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1514144"/>
            <a:ext cx="7001852" cy="364307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9179" y="1723787"/>
            <a:ext cx="6925641" cy="341042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099" y="2004160"/>
            <a:ext cx="7525800" cy="284967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4284" y="2423972"/>
            <a:ext cx="7935432" cy="20100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047" y="2228682"/>
            <a:ext cx="7925906" cy="240063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546" y="2176287"/>
            <a:ext cx="8468907" cy="250542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3969" y="2200103"/>
            <a:ext cx="6716062" cy="245779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837" y="2276314"/>
            <a:ext cx="6992326" cy="230537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3521" y="1952418"/>
            <a:ext cx="6496956" cy="295316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5442" y="1814287"/>
            <a:ext cx="6373114" cy="32294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2020-06-12T07:12:00.116</dcterms:created>
  <dc:creator>이정현</dc:creator>
  <cp:lastModifiedBy>이정현</cp:lastModifiedBy>
  <dcterms:modified xsi:type="dcterms:W3CDTF">2020-06-12T07:14:07.893</dcterms:modified>
  <cp:revision>2</cp:revision>
</cp:coreProperties>
</file>