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0854"/>
    <p:restoredTop sz="9464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 lnSpcReduction="0"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 lnSpcReduction="0"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0"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0"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252602" y="0"/>
            <a:ext cx="11089387" cy="666940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2020-03-16T02:52:45.854</dcterms:created>
  <dc:creator>이정현</dc:creator>
  <cp:lastModifiedBy>이정현</cp:lastModifiedBy>
  <dcterms:modified xsi:type="dcterms:W3CDTF">2020-03-16T02:53:37.131</dcterms:modified>
  <cp:revision>1</cp:revision>
</cp:coreProperties>
</file>