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678" y="833075"/>
            <a:ext cx="8554644" cy="519184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37035"/>
            <a:ext cx="9144000" cy="498392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03312"/>
            <a:ext cx="9144000" cy="4851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995" y="1976234"/>
            <a:ext cx="6878010" cy="290553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388" y="1842866"/>
            <a:ext cx="8583223" cy="317226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758" y="1914313"/>
            <a:ext cx="7230484" cy="302937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07922"/>
            <a:ext cx="9144000" cy="30421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29023"/>
            <a:ext cx="9144000" cy="399995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2020-06-16T06:20:49.669</dcterms:created>
  <dc:creator>이정현</dc:creator>
  <cp:lastModifiedBy>이정현</cp:lastModifiedBy>
  <dcterms:modified xsi:type="dcterms:W3CDTF">2020-06-16T06:22:07.462</dcterms:modified>
  <cp:revision>2</cp:revision>
</cp:coreProperties>
</file>