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19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8115"/>
    <p:restoredTop sz="96275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9144000" cy="1470025"/>
          </a:xfrm>
        </p:spPr>
        <p:txBody>
          <a:bodyPr>
            <a:normAutofit lnSpcReduction="0"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 lnSpcReduction="0"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0"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0"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493962"/>
            <a:ext cx="9144000" cy="4599371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0" y="833075"/>
            <a:ext cx="7715250" cy="5191849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화면 슬라이드 쇼(4:3)</ep:PresentationFormat>
  <ep:Paragraphs>0</ep:Paragraphs>
  <ep:Slides>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ep:HeadingPairs>
  <ep:TitlesOfParts>
    <vt:vector size="3" baseType="lpstr">
      <vt:lpstr>한컴오피스</vt:lpstr>
      <vt:lpstr>슬라이드 1</vt:lpstr>
      <vt:lpstr>슬라이드 2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2020-04-06T13:34:58.415</dcterms:created>
  <dc:creator>이정현</dc:creator>
  <cp:lastModifiedBy>이정현</cp:lastModifiedBy>
  <dcterms:modified xsi:type="dcterms:W3CDTF">2020-04-06T13:36:03.129</dcterms:modified>
  <cp:revision>2</cp:revision>
</cp:coreProperties>
</file>