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4356"/>
    <p:restoredTop sz="9263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0"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0"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47621" y="1465067"/>
            <a:ext cx="6480811" cy="2800741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1628523"/>
            <a:ext cx="8229600" cy="3600952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5522" y="846138"/>
            <a:ext cx="8209026" cy="497277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6588252" y="4221099"/>
            <a:ext cx="2448306" cy="11776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프로그램을 실행하면 메모장이 켜지고, 메모장을 종료하면 아래 처럼 나옵니다.</a:t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0347" y="109807"/>
            <a:ext cx="6477904" cy="3753373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27378" y="2449000"/>
            <a:ext cx="6965161" cy="3677163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</ep:Words>
  <ep:PresentationFormat>화면 슬라이드 쇼(4:3)</ep:PresentationFormat>
  <ep:Paragraphs>1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슬라이드 1</vt:lpstr>
      <vt:lpstr>슬라이드 2</vt:lpstr>
      <vt:lpstr>슬라이드 3</vt:lpstr>
      <vt:lpstr>슬라이드 4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2020-04-13T09:23:56.024</dcterms:created>
  <dc:creator>이정현</dc:creator>
  <cp:lastModifiedBy>이정현</cp:lastModifiedBy>
  <dcterms:modified xsi:type="dcterms:W3CDTF">2020-04-14T06:13:27.093</dcterms:modified>
  <cp:revision>4</cp:revision>
</cp:coreProperties>
</file>