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356" r:id="rId4"/>
    <p:sldId id="372" r:id="rId5"/>
    <p:sldId id="373" r:id="rId6"/>
    <p:sldId id="374" r:id="rId7"/>
    <p:sldId id="375" r:id="rId8"/>
    <p:sldId id="376" r:id="rId9"/>
    <p:sldId id="367" r:id="rId10"/>
    <p:sldId id="377" r:id="rId11"/>
    <p:sldId id="378" r:id="rId12"/>
    <p:sldId id="379" r:id="rId13"/>
    <p:sldId id="380" r:id="rId14"/>
    <p:sldId id="381" r:id="rId15"/>
    <p:sldId id="352" r:id="rId16"/>
    <p:sldId id="261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64" userDrawn="1">
          <p15:clr>
            <a:srgbClr val="A4A3A4"/>
          </p15:clr>
        </p15:guide>
        <p15:guide id="8" orient="horz" pos="1117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4110" userDrawn="1">
          <p15:clr>
            <a:srgbClr val="A4A3A4"/>
          </p15:clr>
        </p15:guide>
        <p15:guide id="11" pos="512" userDrawn="1">
          <p15:clr>
            <a:srgbClr val="A4A3A4"/>
          </p15:clr>
        </p15:guide>
        <p15:guide id="12" pos="49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009999"/>
    <a:srgbClr val="02BDEE"/>
    <a:srgbClr val="00C0BC"/>
    <a:srgbClr val="00F2EC"/>
    <a:srgbClr val="00BCB8"/>
    <a:srgbClr val="324D6D"/>
    <a:srgbClr val="283C8C"/>
    <a:srgbClr val="264365"/>
    <a:srgbClr val="303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759" autoAdjust="0"/>
  </p:normalViewPr>
  <p:slideViewPr>
    <p:cSldViewPr>
      <p:cViewPr>
        <p:scale>
          <a:sx n="66" d="100"/>
          <a:sy n="66" d="100"/>
        </p:scale>
        <p:origin x="222" y="486"/>
      </p:cViewPr>
      <p:guideLst>
        <p:guide orient="horz" pos="164"/>
        <p:guide orient="horz" pos="1117"/>
        <p:guide orient="horz"/>
        <p:guide orient="horz" pos="4110"/>
        <p:guide pos="512"/>
        <p:guide pos="4980"/>
      </p:guideLst>
    </p:cSldViewPr>
  </p:slideViewPr>
  <p:outlineViewPr>
    <p:cViewPr>
      <p:scale>
        <a:sx n="33" d="100"/>
        <a:sy n="33" d="100"/>
      </p:scale>
      <p:origin x="54" y="3324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10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E13BF-BFFB-42BB-BB59-2242504D84BC}" type="datetimeFigureOut">
              <a:rPr lang="ko-KR" altLang="en-US" smtClean="0"/>
              <a:pPr/>
              <a:t>2020-04-03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D9ECC-A8B4-4BFB-9F52-FEFED605C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30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1254B-8964-4F57-BA27-567E03392278}" type="datetimeFigureOut">
              <a:rPr lang="ko-KR" altLang="en-US" smtClean="0"/>
              <a:pPr/>
              <a:t>2020-04-03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D633-98C0-43FF-9CFA-EF9A4754A8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실습 교육 조교 </a:t>
            </a:r>
            <a:r>
              <a:rPr lang="ko-KR" altLang="en-US" dirty="0" err="1" smtClean="0"/>
              <a:t>이솔비입니다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실습에서는 </a:t>
            </a:r>
            <a:r>
              <a:rPr lang="en-US" altLang="ko-KR" dirty="0" err="1" smtClean="0"/>
              <a:t>jCoAP</a:t>
            </a:r>
            <a:r>
              <a:rPr lang="ko-KR" altLang="en-US" baseline="0" dirty="0" smtClean="0"/>
              <a:t>의 저번 수업에서 간단히 살펴보았던 </a:t>
            </a:r>
            <a:r>
              <a:rPr lang="en-US" altLang="ko-KR" baseline="0" dirty="0" err="1" smtClean="0"/>
              <a:t>CoAP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메시지들에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대해 살펴보도록 </a:t>
            </a:r>
            <a:r>
              <a:rPr lang="ko-KR" altLang="en-US" baseline="0" dirty="0" smtClean="0"/>
              <a:t>하겠습니다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062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 err="1" smtClean="0"/>
              <a:t>postExample</a:t>
            </a:r>
            <a:r>
              <a:rPr lang="en-US" altLang="ko-KR" sz="1200" baseline="0" dirty="0" smtClean="0"/>
              <a:t>()</a:t>
            </a:r>
            <a:r>
              <a:rPr lang="ko-KR" altLang="en-US" sz="1200" baseline="0" dirty="0" smtClean="0"/>
              <a:t>을 호출했을 때</a:t>
            </a:r>
            <a:r>
              <a:rPr lang="en-US" altLang="ko-KR" sz="1200" baseline="0" dirty="0" smtClean="0"/>
              <a:t>, server</a:t>
            </a:r>
            <a:r>
              <a:rPr lang="ko-KR" altLang="en-US" sz="1200" baseline="0" dirty="0" smtClean="0"/>
              <a:t>와 </a:t>
            </a:r>
            <a:r>
              <a:rPr lang="en-US" altLang="ko-KR" sz="1200" baseline="0" dirty="0" smtClean="0"/>
              <a:t>client</a:t>
            </a:r>
            <a:r>
              <a:rPr lang="ko-KR" altLang="en-US" sz="1200" baseline="0" dirty="0" smtClean="0"/>
              <a:t>가 제대로 실행되면 다음과 같은 결과를 얻을 수 있습니다</a:t>
            </a:r>
            <a:r>
              <a:rPr lang="en-US" altLang="ko-KR" sz="1200" baseline="0" dirty="0" smtClean="0"/>
              <a:t>.</a:t>
            </a:r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973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 err="1" smtClean="0"/>
              <a:t>observeExample</a:t>
            </a:r>
            <a:r>
              <a:rPr lang="en-US" altLang="ko-KR" sz="1200" baseline="0" dirty="0" smtClean="0"/>
              <a:t>()</a:t>
            </a:r>
            <a:r>
              <a:rPr lang="ko-KR" altLang="en-US" sz="1200" baseline="0" dirty="0" smtClean="0"/>
              <a:t>을 호출했을 때</a:t>
            </a:r>
            <a:r>
              <a:rPr lang="en-US" altLang="ko-KR" sz="1200" baseline="0" dirty="0" smtClean="0"/>
              <a:t>, server</a:t>
            </a:r>
            <a:r>
              <a:rPr lang="ko-KR" altLang="en-US" sz="1200" baseline="0" dirty="0" smtClean="0"/>
              <a:t>와 </a:t>
            </a:r>
            <a:r>
              <a:rPr lang="en-US" altLang="ko-KR" sz="1200" baseline="0" dirty="0" smtClean="0"/>
              <a:t>client</a:t>
            </a:r>
            <a:r>
              <a:rPr lang="ko-KR" altLang="en-US" sz="1200" baseline="0" dirty="0" smtClean="0"/>
              <a:t>가 제대로 실행되면 다음과 같은 결과를 얻을 수 있습니다</a:t>
            </a:r>
            <a:r>
              <a:rPr lang="en-US" altLang="ko-KR" sz="1200" baseline="0" dirty="0" smtClean="0"/>
              <a:t>.</a:t>
            </a:r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275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 smtClean="0"/>
              <a:t>다음으로</a:t>
            </a:r>
            <a:r>
              <a:rPr lang="en-US" altLang="ko-KR" sz="1200" baseline="0" dirty="0" smtClean="0"/>
              <a:t>, </a:t>
            </a:r>
            <a:r>
              <a:rPr lang="en-US" altLang="ko-KR" sz="1200" baseline="0" dirty="0" err="1" smtClean="0"/>
              <a:t>jCoAP</a:t>
            </a:r>
            <a:r>
              <a:rPr lang="en-US" altLang="ko-KR" sz="1200" baseline="0" dirty="0" smtClean="0"/>
              <a:t> client GUI </a:t>
            </a:r>
            <a:r>
              <a:rPr lang="ko-KR" altLang="en-US" sz="1200" baseline="0" dirty="0" smtClean="0"/>
              <a:t>이벤트 처리에 대해 구현해보도록 하겠습니다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지난 주</a:t>
            </a:r>
            <a:r>
              <a:rPr lang="en-US" altLang="ko-KR" sz="1200" baseline="0" dirty="0" smtClean="0"/>
              <a:t>,</a:t>
            </a:r>
            <a:r>
              <a:rPr lang="ko-KR" altLang="en-US" sz="1200" baseline="0" dirty="0" smtClean="0"/>
              <a:t> </a:t>
            </a:r>
            <a:r>
              <a:rPr lang="en-US" altLang="ko-KR" sz="1200" baseline="0" dirty="0" smtClean="0"/>
              <a:t>BasicCoapClient.java</a:t>
            </a:r>
            <a:r>
              <a:rPr lang="ko-KR" altLang="en-US" sz="1200" baseline="0" dirty="0" smtClean="0"/>
              <a:t>에 </a:t>
            </a:r>
            <a:r>
              <a:rPr lang="en-US" altLang="ko-KR" sz="1200" baseline="0" dirty="0" smtClean="0"/>
              <a:t>Client GUI</a:t>
            </a:r>
            <a:r>
              <a:rPr lang="ko-KR" altLang="en-US" sz="1200" baseline="0" dirty="0" smtClean="0"/>
              <a:t>를 구현해 보았습니다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이벤트 처리에 대한 기능은 따로 구현을 하지 않았습니다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이번 주에는 </a:t>
            </a:r>
            <a:r>
              <a:rPr lang="en-US" altLang="ko-KR" sz="1200" baseline="0" dirty="0" err="1" smtClean="0"/>
              <a:t>actionPerformed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err="1" smtClean="0"/>
              <a:t>메소드를</a:t>
            </a:r>
            <a:r>
              <a:rPr lang="ko-KR" altLang="en-US" sz="1200" baseline="0" dirty="0" smtClean="0"/>
              <a:t> </a:t>
            </a:r>
            <a:r>
              <a:rPr lang="en-US" altLang="ko-KR" sz="1200" baseline="0" dirty="0" smtClean="0"/>
              <a:t>override</a:t>
            </a:r>
            <a:r>
              <a:rPr lang="ko-KR" altLang="en-US" sz="1200" baseline="0" dirty="0" smtClean="0"/>
              <a:t>하여 버튼 이벤트를 추가해보도록 하겠습니다</a:t>
            </a:r>
            <a:r>
              <a:rPr lang="en-US" altLang="ko-KR" sz="1200" baseline="0" dirty="0" smtClean="0"/>
              <a:t>.</a:t>
            </a:r>
          </a:p>
          <a:p>
            <a:r>
              <a:rPr lang="en-US" altLang="ko-KR" sz="1200" baseline="0" dirty="0" smtClean="0"/>
              <a:t>GUI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smtClean="0"/>
              <a:t>GET</a:t>
            </a:r>
            <a:r>
              <a:rPr lang="ko-KR" altLang="en-US" sz="1200" baseline="0" dirty="0" smtClean="0"/>
              <a:t>과 </a:t>
            </a:r>
            <a:r>
              <a:rPr lang="en-US" altLang="ko-KR" sz="1200" baseline="0" dirty="0" smtClean="0"/>
              <a:t>POST </a:t>
            </a:r>
            <a:r>
              <a:rPr lang="ko-KR" altLang="en-US" sz="1200" baseline="0" dirty="0" smtClean="0"/>
              <a:t>버튼에 대한 이벤트 처리를 구현합니다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다음의 코드를 </a:t>
            </a:r>
            <a:r>
              <a:rPr lang="en-US" altLang="ko-KR" sz="1200" baseline="0" dirty="0" smtClean="0"/>
              <a:t>BasicCoapClient.java</a:t>
            </a:r>
            <a:r>
              <a:rPr lang="ko-KR" altLang="en-US" sz="1200" baseline="0" dirty="0" smtClean="0"/>
              <a:t>에 추가합니다</a:t>
            </a:r>
            <a:r>
              <a:rPr lang="en-US" altLang="ko-KR" sz="1200" baseline="0" dirty="0" smtClean="0"/>
              <a:t>.</a:t>
            </a:r>
            <a:endParaRPr lang="en-US" altLang="ko-KR" sz="1200" baseline="0" dirty="0" smtClean="0"/>
          </a:p>
          <a:p>
            <a:r>
              <a:rPr lang="en-US" altLang="ko-KR" sz="1200" baseline="0" dirty="0" smtClean="0"/>
              <a:t>Button </a:t>
            </a:r>
            <a:r>
              <a:rPr lang="ko-KR" altLang="en-US" sz="1200" baseline="0" dirty="0" smtClean="0"/>
              <a:t>이벤트 처리와 관련해서는 </a:t>
            </a:r>
            <a:r>
              <a:rPr lang="en-US" altLang="ko-KR" sz="1200" baseline="0" dirty="0" smtClean="0"/>
              <a:t>2</a:t>
            </a:r>
            <a:r>
              <a:rPr lang="ko-KR" altLang="en-US" sz="1200" baseline="0" dirty="0" smtClean="0"/>
              <a:t>주차 실습 자료 </a:t>
            </a:r>
            <a:r>
              <a:rPr lang="en-US" altLang="ko-KR" sz="1200" baseline="0" dirty="0" smtClean="0"/>
              <a:t>(2.GUI Development)</a:t>
            </a:r>
            <a:r>
              <a:rPr lang="ko-KR" altLang="en-US" sz="1200" baseline="0" dirty="0" smtClean="0"/>
              <a:t>를 참고하시기 바랍니다</a:t>
            </a:r>
            <a:r>
              <a:rPr lang="en-US" altLang="ko-KR" sz="1200" baseline="0" dirty="0" smtClean="0"/>
              <a:t>.</a:t>
            </a:r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4751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 smtClean="0"/>
              <a:t>이어서 다음의 코드를 마저 </a:t>
            </a:r>
            <a:r>
              <a:rPr lang="en-US" altLang="ko-KR" sz="1200" baseline="0" dirty="0" smtClean="0"/>
              <a:t>BasicCoapClient.java</a:t>
            </a:r>
            <a:r>
              <a:rPr lang="ko-KR" altLang="en-US" sz="1200" baseline="0" dirty="0" smtClean="0"/>
              <a:t>에 추가합니다</a:t>
            </a:r>
            <a:r>
              <a:rPr lang="en-US" altLang="ko-KR" sz="1200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127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 smtClean="0"/>
              <a:t>GET</a:t>
            </a:r>
            <a:r>
              <a:rPr lang="ko-KR" altLang="en-US" sz="1200" baseline="0" dirty="0" smtClean="0"/>
              <a:t>과 </a:t>
            </a:r>
            <a:r>
              <a:rPr lang="en-US" altLang="ko-KR" sz="1200" baseline="0" dirty="0" smtClean="0"/>
              <a:t>POST </a:t>
            </a:r>
            <a:r>
              <a:rPr lang="ko-KR" altLang="en-US" sz="1200" baseline="0" dirty="0" smtClean="0"/>
              <a:t>버튼에 대한 이벤트 처리가 완료하고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버튼 이벤트가 발생하는지 확인해봅니다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이후의 응용을 위해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message </a:t>
            </a:r>
            <a:r>
              <a:rPr lang="ko-KR" altLang="en-US" sz="1200" baseline="0" dirty="0" smtClean="0"/>
              <a:t>예제 및 버튼 이벤트 처리에 대해 숙지할 것을 권장합니다</a:t>
            </a:r>
            <a:r>
              <a:rPr lang="en-US" altLang="ko-KR" sz="120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다음 주에 이 버튼 이벤트 처리에 대해 간단히 살펴보고</a:t>
            </a:r>
            <a:r>
              <a:rPr lang="en-US" altLang="ko-KR" sz="1200" baseline="0" dirty="0" smtClean="0"/>
              <a:t>,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server </a:t>
            </a:r>
            <a:r>
              <a:rPr lang="ko-KR" altLang="en-US" sz="1200" baseline="0" dirty="0" smtClean="0"/>
              <a:t>구현에 대해 진행하도록 하겠습니다</a:t>
            </a:r>
            <a:r>
              <a:rPr lang="en-US" altLang="ko-KR" sz="1200" baseline="0" dirty="0" smtClean="0"/>
              <a:t>.</a:t>
            </a:r>
          </a:p>
          <a:p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528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차주에는 </a:t>
            </a:r>
            <a:r>
              <a:rPr lang="en-US" altLang="ko-KR" dirty="0" err="1" smtClean="0"/>
              <a:t>CoAP</a:t>
            </a:r>
            <a:r>
              <a:rPr lang="en-US" altLang="ko-KR" dirty="0" smtClean="0"/>
              <a:t> Programming </a:t>
            </a:r>
            <a:r>
              <a:rPr lang="en-US" altLang="ko-KR" dirty="0" smtClean="0"/>
              <a:t>#3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진행합니다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차주에는 </a:t>
            </a:r>
            <a:r>
              <a:rPr lang="en-US" altLang="ko-KR" dirty="0" err="1" smtClean="0"/>
              <a:t>CoAP</a:t>
            </a:r>
            <a:r>
              <a:rPr lang="en-US" altLang="ko-KR" dirty="0" smtClean="0"/>
              <a:t> Server</a:t>
            </a:r>
            <a:r>
              <a:rPr lang="ko-KR" altLang="en-US" dirty="0" smtClean="0"/>
              <a:t>의 구현에 대해 </a:t>
            </a:r>
            <a:r>
              <a:rPr lang="ko-KR" altLang="en-US" dirty="0" smtClean="0"/>
              <a:t>살펴보도록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문의 사항이 있을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메일로 연락바랍니다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이상입니다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421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수업 목차입니다</a:t>
            </a:r>
            <a:r>
              <a:rPr lang="en-US" altLang="ko-KR" dirty="0" smtClean="0"/>
              <a:t>.</a:t>
            </a:r>
          </a:p>
          <a:p>
            <a:r>
              <a:rPr lang="en-US" altLang="ko-KR" sz="1200" dirty="0" smtClean="0"/>
              <a:t>main()</a:t>
            </a:r>
          </a:p>
          <a:p>
            <a:r>
              <a:rPr lang="en-US" altLang="ko-KR" sz="1200" dirty="0" smtClean="0"/>
              <a:t>Resource Discovery</a:t>
            </a:r>
          </a:p>
          <a:p>
            <a:r>
              <a:rPr lang="en-US" altLang="ko-KR" sz="1200" dirty="0" smtClean="0"/>
              <a:t>GET</a:t>
            </a:r>
          </a:p>
          <a:p>
            <a:r>
              <a:rPr lang="en-US" altLang="ko-KR" sz="1200" dirty="0" smtClean="0"/>
              <a:t>POST</a:t>
            </a:r>
          </a:p>
          <a:p>
            <a:r>
              <a:rPr lang="en-US" altLang="ko-KR" sz="1200" dirty="0" smtClean="0"/>
              <a:t>Observe</a:t>
            </a:r>
          </a:p>
          <a:p>
            <a:r>
              <a:rPr lang="en-US" altLang="ko-KR" sz="1200" dirty="0" err="1" smtClean="0"/>
              <a:t>createRequest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Server &amp; client </a:t>
            </a:r>
            <a:r>
              <a:rPr lang="ko-KR" altLang="en-US" sz="1200" dirty="0" smtClean="0"/>
              <a:t>실행 결과</a:t>
            </a:r>
          </a:p>
          <a:p>
            <a:r>
              <a:rPr lang="en-US" altLang="ko-KR" sz="1200" dirty="0" err="1" smtClean="0"/>
              <a:t>jCoAP</a:t>
            </a:r>
            <a:r>
              <a:rPr lang="en-US" altLang="ko-KR" sz="1200" dirty="0" smtClean="0"/>
              <a:t> client GUI </a:t>
            </a:r>
            <a:r>
              <a:rPr lang="ko-KR" altLang="en-US" sz="1200" dirty="0" smtClean="0"/>
              <a:t>이벤트</a:t>
            </a:r>
          </a:p>
          <a:p>
            <a:r>
              <a:rPr lang="ko-KR" altLang="en-US" baseline="0" dirty="0" smtClean="0"/>
              <a:t>순으로 실습을 </a:t>
            </a:r>
            <a:r>
              <a:rPr lang="ko-KR" altLang="en-US" baseline="0" dirty="0" smtClean="0"/>
              <a:t>진행하도록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843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 smtClean="0"/>
              <a:t>CoAPClient</a:t>
            </a:r>
            <a:r>
              <a:rPr lang="ko-KR" altLang="en-US" sz="1200" baseline="0" dirty="0" smtClean="0"/>
              <a:t>의 실행을 위한 </a:t>
            </a:r>
            <a:r>
              <a:rPr lang="ko-KR" altLang="en-US" sz="1200" baseline="0" dirty="0" err="1" smtClean="0"/>
              <a:t>메소드들에</a:t>
            </a:r>
            <a:r>
              <a:rPr lang="ko-KR" altLang="en-US" sz="1200" baseline="0" dirty="0" smtClean="0"/>
              <a:t> 대해 살펴보겠습니다</a:t>
            </a:r>
            <a:r>
              <a:rPr lang="en-US" altLang="ko-KR" sz="120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먼저 </a:t>
            </a:r>
            <a:r>
              <a:rPr lang="en-US" altLang="ko-KR" sz="1200" baseline="0" dirty="0" smtClean="0"/>
              <a:t>main() </a:t>
            </a:r>
            <a:r>
              <a:rPr lang="ko-KR" altLang="en-US" sz="1200" baseline="0" dirty="0" err="1" smtClean="0"/>
              <a:t>메소드입니다</a:t>
            </a:r>
            <a:r>
              <a:rPr lang="en-US" altLang="ko-KR" sz="1200" baseline="0" dirty="0" smtClean="0"/>
              <a:t>. </a:t>
            </a:r>
            <a:r>
              <a:rPr lang="ko-KR" altLang="en-US" sz="1200" baseline="0" dirty="0" smtClean="0"/>
              <a:t>아래의 코드를 참조하여 설명하겠습니다</a:t>
            </a:r>
            <a:r>
              <a:rPr lang="en-US" altLang="ko-KR" sz="120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client </a:t>
            </a:r>
            <a:r>
              <a:rPr lang="ko-KR" altLang="en-US" sz="1200" baseline="0" dirty="0" smtClean="0"/>
              <a:t>생성에 앞서 </a:t>
            </a:r>
            <a:r>
              <a:rPr lang="en-US" altLang="ko-KR" sz="1200" baseline="0" dirty="0" smtClean="0"/>
              <a:t>server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smtClean="0"/>
              <a:t>IP </a:t>
            </a:r>
            <a:r>
              <a:rPr lang="ko-KR" altLang="en-US" sz="1200" baseline="0" dirty="0" smtClean="0"/>
              <a:t>주소 값을 설정해야 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Server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smtClean="0"/>
              <a:t>IP </a:t>
            </a:r>
            <a:r>
              <a:rPr lang="ko-KR" altLang="en-US" sz="1200" baseline="0" dirty="0" smtClean="0"/>
              <a:t>주소는 </a:t>
            </a:r>
            <a:r>
              <a:rPr lang="en-US" altLang="ko-KR" sz="1200" baseline="0" dirty="0" smtClean="0"/>
              <a:t>127.0.0.1</a:t>
            </a:r>
            <a:r>
              <a:rPr lang="ko-KR" altLang="en-US" sz="1200" baseline="0" dirty="0" smtClean="0"/>
              <a:t>로 설정합니다</a:t>
            </a:r>
            <a:r>
              <a:rPr lang="en-US" altLang="ko-KR" sz="1200" baseline="0" dirty="0" smtClean="0"/>
              <a:t>.</a:t>
            </a:r>
            <a:r>
              <a:rPr lang="ko-KR" altLang="en-US" sz="1200" baseline="0" dirty="0" smtClean="0"/>
              <a:t> </a:t>
            </a:r>
            <a:r>
              <a:rPr lang="en-US" altLang="ko-KR" sz="1200" baseline="0" dirty="0" smtClean="0"/>
              <a:t>(</a:t>
            </a:r>
            <a:r>
              <a:rPr lang="en-US" altLang="ko-KR" sz="1200" baseline="0" dirty="0" err="1" smtClean="0"/>
              <a:t>serverIp</a:t>
            </a:r>
            <a:r>
              <a:rPr lang="en-US" altLang="ko-KR" sz="1200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 smtClean="0"/>
              <a:t>BasicCoapClient</a:t>
            </a:r>
            <a:r>
              <a:rPr lang="en-US" altLang="ko-KR" sz="1200" baseline="0" dirty="0" smtClean="0"/>
              <a:t> class </a:t>
            </a:r>
            <a:r>
              <a:rPr lang="ko-KR" altLang="en-US" sz="1200" baseline="0" dirty="0" smtClean="0"/>
              <a:t>생성을 통해 하나의 </a:t>
            </a:r>
            <a:r>
              <a:rPr lang="en-US" altLang="ko-KR" sz="1200" baseline="0" dirty="0" smtClean="0"/>
              <a:t>client</a:t>
            </a:r>
            <a:r>
              <a:rPr lang="ko-KR" altLang="en-US" sz="1200" baseline="0" dirty="0" smtClean="0"/>
              <a:t>를 생성합니다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매개변수로 </a:t>
            </a:r>
            <a:r>
              <a:rPr lang="en-US" altLang="ko-KR" sz="1200" baseline="0" dirty="0" smtClean="0"/>
              <a:t>server IP </a:t>
            </a:r>
            <a:r>
              <a:rPr lang="ko-KR" altLang="en-US" sz="1200" baseline="0" dirty="0" smtClean="0"/>
              <a:t>주소 </a:t>
            </a:r>
            <a:r>
              <a:rPr lang="en-US" altLang="ko-KR" sz="1200" baseline="0" dirty="0" smtClean="0"/>
              <a:t>(</a:t>
            </a:r>
            <a:r>
              <a:rPr lang="en-US" altLang="ko-KR" sz="1200" baseline="0" dirty="0" err="1" smtClean="0"/>
              <a:t>serverIp</a:t>
            </a:r>
            <a:r>
              <a:rPr lang="en-US" altLang="ko-KR" sz="1200" baseline="0" dirty="0" smtClean="0"/>
              <a:t>),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통신에 사용할 </a:t>
            </a:r>
            <a:r>
              <a:rPr lang="en-US" altLang="ko-KR" sz="1200" baseline="0" dirty="0" smtClean="0"/>
              <a:t>port </a:t>
            </a:r>
            <a:r>
              <a:rPr lang="ko-KR" altLang="en-US" sz="1200" baseline="0" dirty="0" smtClean="0"/>
              <a:t>번호</a:t>
            </a:r>
            <a:r>
              <a:rPr lang="en-US" altLang="ko-KR" sz="1200" baseline="0" dirty="0" smtClean="0"/>
              <a:t>(COAP_DEFAULT_PORT)</a:t>
            </a:r>
            <a:r>
              <a:rPr lang="ko-KR" altLang="en-US" sz="1200" baseline="0" dirty="0" smtClean="0"/>
              <a:t>를 넣어 생성합니다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COAP_DEFAULT_PORT</a:t>
            </a:r>
            <a:r>
              <a:rPr lang="ko-KR" altLang="en-US" sz="1200" baseline="0" dirty="0" smtClean="0"/>
              <a:t>는 </a:t>
            </a:r>
            <a:r>
              <a:rPr lang="en-US" altLang="ko-KR" sz="1200" baseline="0" dirty="0" smtClean="0"/>
              <a:t>Constants class </a:t>
            </a:r>
            <a:r>
              <a:rPr lang="ko-KR" altLang="en-US" sz="1200" baseline="0" dirty="0" smtClean="0"/>
              <a:t>내에 선언되어 있습니다</a:t>
            </a:r>
            <a:r>
              <a:rPr lang="en-US" altLang="ko-KR" sz="120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그 값은 </a:t>
            </a:r>
            <a:r>
              <a:rPr lang="en-US" altLang="ko-KR" sz="1200" baseline="0" dirty="0" smtClean="0"/>
              <a:t>5683</a:t>
            </a:r>
            <a:r>
              <a:rPr lang="ko-KR" altLang="en-US" sz="1200" baseline="0" dirty="0" smtClean="0"/>
              <a:t>으로 설정된 것을 확인할 수 있습니다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 smtClean="0"/>
              <a:t>BasicCoapClient</a:t>
            </a:r>
            <a:r>
              <a:rPr lang="en-US" altLang="ko-KR" sz="1200" baseline="0" dirty="0" smtClean="0"/>
              <a:t> class</a:t>
            </a:r>
            <a:r>
              <a:rPr lang="ko-KR" altLang="en-US" sz="1200" baseline="0" dirty="0" smtClean="0"/>
              <a:t>에 </a:t>
            </a:r>
            <a:r>
              <a:rPr lang="en-US" altLang="ko-KR" sz="1200" baseline="0" dirty="0" smtClean="0"/>
              <a:t>private </a:t>
            </a:r>
            <a:r>
              <a:rPr lang="ko-KR" altLang="en-US" sz="1200" baseline="0" dirty="0" smtClean="0"/>
              <a:t>생성된 </a:t>
            </a:r>
            <a:r>
              <a:rPr lang="en-US" altLang="ko-KR" sz="1200" baseline="0" dirty="0" smtClean="0"/>
              <a:t>client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err="1" smtClean="0"/>
              <a:t>channelManager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변수 값을 설정합니다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 smtClean="0"/>
              <a:t>BasicCoapChannelManager.getInstatnce</a:t>
            </a:r>
            <a:r>
              <a:rPr lang="en-US" altLang="ko-KR" sz="1200" baseline="0" dirty="0" smtClean="0"/>
              <a:t>()</a:t>
            </a:r>
            <a:r>
              <a:rPr lang="ko-KR" altLang="en-US" sz="1200" baseline="0" dirty="0" smtClean="0"/>
              <a:t>를 통해 설정합니다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이후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생성한 </a:t>
            </a:r>
            <a:r>
              <a:rPr lang="en-US" altLang="ko-KR" sz="1200" baseline="0" dirty="0" err="1" smtClean="0"/>
              <a:t>clientUi</a:t>
            </a:r>
            <a:r>
              <a:rPr lang="en-US" altLang="ko-KR" sz="1200" baseline="0" dirty="0" smtClean="0"/>
              <a:t>() </a:t>
            </a:r>
            <a:r>
              <a:rPr lang="ko-KR" altLang="en-US" sz="1200" baseline="0" dirty="0" err="1" smtClean="0"/>
              <a:t>메소드</a:t>
            </a:r>
            <a:r>
              <a:rPr lang="ko-KR" altLang="en-US" sz="1200" baseline="0" dirty="0" smtClean="0"/>
              <a:t> 호출을 통해 </a:t>
            </a:r>
            <a:r>
              <a:rPr lang="en-US" altLang="ko-KR" sz="1200" baseline="0" dirty="0" smtClean="0"/>
              <a:t>UI</a:t>
            </a:r>
            <a:r>
              <a:rPr lang="ko-KR" altLang="en-US" sz="1200" baseline="0" dirty="0" smtClean="0"/>
              <a:t>를 띄워줍니다</a:t>
            </a:r>
            <a:r>
              <a:rPr lang="en-US" altLang="ko-KR" sz="120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 smtClean="0"/>
              <a:t>clientUi</a:t>
            </a:r>
            <a:r>
              <a:rPr lang="en-US" altLang="ko-KR" sz="1200" baseline="0" dirty="0" smtClean="0"/>
              <a:t>()</a:t>
            </a:r>
            <a:r>
              <a:rPr lang="ko-KR" altLang="en-US" sz="1200" baseline="0" dirty="0" smtClean="0"/>
              <a:t>에 대한 내용은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지난 주 실습 자료를 통해 확인할 수 있습니다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하나의 예로</a:t>
            </a:r>
            <a:r>
              <a:rPr lang="en-US" altLang="ko-KR" sz="1200" baseline="0" dirty="0" smtClean="0"/>
              <a:t>, </a:t>
            </a:r>
            <a:r>
              <a:rPr lang="en-US" altLang="ko-KR" sz="1200" baseline="0" dirty="0" err="1" smtClean="0"/>
              <a:t>client.resourceDiscoveryExample</a:t>
            </a:r>
            <a:r>
              <a:rPr lang="en-US" altLang="ko-KR" sz="1200" baseline="0" dirty="0" smtClean="0"/>
              <a:t>()</a:t>
            </a:r>
            <a:r>
              <a:rPr lang="ko-KR" altLang="en-US" sz="1200" baseline="0" dirty="0" smtClean="0"/>
              <a:t>을 호출하여 동작을 확인합니다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aseline="0" dirty="0" smtClean="0"/>
          </a:p>
          <a:p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303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다음으로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앞서 </a:t>
            </a:r>
            <a:r>
              <a:rPr lang="en-US" altLang="ko-KR" sz="1200" baseline="0" dirty="0" smtClean="0"/>
              <a:t>main() </a:t>
            </a:r>
            <a:r>
              <a:rPr lang="ko-KR" altLang="en-US" sz="1200" baseline="0" dirty="0" smtClean="0"/>
              <a:t>에서 호출된 </a:t>
            </a:r>
            <a:r>
              <a:rPr lang="en-US" altLang="ko-KR" sz="1200" baseline="0" dirty="0" err="1" smtClean="0"/>
              <a:t>resourceDiscoveryExample</a:t>
            </a:r>
            <a:r>
              <a:rPr lang="en-US" altLang="ko-KR" sz="1200" baseline="0" dirty="0" smtClean="0"/>
              <a:t>()</a:t>
            </a:r>
            <a:r>
              <a:rPr lang="ko-KR" altLang="en-US" sz="1200" baseline="0" dirty="0" smtClean="0"/>
              <a:t>부터 살펴보겠습니다</a:t>
            </a:r>
            <a:r>
              <a:rPr lang="en-US" altLang="ko-KR" sz="120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 smtClean="0"/>
              <a:t>resourceDiscoveryExample</a:t>
            </a:r>
            <a:r>
              <a:rPr lang="en-US" altLang="ko-KR" sz="1200" baseline="0" dirty="0" smtClean="0"/>
              <a:t>()</a:t>
            </a:r>
            <a:r>
              <a:rPr lang="ko-KR" altLang="en-US" sz="1200" baseline="0" dirty="0" smtClean="0"/>
              <a:t>를 통해 </a:t>
            </a:r>
            <a:r>
              <a:rPr lang="en-US" altLang="ko-KR" sz="1200" baseline="0" dirty="0" smtClean="0"/>
              <a:t>client</a:t>
            </a:r>
            <a:r>
              <a:rPr lang="ko-KR" altLang="en-US" sz="1200" baseline="0" dirty="0" smtClean="0"/>
              <a:t>가 </a:t>
            </a:r>
            <a:r>
              <a:rPr lang="en-US" altLang="ko-KR" sz="1200" baseline="0" dirty="0" smtClean="0"/>
              <a:t>resource discovery</a:t>
            </a:r>
            <a:r>
              <a:rPr lang="ko-KR" altLang="en-US" sz="1200" baseline="0" dirty="0" smtClean="0"/>
              <a:t>를 구현합니다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먼저</a:t>
            </a:r>
            <a:r>
              <a:rPr lang="en-US" altLang="ko-KR" sz="1200" baseline="0" dirty="0" smtClean="0"/>
              <a:t>, </a:t>
            </a:r>
            <a:r>
              <a:rPr lang="en-US" altLang="ko-KR" sz="1200" baseline="0" dirty="0" err="1" smtClean="0"/>
              <a:t>channelManager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smtClean="0"/>
              <a:t>connect() </a:t>
            </a:r>
            <a:r>
              <a:rPr lang="ko-KR" altLang="en-US" sz="1200" baseline="0" dirty="0" err="1" smtClean="0"/>
              <a:t>메소드를</a:t>
            </a:r>
            <a:r>
              <a:rPr lang="ko-KR" altLang="en-US" sz="1200" baseline="0" dirty="0" smtClean="0"/>
              <a:t> 사용하여</a:t>
            </a:r>
            <a:r>
              <a:rPr lang="en-US" altLang="ko-KR" sz="1200" baseline="0" dirty="0" smtClean="0"/>
              <a:t>, </a:t>
            </a:r>
            <a:r>
              <a:rPr lang="en-US" altLang="ko-KR" sz="1200" baseline="0" dirty="0" err="1" smtClean="0"/>
              <a:t>clientChannel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변수를 설정해 줍니다</a:t>
            </a:r>
            <a:r>
              <a:rPr lang="en-US" altLang="ko-KR" sz="1200" baseline="0" dirty="0" smtClean="0"/>
              <a:t>. (</a:t>
            </a:r>
            <a:r>
              <a:rPr lang="ko-KR" altLang="en-US" sz="1200" baseline="0" dirty="0" smtClean="0"/>
              <a:t>통신을 위해 사용됨</a:t>
            </a:r>
            <a:r>
              <a:rPr lang="en-US" altLang="ko-KR" sz="1200" baseline="0" dirty="0" smtClean="0"/>
              <a:t>)</a:t>
            </a:r>
            <a:endParaRPr lang="ko-KR" altLang="en-US" sz="1200" baseline="0" dirty="0" smtClean="0"/>
          </a:p>
          <a:p>
            <a:r>
              <a:rPr lang="en-US" altLang="ko-KR" sz="1200" baseline="0" dirty="0" smtClean="0"/>
              <a:t>Connect() </a:t>
            </a:r>
            <a:r>
              <a:rPr lang="ko-KR" altLang="en-US" sz="1200" baseline="0" dirty="0" err="1" smtClean="0"/>
              <a:t>메소드는</a:t>
            </a:r>
            <a:r>
              <a:rPr lang="ko-KR" altLang="en-US" sz="1200" baseline="0" dirty="0" smtClean="0"/>
              <a:t> 매개변수로 </a:t>
            </a:r>
            <a:r>
              <a:rPr lang="en-US" altLang="ko-KR" sz="1200" baseline="0" dirty="0" smtClean="0"/>
              <a:t>server IP </a:t>
            </a:r>
            <a:r>
              <a:rPr lang="ko-KR" altLang="en-US" sz="1200" baseline="0" dirty="0" smtClean="0"/>
              <a:t>주소와</a:t>
            </a:r>
            <a:r>
              <a:rPr lang="en-US" altLang="ko-KR" sz="1200" baseline="0" dirty="0" smtClean="0"/>
              <a:t>, PORT </a:t>
            </a:r>
            <a:r>
              <a:rPr lang="ko-KR" altLang="en-US" sz="1200" baseline="0" dirty="0" smtClean="0"/>
              <a:t>번호를 입력 받습니다</a:t>
            </a:r>
            <a:r>
              <a:rPr lang="en-US" altLang="ko-KR" sz="1200" baseline="0" dirty="0" smtClean="0"/>
              <a:t>.</a:t>
            </a:r>
            <a:r>
              <a:rPr lang="ko-KR" altLang="en-US" sz="1200" baseline="0" dirty="0" smtClean="0"/>
              <a:t> </a:t>
            </a:r>
            <a:r>
              <a:rPr lang="en-US" altLang="ko-KR" sz="1200" baseline="0" dirty="0" smtClean="0"/>
              <a:t>(Client </a:t>
            </a:r>
            <a:r>
              <a:rPr lang="ko-KR" altLang="en-US" sz="1200" baseline="0" dirty="0" smtClean="0"/>
              <a:t>생성 시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매개변수로 넣어 준 </a:t>
            </a:r>
            <a:r>
              <a:rPr lang="en-US" altLang="ko-KR" sz="1200" baseline="0" dirty="0" smtClean="0"/>
              <a:t>server IP, port </a:t>
            </a:r>
            <a:r>
              <a:rPr lang="ko-KR" altLang="en-US" sz="1200" baseline="0" dirty="0" smtClean="0"/>
              <a:t>번호가 됨</a:t>
            </a:r>
            <a:r>
              <a:rPr lang="en-US" altLang="ko-KR" sz="1200" baseline="0" dirty="0" smtClean="0"/>
              <a:t>)</a:t>
            </a:r>
          </a:p>
          <a:p>
            <a:r>
              <a:rPr lang="ko-KR" altLang="en-US" sz="1200" baseline="0" dirty="0" smtClean="0"/>
              <a:t>이후</a:t>
            </a:r>
            <a:r>
              <a:rPr lang="en-US" altLang="ko-KR" sz="1200" baseline="0" dirty="0" smtClean="0"/>
              <a:t>, </a:t>
            </a:r>
            <a:r>
              <a:rPr lang="en-US" altLang="ko-KR" sz="1200" baseline="0" dirty="0" err="1" smtClean="0"/>
              <a:t>CoapRequest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클래스를 사용하여 </a:t>
            </a:r>
            <a:r>
              <a:rPr lang="en-US" altLang="ko-KR" sz="1200" baseline="0" dirty="0" err="1" smtClean="0"/>
              <a:t>coapRequest</a:t>
            </a:r>
            <a:r>
              <a:rPr lang="ko-KR" altLang="en-US" sz="1200" baseline="0" dirty="0" smtClean="0"/>
              <a:t>를 생성합니다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r>
              <a:rPr lang="en-US" altLang="ko-KR" sz="1200" baseline="0" dirty="0" smtClean="0"/>
              <a:t>Client channel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err="1" smtClean="0"/>
              <a:t>createRequest</a:t>
            </a:r>
            <a:r>
              <a:rPr lang="en-US" altLang="ko-KR" sz="1200" baseline="0" dirty="0" smtClean="0"/>
              <a:t>() </a:t>
            </a:r>
            <a:r>
              <a:rPr lang="ko-KR" altLang="en-US" sz="1200" baseline="0" dirty="0" err="1" smtClean="0"/>
              <a:t>메소드를</a:t>
            </a:r>
            <a:r>
              <a:rPr lang="ko-KR" altLang="en-US" sz="1200" baseline="0" dirty="0" smtClean="0"/>
              <a:t> 사용합니다</a:t>
            </a:r>
            <a:r>
              <a:rPr lang="en-US" altLang="ko-KR" sz="1200" baseline="0" dirty="0" smtClean="0"/>
              <a:t>.</a:t>
            </a:r>
            <a:r>
              <a:rPr lang="ko-KR" altLang="en-US" sz="1200" baseline="0" dirty="0" smtClean="0"/>
              <a:t> </a:t>
            </a:r>
            <a:r>
              <a:rPr lang="en-US" altLang="ko-KR" sz="1200" baseline="0" dirty="0" smtClean="0"/>
              <a:t>(</a:t>
            </a:r>
            <a:r>
              <a:rPr lang="en-US" altLang="ko-KR" sz="1200" baseline="0" dirty="0" err="1" smtClean="0"/>
              <a:t>BasicCoapClientChannel</a:t>
            </a:r>
            <a:r>
              <a:rPr lang="en-US" altLang="ko-KR" sz="1200" baseline="0" dirty="0" smtClean="0"/>
              <a:t> class)</a:t>
            </a:r>
          </a:p>
          <a:p>
            <a:r>
              <a:rPr lang="ko-KR" altLang="en-US" sz="1200" baseline="0" dirty="0" smtClean="0"/>
              <a:t>신뢰성 보장을 위해 </a:t>
            </a:r>
            <a:r>
              <a:rPr lang="en-US" altLang="ko-KR" sz="1200" baseline="0" dirty="0" smtClean="0"/>
              <a:t>reliable type</a:t>
            </a:r>
            <a:r>
              <a:rPr lang="ko-KR" altLang="en-US" sz="1200" baseline="0" dirty="0" smtClean="0"/>
              <a:t>을 </a:t>
            </a:r>
            <a:r>
              <a:rPr lang="en-US" altLang="ko-KR" sz="1200" baseline="0" dirty="0" smtClean="0"/>
              <a:t>true</a:t>
            </a:r>
            <a:r>
              <a:rPr lang="ko-KR" altLang="en-US" sz="1200" baseline="0" dirty="0" smtClean="0"/>
              <a:t>로 설정하고</a:t>
            </a:r>
            <a:r>
              <a:rPr lang="en-US" altLang="ko-KR" sz="1200" baseline="0" dirty="0" smtClean="0"/>
              <a:t>, </a:t>
            </a:r>
            <a:r>
              <a:rPr lang="en-US" altLang="ko-KR" sz="1200" baseline="0" dirty="0" err="1" smtClean="0"/>
              <a:t>CoapRequestCode</a:t>
            </a:r>
            <a:r>
              <a:rPr lang="ko-KR" altLang="en-US" sz="1200" baseline="0" dirty="0" smtClean="0"/>
              <a:t>를 </a:t>
            </a:r>
            <a:r>
              <a:rPr lang="en-US" altLang="ko-KR" sz="1200" baseline="0" dirty="0" smtClean="0"/>
              <a:t>GET</a:t>
            </a:r>
            <a:r>
              <a:rPr lang="ko-KR" altLang="en-US" sz="1200" baseline="0" dirty="0" smtClean="0"/>
              <a:t>으로 설정합니다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r>
              <a:rPr lang="en-US" altLang="ko-KR" sz="1200" baseline="0" dirty="0" err="1" smtClean="0"/>
              <a:t>generateRequestToken</a:t>
            </a:r>
            <a:r>
              <a:rPr lang="en-US" altLang="ko-KR" sz="1200" baseline="0" dirty="0" smtClean="0"/>
              <a:t>() </a:t>
            </a:r>
            <a:r>
              <a:rPr lang="ko-KR" altLang="en-US" sz="1200" baseline="0" dirty="0" err="1" smtClean="0"/>
              <a:t>메소드를</a:t>
            </a:r>
            <a:r>
              <a:rPr lang="ko-KR" altLang="en-US" sz="1200" baseline="0" dirty="0" smtClean="0"/>
              <a:t> 사용하여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길이가 </a:t>
            </a:r>
            <a:r>
              <a:rPr lang="en-US" altLang="ko-KR" sz="1200" baseline="0" dirty="0" smtClean="0"/>
              <a:t>3</a:t>
            </a:r>
            <a:r>
              <a:rPr lang="ko-KR" altLang="en-US" sz="1200" baseline="0" dirty="0" smtClean="0"/>
              <a:t>인 </a:t>
            </a:r>
            <a:r>
              <a:rPr lang="en-US" altLang="ko-KR" sz="1200" baseline="0" dirty="0" smtClean="0"/>
              <a:t>token</a:t>
            </a:r>
            <a:r>
              <a:rPr lang="ko-KR" altLang="en-US" sz="1200" baseline="0" dirty="0" smtClean="0"/>
              <a:t>을 </a:t>
            </a:r>
            <a:r>
              <a:rPr lang="ko-KR" altLang="en-US" sz="1200" baseline="0" dirty="0" err="1" smtClean="0"/>
              <a:t>랜덤하게</a:t>
            </a:r>
            <a:r>
              <a:rPr lang="ko-KR" altLang="en-US" sz="1200" baseline="0" dirty="0" smtClean="0"/>
              <a:t> 생성합니다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r>
              <a:rPr lang="ko-KR" altLang="en-US" sz="1200" baseline="0" dirty="0" smtClean="0"/>
              <a:t>이후</a:t>
            </a:r>
            <a:r>
              <a:rPr lang="en-US" altLang="ko-KR" sz="1200" baseline="0" dirty="0" smtClean="0"/>
              <a:t>, </a:t>
            </a:r>
            <a:r>
              <a:rPr lang="en-US" altLang="ko-KR" sz="1200" baseline="0" dirty="0" err="1" smtClean="0"/>
              <a:t>coapRequest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smtClean="0"/>
              <a:t>URI path</a:t>
            </a:r>
            <a:r>
              <a:rPr lang="ko-KR" altLang="en-US" sz="1200" baseline="0" dirty="0" smtClean="0"/>
              <a:t>를 “</a:t>
            </a:r>
            <a:r>
              <a:rPr lang="en-US" altLang="ko-KR" sz="1200" baseline="0" dirty="0" smtClean="0"/>
              <a:t>/.well-known/core”</a:t>
            </a:r>
            <a:r>
              <a:rPr lang="ko-KR" altLang="en-US" sz="1200" baseline="0" dirty="0" smtClean="0"/>
              <a:t>로 설정하고</a:t>
            </a:r>
            <a:r>
              <a:rPr lang="en-US" altLang="ko-KR" sz="1200" baseline="0" dirty="0" smtClean="0"/>
              <a:t>, token </a:t>
            </a:r>
            <a:r>
              <a:rPr lang="ko-KR" altLang="en-US" sz="1200" baseline="0" dirty="0" smtClean="0"/>
              <a:t>값을 설정합니다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r>
              <a:rPr lang="en-US" altLang="ko-KR" sz="1200" baseline="0" dirty="0" err="1" smtClean="0"/>
              <a:t>sendMessaget</a:t>
            </a:r>
            <a:r>
              <a:rPr lang="en-US" altLang="ko-KR" sz="1200" baseline="0" dirty="0" smtClean="0"/>
              <a:t>() </a:t>
            </a:r>
            <a:r>
              <a:rPr lang="ko-KR" altLang="en-US" sz="1200" baseline="0" dirty="0" err="1" smtClean="0"/>
              <a:t>메소드를</a:t>
            </a:r>
            <a:r>
              <a:rPr lang="ko-KR" altLang="en-US" sz="1200" baseline="0" dirty="0" smtClean="0"/>
              <a:t> 통해 </a:t>
            </a:r>
            <a:r>
              <a:rPr lang="en-US" altLang="ko-KR" sz="1200" baseline="0" dirty="0" err="1" smtClean="0"/>
              <a:t>clientChannel</a:t>
            </a:r>
            <a:r>
              <a:rPr lang="ko-KR" altLang="en-US" sz="1200" baseline="0" dirty="0" smtClean="0"/>
              <a:t>에 생성한 </a:t>
            </a:r>
            <a:r>
              <a:rPr lang="en-US" altLang="ko-KR" sz="1200" baseline="0" dirty="0" err="1" smtClean="0"/>
              <a:t>coapRequest</a:t>
            </a:r>
            <a:r>
              <a:rPr lang="ko-KR" altLang="en-US" sz="1200" baseline="0" dirty="0" smtClean="0"/>
              <a:t>를 전송합니다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오른쪽 하단의 그림과 같이 </a:t>
            </a:r>
            <a:r>
              <a:rPr lang="en-US" altLang="ko-KR" sz="1200" baseline="0" dirty="0" smtClean="0"/>
              <a:t>request </a:t>
            </a:r>
            <a:r>
              <a:rPr lang="ko-KR" altLang="en-US" sz="1200" baseline="0" dirty="0" smtClean="0"/>
              <a:t>메시지 생성 후</a:t>
            </a:r>
            <a:r>
              <a:rPr lang="en-US" altLang="ko-KR" sz="1200" baseline="0" dirty="0" smtClean="0"/>
              <a:t>,</a:t>
            </a:r>
            <a:r>
              <a:rPr lang="ko-KR" altLang="en-US" sz="1200" baseline="0" dirty="0" smtClean="0"/>
              <a:t> 전송을 통해 </a:t>
            </a:r>
            <a:r>
              <a:rPr lang="en-US" altLang="ko-KR" sz="1200" baseline="0" dirty="0" smtClean="0"/>
              <a:t>resource discovery</a:t>
            </a:r>
            <a:r>
              <a:rPr lang="ko-KR" altLang="en-US" sz="1200" baseline="0" dirty="0" smtClean="0"/>
              <a:t>가 구현된 것을 알 수 있습니다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18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483100" algn="l"/>
              </a:tabLst>
            </a:pPr>
            <a:r>
              <a:rPr lang="ko-KR" altLang="en-US" sz="1200" baseline="0" dirty="0" smtClean="0"/>
              <a:t>다음으로</a:t>
            </a:r>
            <a:r>
              <a:rPr lang="en-US" altLang="ko-KR" sz="1200" baseline="0" dirty="0" smtClean="0"/>
              <a:t>, </a:t>
            </a:r>
            <a:r>
              <a:rPr lang="en-US" altLang="ko-KR" sz="1200" dirty="0" err="1" smtClean="0"/>
              <a:t>getExample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입니다</a:t>
            </a:r>
            <a:r>
              <a:rPr lang="en-US" altLang="ko-KR" sz="1200" dirty="0" smtClean="0"/>
              <a:t>.</a:t>
            </a:r>
          </a:p>
          <a:p>
            <a:pPr>
              <a:tabLst>
                <a:tab pos="4483100" algn="l"/>
              </a:tabLst>
            </a:pPr>
            <a:r>
              <a:rPr lang="en-US" altLang="ko-KR" sz="1200" dirty="0" err="1" smtClean="0"/>
              <a:t>getExample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통해 </a:t>
            </a:r>
            <a:r>
              <a:rPr lang="en-US" altLang="ko-KR" sz="1200" dirty="0" smtClean="0"/>
              <a:t>GET </a:t>
            </a:r>
            <a:r>
              <a:rPr lang="ko-KR" altLang="en-US" sz="1200" dirty="0" smtClean="0"/>
              <a:t>메시지를 전송하는 예를 확인합니다</a:t>
            </a:r>
            <a:r>
              <a:rPr lang="en-US" altLang="ko-KR" sz="120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 smtClean="0"/>
              <a:t>channelManager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smtClean="0"/>
              <a:t>connect </a:t>
            </a:r>
            <a:r>
              <a:rPr lang="ko-KR" altLang="en-US" sz="1200" baseline="0" dirty="0" err="1" smtClean="0"/>
              <a:t>메소드를</a:t>
            </a:r>
            <a:r>
              <a:rPr lang="ko-KR" altLang="en-US" sz="1200" baseline="0" dirty="0" smtClean="0"/>
              <a:t> 사용하여</a:t>
            </a:r>
            <a:r>
              <a:rPr lang="en-US" altLang="ko-KR" sz="1200" baseline="0" dirty="0" smtClean="0"/>
              <a:t>, </a:t>
            </a:r>
            <a:r>
              <a:rPr lang="en-US" altLang="ko-KR" sz="1200" baseline="0" dirty="0" err="1" smtClean="0"/>
              <a:t>clientChannel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변수를 설정합니다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connect </a:t>
            </a:r>
            <a:r>
              <a:rPr lang="ko-KR" altLang="en-US" sz="1200" baseline="0" dirty="0" err="1" smtClean="0"/>
              <a:t>메소드는</a:t>
            </a:r>
            <a:r>
              <a:rPr lang="ko-KR" altLang="en-US" sz="1200" baseline="0" dirty="0" smtClean="0"/>
              <a:t> 매개변수로 </a:t>
            </a:r>
            <a:r>
              <a:rPr lang="en-US" altLang="ko-KR" sz="1200" baseline="0" dirty="0" smtClean="0"/>
              <a:t>server IP </a:t>
            </a:r>
            <a:r>
              <a:rPr lang="ko-KR" altLang="en-US" sz="1200" baseline="0" dirty="0" smtClean="0"/>
              <a:t>주소와</a:t>
            </a:r>
            <a:r>
              <a:rPr lang="en-US" altLang="ko-KR" sz="1200" baseline="0" dirty="0" smtClean="0"/>
              <a:t>, PORT </a:t>
            </a:r>
            <a:r>
              <a:rPr lang="ko-KR" altLang="en-US" sz="1200" baseline="0" dirty="0" smtClean="0"/>
              <a:t>번호를 입력 받습니다</a:t>
            </a:r>
            <a:r>
              <a:rPr lang="en-US" altLang="ko-KR" sz="1200" baseline="0" dirty="0" smtClean="0"/>
              <a:t>.</a:t>
            </a:r>
            <a:r>
              <a:rPr lang="ko-KR" altLang="en-US" sz="1200" baseline="0" dirty="0" smtClean="0"/>
              <a:t> </a:t>
            </a:r>
            <a:r>
              <a:rPr lang="en-US" altLang="ko-KR" sz="1200" baseline="0" dirty="0" smtClean="0"/>
              <a:t>(Client </a:t>
            </a:r>
            <a:r>
              <a:rPr lang="ko-KR" altLang="en-US" sz="1200" baseline="0" dirty="0" smtClean="0"/>
              <a:t>생성 시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매개변수로 넣어 준 </a:t>
            </a:r>
            <a:r>
              <a:rPr lang="en-US" altLang="ko-KR" sz="1200" baseline="0" dirty="0" smtClean="0"/>
              <a:t>server IP, port </a:t>
            </a:r>
            <a:r>
              <a:rPr lang="ko-KR" altLang="en-US" sz="1200" baseline="0" dirty="0" smtClean="0"/>
              <a:t>번호가 됨</a:t>
            </a:r>
            <a:r>
              <a:rPr lang="en-US" altLang="ko-KR" sz="1200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 smtClean="0"/>
              <a:t>CoapRequest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클래스를 사용하여 </a:t>
            </a:r>
            <a:r>
              <a:rPr lang="en-US" altLang="ko-KR" sz="1200" baseline="0" dirty="0" err="1" smtClean="0"/>
              <a:t>coapRequest</a:t>
            </a:r>
            <a:r>
              <a:rPr lang="ko-KR" altLang="en-US" sz="1200" baseline="0" dirty="0" smtClean="0"/>
              <a:t>를 생성합니다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Client channel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err="1" smtClean="0"/>
              <a:t>createRequest</a:t>
            </a:r>
            <a:r>
              <a:rPr lang="en-US" altLang="ko-KR" sz="1200" baseline="0" dirty="0" smtClean="0"/>
              <a:t>() </a:t>
            </a:r>
            <a:r>
              <a:rPr lang="ko-KR" altLang="en-US" sz="1200" baseline="0" dirty="0" err="1" smtClean="0"/>
              <a:t>메소드를</a:t>
            </a:r>
            <a:r>
              <a:rPr lang="ko-KR" altLang="en-US" sz="1200" baseline="0" dirty="0" smtClean="0"/>
              <a:t> 사용합니다</a:t>
            </a:r>
            <a:r>
              <a:rPr lang="en-US" altLang="ko-KR" sz="1200" baseline="0" dirty="0" smtClean="0"/>
              <a:t>.</a:t>
            </a:r>
            <a:r>
              <a:rPr lang="ko-KR" altLang="en-US" sz="1200" baseline="0" dirty="0" smtClean="0"/>
              <a:t> </a:t>
            </a:r>
            <a:r>
              <a:rPr lang="en-US" altLang="ko-KR" sz="1200" baseline="0" dirty="0" smtClean="0"/>
              <a:t>(</a:t>
            </a:r>
            <a:r>
              <a:rPr lang="en-US" altLang="ko-KR" sz="1200" baseline="0" dirty="0" err="1" smtClean="0"/>
              <a:t>BasicCoapClientChannel</a:t>
            </a:r>
            <a:r>
              <a:rPr lang="en-US" altLang="ko-KR" sz="1200" baseline="0" dirty="0" smtClean="0"/>
              <a:t> class)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신뢰성 보장을 위해 </a:t>
            </a:r>
            <a:r>
              <a:rPr lang="en-US" altLang="ko-KR" sz="1200" baseline="0" dirty="0" smtClean="0"/>
              <a:t>reliable type</a:t>
            </a:r>
            <a:r>
              <a:rPr lang="ko-KR" altLang="en-US" sz="1200" baseline="0" dirty="0" smtClean="0"/>
              <a:t>을 </a:t>
            </a:r>
            <a:r>
              <a:rPr lang="en-US" altLang="ko-KR" sz="1200" baseline="0" dirty="0" smtClean="0"/>
              <a:t>true</a:t>
            </a:r>
            <a:r>
              <a:rPr lang="ko-KR" altLang="en-US" sz="1200" baseline="0" dirty="0" smtClean="0"/>
              <a:t>로 설정하고</a:t>
            </a:r>
            <a:r>
              <a:rPr lang="en-US" altLang="ko-KR" sz="1200" baseline="0" dirty="0" smtClean="0"/>
              <a:t>, </a:t>
            </a:r>
            <a:r>
              <a:rPr lang="en-US" altLang="ko-KR" sz="1200" baseline="0" dirty="0" err="1" smtClean="0"/>
              <a:t>CoapRequestCode</a:t>
            </a:r>
            <a:r>
              <a:rPr lang="ko-KR" altLang="en-US" sz="1200" baseline="0" dirty="0" smtClean="0"/>
              <a:t>를 </a:t>
            </a:r>
            <a:r>
              <a:rPr lang="en-US" altLang="ko-KR" sz="1200" baseline="0" dirty="0" smtClean="0"/>
              <a:t>GET</a:t>
            </a:r>
            <a:r>
              <a:rPr lang="ko-KR" altLang="en-US" sz="1200" baseline="0" dirty="0" smtClean="0"/>
              <a:t>으로 설정합니다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 smtClean="0"/>
              <a:t>generateRequestToken</a:t>
            </a:r>
            <a:r>
              <a:rPr lang="en-US" altLang="ko-KR" sz="1200" baseline="0" dirty="0" smtClean="0"/>
              <a:t>() </a:t>
            </a:r>
            <a:r>
              <a:rPr lang="ko-KR" altLang="en-US" sz="1200" baseline="0" dirty="0" err="1" smtClean="0"/>
              <a:t>메소드를</a:t>
            </a:r>
            <a:r>
              <a:rPr lang="ko-KR" altLang="en-US" sz="1200" baseline="0" dirty="0" smtClean="0"/>
              <a:t> 사용하여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길이가 </a:t>
            </a:r>
            <a:r>
              <a:rPr lang="en-US" altLang="ko-KR" sz="1200" baseline="0" dirty="0" smtClean="0"/>
              <a:t>3</a:t>
            </a:r>
            <a:r>
              <a:rPr lang="ko-KR" altLang="en-US" sz="1200" baseline="0" dirty="0" smtClean="0"/>
              <a:t>인 </a:t>
            </a:r>
            <a:r>
              <a:rPr lang="en-US" altLang="ko-KR" sz="1200" baseline="0" dirty="0" smtClean="0"/>
              <a:t>token</a:t>
            </a:r>
            <a:r>
              <a:rPr lang="ko-KR" altLang="en-US" sz="1200" baseline="0" dirty="0" smtClean="0"/>
              <a:t>을 </a:t>
            </a:r>
            <a:r>
              <a:rPr lang="ko-KR" altLang="en-US" sz="1200" baseline="0" dirty="0" err="1" smtClean="0"/>
              <a:t>랜덤하게</a:t>
            </a:r>
            <a:r>
              <a:rPr lang="ko-KR" altLang="en-US" sz="1200" baseline="0" dirty="0" smtClean="0"/>
              <a:t> 생성합니다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이후</a:t>
            </a:r>
            <a:r>
              <a:rPr lang="en-US" altLang="ko-KR" sz="1200" baseline="0" dirty="0" smtClean="0"/>
              <a:t>, </a:t>
            </a:r>
            <a:r>
              <a:rPr lang="en-US" altLang="ko-KR" sz="1200" baseline="0" dirty="0" err="1" smtClean="0"/>
              <a:t>coapRequest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smtClean="0"/>
              <a:t>URI path</a:t>
            </a:r>
            <a:r>
              <a:rPr lang="ko-KR" altLang="en-US" sz="1200" baseline="0" dirty="0" smtClean="0"/>
              <a:t>를 “</a:t>
            </a:r>
            <a:r>
              <a:rPr lang="en-US" altLang="ko-KR" sz="1200" baseline="0" dirty="0" smtClean="0"/>
              <a:t>/test/light”</a:t>
            </a:r>
            <a:r>
              <a:rPr lang="ko-KR" altLang="en-US" sz="1200" baseline="0" dirty="0" smtClean="0"/>
              <a:t>로 설정하고</a:t>
            </a:r>
            <a:r>
              <a:rPr lang="en-US" altLang="ko-KR" sz="1200" baseline="0" dirty="0" smtClean="0"/>
              <a:t>, token </a:t>
            </a:r>
            <a:r>
              <a:rPr lang="ko-KR" altLang="en-US" sz="1200" baseline="0" dirty="0" smtClean="0"/>
              <a:t>값을 설정합니다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 smtClean="0"/>
              <a:t>sendMessaget</a:t>
            </a:r>
            <a:r>
              <a:rPr lang="en-US" altLang="ko-KR" sz="1200" baseline="0" dirty="0" smtClean="0"/>
              <a:t>() </a:t>
            </a:r>
            <a:r>
              <a:rPr lang="ko-KR" altLang="en-US" sz="1200" baseline="0" dirty="0" err="1" smtClean="0"/>
              <a:t>메소드를</a:t>
            </a:r>
            <a:r>
              <a:rPr lang="ko-KR" altLang="en-US" sz="1200" baseline="0" dirty="0" smtClean="0"/>
              <a:t> 통해 </a:t>
            </a:r>
            <a:r>
              <a:rPr lang="en-US" altLang="ko-KR" sz="1200" baseline="0" dirty="0" err="1" smtClean="0"/>
              <a:t>clientChannel</a:t>
            </a:r>
            <a:r>
              <a:rPr lang="ko-KR" altLang="en-US" sz="1200" baseline="0" dirty="0" smtClean="0"/>
              <a:t>에 생성한 </a:t>
            </a:r>
            <a:r>
              <a:rPr lang="en-US" altLang="ko-KR" sz="1200" baseline="0" dirty="0" err="1" smtClean="0"/>
              <a:t>coapRequest</a:t>
            </a:r>
            <a:r>
              <a:rPr lang="ko-KR" altLang="en-US" sz="1200" baseline="0" dirty="0" smtClean="0"/>
              <a:t>를 전송합니다</a:t>
            </a:r>
            <a:r>
              <a:rPr lang="en-US" altLang="ko-KR" sz="120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기본적으로 </a:t>
            </a:r>
            <a:r>
              <a:rPr lang="en-US" altLang="ko-KR" sz="1200" baseline="0" dirty="0" smtClean="0"/>
              <a:t>request message</a:t>
            </a:r>
            <a:r>
              <a:rPr lang="ko-KR" altLang="en-US" sz="1200" baseline="0" dirty="0" smtClean="0"/>
              <a:t>의 생성은 유사하나 안의 옵션 값의 내용을 주의하여 설정해 주어야 합니다</a:t>
            </a:r>
            <a:r>
              <a:rPr lang="en-US" altLang="ko-KR" sz="120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오른쪽 그림과 같이 </a:t>
            </a:r>
            <a:r>
              <a:rPr lang="en-US" altLang="ko-KR" sz="1200" baseline="0" dirty="0" smtClean="0"/>
              <a:t>GET message</a:t>
            </a:r>
            <a:r>
              <a:rPr lang="ko-KR" altLang="en-US" sz="1200" baseline="0" dirty="0" smtClean="0"/>
              <a:t>의 전송을 구현한 것입니다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904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483100" algn="l"/>
              </a:tabLst>
            </a:pPr>
            <a:r>
              <a:rPr lang="ko-KR" altLang="en-US" sz="1200" baseline="0" dirty="0" smtClean="0"/>
              <a:t>다음으로</a:t>
            </a:r>
            <a:r>
              <a:rPr lang="en-US" altLang="ko-KR" sz="1200" baseline="0" dirty="0" smtClean="0"/>
              <a:t>, </a:t>
            </a:r>
            <a:r>
              <a:rPr lang="en-US" altLang="ko-KR" sz="1200" dirty="0" err="1" smtClean="0"/>
              <a:t>postExample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입니다</a:t>
            </a:r>
            <a:r>
              <a:rPr lang="en-US" altLang="ko-KR" sz="120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 smtClean="0"/>
              <a:t>getExample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통해 </a:t>
            </a:r>
            <a:r>
              <a:rPr lang="en-US" altLang="ko-KR" sz="1200" dirty="0" smtClean="0"/>
              <a:t>GET </a:t>
            </a:r>
            <a:r>
              <a:rPr lang="ko-KR" altLang="en-US" sz="1200" dirty="0" smtClean="0"/>
              <a:t>메시지를 전송하는 예를 확인합니다</a:t>
            </a:r>
            <a:r>
              <a:rPr lang="en-US" altLang="ko-KR" sz="120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 smtClean="0"/>
              <a:t>channelManager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smtClean="0"/>
              <a:t>connect </a:t>
            </a:r>
            <a:r>
              <a:rPr lang="ko-KR" altLang="en-US" sz="1200" baseline="0" dirty="0" err="1" smtClean="0"/>
              <a:t>메소드를</a:t>
            </a:r>
            <a:r>
              <a:rPr lang="ko-KR" altLang="en-US" sz="1200" baseline="0" dirty="0" smtClean="0"/>
              <a:t> 사용하여</a:t>
            </a:r>
            <a:r>
              <a:rPr lang="en-US" altLang="ko-KR" sz="1200" baseline="0" dirty="0" smtClean="0"/>
              <a:t>, </a:t>
            </a:r>
            <a:r>
              <a:rPr lang="en-US" altLang="ko-KR" sz="1200" baseline="0" dirty="0" err="1" smtClean="0"/>
              <a:t>clientChannel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변수를 설정합니다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connect </a:t>
            </a:r>
            <a:r>
              <a:rPr lang="ko-KR" altLang="en-US" sz="1200" baseline="0" dirty="0" err="1" smtClean="0"/>
              <a:t>메소드는</a:t>
            </a:r>
            <a:r>
              <a:rPr lang="ko-KR" altLang="en-US" sz="1200" baseline="0" dirty="0" smtClean="0"/>
              <a:t> 매개변수로 </a:t>
            </a:r>
            <a:r>
              <a:rPr lang="en-US" altLang="ko-KR" sz="1200" baseline="0" dirty="0" smtClean="0"/>
              <a:t>server IP </a:t>
            </a:r>
            <a:r>
              <a:rPr lang="ko-KR" altLang="en-US" sz="1200" baseline="0" dirty="0" smtClean="0"/>
              <a:t>주소와</a:t>
            </a:r>
            <a:r>
              <a:rPr lang="en-US" altLang="ko-KR" sz="1200" baseline="0" dirty="0" smtClean="0"/>
              <a:t>, PORT </a:t>
            </a:r>
            <a:r>
              <a:rPr lang="ko-KR" altLang="en-US" sz="1200" baseline="0" dirty="0" smtClean="0"/>
              <a:t>번호를 입력 받습니다</a:t>
            </a:r>
            <a:r>
              <a:rPr lang="en-US" altLang="ko-KR" sz="1200" baseline="0" dirty="0" smtClean="0"/>
              <a:t>.</a:t>
            </a:r>
            <a:r>
              <a:rPr lang="ko-KR" altLang="en-US" sz="1200" baseline="0" dirty="0" smtClean="0"/>
              <a:t> </a:t>
            </a:r>
            <a:r>
              <a:rPr lang="en-US" altLang="ko-KR" sz="1200" baseline="0" dirty="0" smtClean="0"/>
              <a:t>(Client </a:t>
            </a:r>
            <a:r>
              <a:rPr lang="ko-KR" altLang="en-US" sz="1200" baseline="0" dirty="0" smtClean="0"/>
              <a:t>생성 시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매개변수로 넣어 준 </a:t>
            </a:r>
            <a:r>
              <a:rPr lang="en-US" altLang="ko-KR" sz="1200" baseline="0" dirty="0" smtClean="0"/>
              <a:t>server IP, port </a:t>
            </a:r>
            <a:r>
              <a:rPr lang="ko-KR" altLang="en-US" sz="1200" baseline="0" dirty="0" smtClean="0"/>
              <a:t>번호가 됨</a:t>
            </a:r>
            <a:r>
              <a:rPr lang="en-US" altLang="ko-KR" sz="1200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 smtClean="0"/>
              <a:t>CoapRequest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클래스를 사용하여 </a:t>
            </a:r>
            <a:r>
              <a:rPr lang="en-US" altLang="ko-KR" sz="1200" baseline="0" dirty="0" err="1" smtClean="0"/>
              <a:t>coapRequest</a:t>
            </a:r>
            <a:r>
              <a:rPr lang="ko-KR" altLang="en-US" sz="1200" baseline="0" dirty="0" smtClean="0"/>
              <a:t>를 생성합니다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Client channel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err="1" smtClean="0"/>
              <a:t>createRequest</a:t>
            </a:r>
            <a:r>
              <a:rPr lang="en-US" altLang="ko-KR" sz="1200" baseline="0" dirty="0" smtClean="0"/>
              <a:t>() </a:t>
            </a:r>
            <a:r>
              <a:rPr lang="ko-KR" altLang="en-US" sz="1200" baseline="0" dirty="0" err="1" smtClean="0"/>
              <a:t>메소드를</a:t>
            </a:r>
            <a:r>
              <a:rPr lang="ko-KR" altLang="en-US" sz="1200" baseline="0" dirty="0" smtClean="0"/>
              <a:t> 사용합니다</a:t>
            </a:r>
            <a:r>
              <a:rPr lang="en-US" altLang="ko-KR" sz="1200" baseline="0" dirty="0" smtClean="0"/>
              <a:t>.</a:t>
            </a:r>
            <a:r>
              <a:rPr lang="ko-KR" altLang="en-US" sz="1200" baseline="0" dirty="0" smtClean="0"/>
              <a:t> </a:t>
            </a:r>
            <a:r>
              <a:rPr lang="en-US" altLang="ko-KR" sz="1200" baseline="0" dirty="0" smtClean="0"/>
              <a:t>(</a:t>
            </a:r>
            <a:r>
              <a:rPr lang="en-US" altLang="ko-KR" sz="1200" baseline="0" dirty="0" err="1" smtClean="0"/>
              <a:t>BasicCoapClientChannel</a:t>
            </a:r>
            <a:r>
              <a:rPr lang="en-US" altLang="ko-KR" sz="1200" baseline="0" dirty="0" smtClean="0"/>
              <a:t> class)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신뢰성 보장을 위해 </a:t>
            </a:r>
            <a:r>
              <a:rPr lang="en-US" altLang="ko-KR" sz="1200" baseline="0" dirty="0" smtClean="0"/>
              <a:t>reliable type</a:t>
            </a:r>
            <a:r>
              <a:rPr lang="ko-KR" altLang="en-US" sz="1200" baseline="0" dirty="0" smtClean="0"/>
              <a:t>을 </a:t>
            </a:r>
            <a:r>
              <a:rPr lang="en-US" altLang="ko-KR" sz="1200" baseline="0" dirty="0" smtClean="0"/>
              <a:t>true</a:t>
            </a:r>
            <a:r>
              <a:rPr lang="ko-KR" altLang="en-US" sz="1200" baseline="0" dirty="0" smtClean="0"/>
              <a:t>로 설정하고</a:t>
            </a:r>
            <a:r>
              <a:rPr lang="en-US" altLang="ko-KR" sz="1200" baseline="0" dirty="0" smtClean="0"/>
              <a:t>, </a:t>
            </a:r>
            <a:r>
              <a:rPr lang="en-US" altLang="ko-KR" sz="1200" baseline="0" dirty="0" err="1" smtClean="0"/>
              <a:t>CoapRequestCode</a:t>
            </a:r>
            <a:r>
              <a:rPr lang="ko-KR" altLang="en-US" sz="1200" baseline="0" dirty="0" smtClean="0"/>
              <a:t>를 </a:t>
            </a:r>
            <a:r>
              <a:rPr lang="en-US" altLang="ko-KR" sz="1200" baseline="0" dirty="0" smtClean="0"/>
              <a:t>POST</a:t>
            </a:r>
            <a:r>
              <a:rPr lang="ko-KR" altLang="en-US" sz="1200" baseline="0" dirty="0" smtClean="0"/>
              <a:t>로 설정합니다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 smtClean="0"/>
              <a:t>generateRequestToken</a:t>
            </a:r>
            <a:r>
              <a:rPr lang="en-US" altLang="ko-KR" sz="1200" baseline="0" dirty="0" smtClean="0"/>
              <a:t>() </a:t>
            </a:r>
            <a:r>
              <a:rPr lang="ko-KR" altLang="en-US" sz="1200" baseline="0" dirty="0" err="1" smtClean="0"/>
              <a:t>메소드를</a:t>
            </a:r>
            <a:r>
              <a:rPr lang="ko-KR" altLang="en-US" sz="1200" baseline="0" dirty="0" smtClean="0"/>
              <a:t> 사용하여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길이가 </a:t>
            </a:r>
            <a:r>
              <a:rPr lang="en-US" altLang="ko-KR" sz="1200" baseline="0" dirty="0" smtClean="0"/>
              <a:t>3</a:t>
            </a:r>
            <a:r>
              <a:rPr lang="ko-KR" altLang="en-US" sz="1200" baseline="0" dirty="0" smtClean="0"/>
              <a:t>인 </a:t>
            </a:r>
            <a:r>
              <a:rPr lang="en-US" altLang="ko-KR" sz="1200" baseline="0" dirty="0" smtClean="0"/>
              <a:t>token</a:t>
            </a:r>
            <a:r>
              <a:rPr lang="ko-KR" altLang="en-US" sz="1200" baseline="0" dirty="0" smtClean="0"/>
              <a:t>을 </a:t>
            </a:r>
            <a:r>
              <a:rPr lang="ko-KR" altLang="en-US" sz="1200" baseline="0" dirty="0" err="1" smtClean="0"/>
              <a:t>랜덤하게</a:t>
            </a:r>
            <a:r>
              <a:rPr lang="ko-KR" altLang="en-US" sz="1200" baseline="0" dirty="0" smtClean="0"/>
              <a:t> 생성합니다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이후</a:t>
            </a:r>
            <a:r>
              <a:rPr lang="en-US" altLang="ko-KR" sz="1200" baseline="0" dirty="0" smtClean="0"/>
              <a:t>, </a:t>
            </a:r>
            <a:r>
              <a:rPr lang="en-US" altLang="ko-KR" sz="1200" baseline="0" dirty="0" err="1" smtClean="0"/>
              <a:t>coapRequest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smtClean="0"/>
              <a:t>URI path</a:t>
            </a:r>
            <a:r>
              <a:rPr lang="ko-KR" altLang="en-US" sz="1200" baseline="0" dirty="0" smtClean="0"/>
              <a:t>를 “</a:t>
            </a:r>
            <a:r>
              <a:rPr lang="en-US" altLang="ko-KR" sz="1200" baseline="0" dirty="0" smtClean="0"/>
              <a:t>/test/light”</a:t>
            </a:r>
            <a:r>
              <a:rPr lang="ko-KR" altLang="en-US" sz="1200" baseline="0" dirty="0" smtClean="0"/>
              <a:t>로 설정하고</a:t>
            </a:r>
            <a:r>
              <a:rPr lang="en-US" altLang="ko-KR" sz="1200" baseline="0" dirty="0" smtClean="0"/>
              <a:t>, token </a:t>
            </a:r>
            <a:r>
              <a:rPr lang="ko-KR" altLang="en-US" sz="1200" baseline="0" dirty="0" smtClean="0"/>
              <a:t>값을 설정합니다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 smtClean="0"/>
              <a:t>coapRequest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err="1" smtClean="0"/>
              <a:t>setPayload</a:t>
            </a:r>
            <a:r>
              <a:rPr lang="en-US" altLang="ko-KR" sz="1200" baseline="0" dirty="0" smtClean="0"/>
              <a:t>() </a:t>
            </a:r>
            <a:r>
              <a:rPr lang="ko-KR" altLang="en-US" sz="1200" baseline="0" dirty="0" err="1" smtClean="0"/>
              <a:t>메소드를</a:t>
            </a:r>
            <a:r>
              <a:rPr lang="ko-KR" altLang="en-US" sz="1200" baseline="0" dirty="0" smtClean="0"/>
              <a:t> 통해 “</a:t>
            </a:r>
            <a:r>
              <a:rPr lang="en-US" altLang="ko-KR" sz="1200" baseline="0" dirty="0" err="1" smtClean="0"/>
              <a:t>lightTest</a:t>
            </a:r>
            <a:r>
              <a:rPr lang="en-US" altLang="ko-KR" sz="1200" baseline="0" dirty="0" smtClean="0"/>
              <a:t>“.</a:t>
            </a:r>
            <a:r>
              <a:rPr lang="en-US" altLang="ko-KR" sz="1200" baseline="0" dirty="0" err="1" smtClean="0"/>
              <a:t>getBytes</a:t>
            </a:r>
            <a:r>
              <a:rPr lang="en-US" altLang="ko-KR" sz="1200" baseline="0" dirty="0" smtClean="0"/>
              <a:t>()</a:t>
            </a:r>
            <a:r>
              <a:rPr lang="ko-KR" altLang="en-US" sz="1200" baseline="0" dirty="0" smtClean="0"/>
              <a:t>를 </a:t>
            </a:r>
            <a:r>
              <a:rPr lang="en-US" altLang="ko-KR" sz="1200" baseline="0" dirty="0" smtClean="0"/>
              <a:t>payload</a:t>
            </a:r>
            <a:r>
              <a:rPr lang="ko-KR" altLang="en-US" sz="1200" baseline="0" dirty="0" smtClean="0"/>
              <a:t>로 설정합니다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 smtClean="0"/>
              <a:t>sendMessage</a:t>
            </a:r>
            <a:r>
              <a:rPr lang="en-US" altLang="ko-KR" sz="1200" baseline="0" dirty="0" smtClean="0"/>
              <a:t>() </a:t>
            </a:r>
            <a:r>
              <a:rPr lang="ko-KR" altLang="en-US" sz="1200" baseline="0" dirty="0" err="1" smtClean="0"/>
              <a:t>메소드를</a:t>
            </a:r>
            <a:r>
              <a:rPr lang="ko-KR" altLang="en-US" sz="1200" baseline="0" dirty="0" smtClean="0"/>
              <a:t> 통해 </a:t>
            </a:r>
            <a:r>
              <a:rPr lang="en-US" altLang="ko-KR" sz="1200" baseline="0" dirty="0" err="1" smtClean="0"/>
              <a:t>clientChannel</a:t>
            </a:r>
            <a:r>
              <a:rPr lang="ko-KR" altLang="en-US" sz="1200" baseline="0" dirty="0" smtClean="0"/>
              <a:t>에 생성한 </a:t>
            </a:r>
            <a:r>
              <a:rPr lang="en-US" altLang="ko-KR" sz="1200" baseline="0" dirty="0" err="1" smtClean="0"/>
              <a:t>coapRequest</a:t>
            </a:r>
            <a:r>
              <a:rPr lang="ko-KR" altLang="en-US" sz="1200" baseline="0" dirty="0" smtClean="0"/>
              <a:t>를 전송합니다</a:t>
            </a:r>
            <a:r>
              <a:rPr lang="en-US" altLang="ko-KR" sz="120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Post message</a:t>
            </a:r>
            <a:r>
              <a:rPr lang="ko-KR" altLang="en-US" sz="1200" baseline="0" dirty="0" smtClean="0"/>
              <a:t>의 경우</a:t>
            </a:r>
            <a:r>
              <a:rPr lang="en-US" altLang="ko-KR" sz="1200" baseline="0" dirty="0" smtClean="0"/>
              <a:t>, payload </a:t>
            </a:r>
            <a:r>
              <a:rPr lang="ko-KR" altLang="en-US" sz="1200" baseline="0" dirty="0" smtClean="0"/>
              <a:t>값을 담아 전송하는 것을 확인할 수 있습니다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aseline="0" dirty="0" smtClean="0"/>
          </a:p>
          <a:p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37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483100" algn="l"/>
              </a:tabLst>
            </a:pPr>
            <a:r>
              <a:rPr lang="ko-KR" altLang="en-US" sz="1200" baseline="0" dirty="0" smtClean="0"/>
              <a:t>다음으로</a:t>
            </a:r>
            <a:r>
              <a:rPr lang="en-US" altLang="ko-KR" sz="1200" baseline="0" dirty="0" smtClean="0"/>
              <a:t>, </a:t>
            </a:r>
            <a:r>
              <a:rPr lang="en-US" altLang="ko-KR" sz="1200" dirty="0" err="1" smtClean="0"/>
              <a:t>observeExample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입니다</a:t>
            </a:r>
            <a:r>
              <a:rPr lang="en-US" altLang="ko-KR" sz="120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 smtClean="0"/>
              <a:t>observeExample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통해 </a:t>
            </a:r>
            <a:r>
              <a:rPr lang="en-US" altLang="ko-KR" sz="1200" dirty="0" smtClean="0"/>
              <a:t>observe message</a:t>
            </a:r>
            <a:r>
              <a:rPr lang="ko-KR" altLang="en-US" sz="1200" dirty="0" smtClean="0"/>
              <a:t>의 예를 확인합니다</a:t>
            </a:r>
            <a:r>
              <a:rPr lang="en-US" altLang="ko-KR" sz="120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 smtClean="0"/>
              <a:t>channelManager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smtClean="0"/>
              <a:t>connect </a:t>
            </a:r>
            <a:r>
              <a:rPr lang="ko-KR" altLang="en-US" sz="1200" baseline="0" dirty="0" err="1" smtClean="0"/>
              <a:t>메소드를</a:t>
            </a:r>
            <a:r>
              <a:rPr lang="ko-KR" altLang="en-US" sz="1200" baseline="0" dirty="0" smtClean="0"/>
              <a:t> 사용하여</a:t>
            </a:r>
            <a:r>
              <a:rPr lang="en-US" altLang="ko-KR" sz="1200" baseline="0" dirty="0" smtClean="0"/>
              <a:t>, </a:t>
            </a:r>
            <a:r>
              <a:rPr lang="en-US" altLang="ko-KR" sz="1200" baseline="0" dirty="0" err="1" smtClean="0"/>
              <a:t>clientChannel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변수를 설정합니다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Connect </a:t>
            </a:r>
            <a:r>
              <a:rPr lang="ko-KR" altLang="en-US" sz="1200" baseline="0" dirty="0" err="1" smtClean="0"/>
              <a:t>메소드는</a:t>
            </a:r>
            <a:r>
              <a:rPr lang="ko-KR" altLang="en-US" sz="1200" baseline="0" dirty="0" smtClean="0"/>
              <a:t> 매개변수로 </a:t>
            </a:r>
            <a:r>
              <a:rPr lang="en-US" altLang="ko-KR" sz="1200" baseline="0" dirty="0" smtClean="0"/>
              <a:t>server IP </a:t>
            </a:r>
            <a:r>
              <a:rPr lang="ko-KR" altLang="en-US" sz="1200" baseline="0" dirty="0" smtClean="0"/>
              <a:t>주소와</a:t>
            </a:r>
            <a:r>
              <a:rPr lang="en-US" altLang="ko-KR" sz="1200" baseline="0" dirty="0" smtClean="0"/>
              <a:t>, PORT </a:t>
            </a:r>
            <a:r>
              <a:rPr lang="ko-KR" altLang="en-US" sz="1200" baseline="0" dirty="0" smtClean="0"/>
              <a:t>번호를 입력 받습니다</a:t>
            </a:r>
            <a:r>
              <a:rPr lang="en-US" altLang="ko-KR" sz="1200" baseline="0" dirty="0" smtClean="0"/>
              <a:t>.</a:t>
            </a:r>
            <a:r>
              <a:rPr lang="ko-KR" altLang="en-US" sz="1200" baseline="0" dirty="0" smtClean="0"/>
              <a:t> </a:t>
            </a:r>
            <a:r>
              <a:rPr lang="en-US" altLang="ko-KR" sz="1200" baseline="0" dirty="0" smtClean="0"/>
              <a:t>(Client </a:t>
            </a:r>
            <a:r>
              <a:rPr lang="ko-KR" altLang="en-US" sz="1200" baseline="0" dirty="0" smtClean="0"/>
              <a:t>생성 시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매개변수로 넣어 준 </a:t>
            </a:r>
            <a:r>
              <a:rPr lang="en-US" altLang="ko-KR" sz="1200" baseline="0" dirty="0" smtClean="0"/>
              <a:t>server IP, port </a:t>
            </a:r>
            <a:r>
              <a:rPr lang="ko-KR" altLang="en-US" sz="1200" baseline="0" dirty="0" smtClean="0"/>
              <a:t>번호가 됨</a:t>
            </a:r>
            <a:r>
              <a:rPr lang="en-US" altLang="ko-KR" sz="1200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 smtClean="0"/>
              <a:t>CoapRequest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클래스를 사용하여 </a:t>
            </a:r>
            <a:r>
              <a:rPr lang="en-US" altLang="ko-KR" sz="1200" baseline="0" dirty="0" err="1" smtClean="0"/>
              <a:t>coapRequest</a:t>
            </a:r>
            <a:r>
              <a:rPr lang="ko-KR" altLang="en-US" sz="1200" baseline="0" dirty="0" smtClean="0"/>
              <a:t>를 생성합니다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Client channel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err="1" smtClean="0"/>
              <a:t>createRequest</a:t>
            </a:r>
            <a:r>
              <a:rPr lang="en-US" altLang="ko-KR" sz="1200" baseline="0" dirty="0" smtClean="0"/>
              <a:t>() </a:t>
            </a:r>
            <a:r>
              <a:rPr lang="ko-KR" altLang="en-US" sz="1200" baseline="0" dirty="0" err="1" smtClean="0"/>
              <a:t>메소드를</a:t>
            </a:r>
            <a:r>
              <a:rPr lang="ko-KR" altLang="en-US" sz="1200" baseline="0" dirty="0" smtClean="0"/>
              <a:t> 사용합니다</a:t>
            </a:r>
            <a:r>
              <a:rPr lang="en-US" altLang="ko-KR" sz="1200" baseline="0" dirty="0" smtClean="0"/>
              <a:t>.</a:t>
            </a:r>
            <a:r>
              <a:rPr lang="ko-KR" altLang="en-US" sz="1200" baseline="0" dirty="0" smtClean="0"/>
              <a:t> </a:t>
            </a:r>
            <a:r>
              <a:rPr lang="en-US" altLang="ko-KR" sz="1200" baseline="0" dirty="0" smtClean="0"/>
              <a:t>(</a:t>
            </a:r>
            <a:r>
              <a:rPr lang="en-US" altLang="ko-KR" sz="1200" baseline="0" dirty="0" err="1" smtClean="0"/>
              <a:t>BasicCoapClientChannel</a:t>
            </a:r>
            <a:r>
              <a:rPr lang="en-US" altLang="ko-KR" sz="1200" baseline="0" dirty="0" smtClean="0"/>
              <a:t> class)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신뢰성 보장을 위해 </a:t>
            </a:r>
            <a:r>
              <a:rPr lang="en-US" altLang="ko-KR" sz="1200" baseline="0" dirty="0" smtClean="0"/>
              <a:t>reliable type</a:t>
            </a:r>
            <a:r>
              <a:rPr lang="ko-KR" altLang="en-US" sz="1200" baseline="0" dirty="0" smtClean="0"/>
              <a:t>을 </a:t>
            </a:r>
            <a:r>
              <a:rPr lang="en-US" altLang="ko-KR" sz="1200" baseline="0" dirty="0" smtClean="0"/>
              <a:t>true</a:t>
            </a:r>
            <a:r>
              <a:rPr lang="ko-KR" altLang="en-US" sz="1200" baseline="0" dirty="0" smtClean="0"/>
              <a:t>로 설정하고</a:t>
            </a:r>
            <a:r>
              <a:rPr lang="en-US" altLang="ko-KR" sz="1200" baseline="0" dirty="0" smtClean="0"/>
              <a:t>, </a:t>
            </a:r>
            <a:r>
              <a:rPr lang="en-US" altLang="ko-KR" sz="1200" baseline="0" dirty="0" err="1" smtClean="0"/>
              <a:t>CoapRequestCode</a:t>
            </a:r>
            <a:r>
              <a:rPr lang="ko-KR" altLang="en-US" sz="1200" baseline="0" dirty="0" smtClean="0"/>
              <a:t>를 </a:t>
            </a:r>
            <a:r>
              <a:rPr lang="en-US" altLang="ko-KR" sz="1200" baseline="0" dirty="0" smtClean="0"/>
              <a:t>GET</a:t>
            </a:r>
            <a:r>
              <a:rPr lang="ko-KR" altLang="en-US" sz="1200" baseline="0" dirty="0" smtClean="0"/>
              <a:t>으로 설정합니다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 smtClean="0"/>
              <a:t>generateRequestToken</a:t>
            </a:r>
            <a:r>
              <a:rPr lang="en-US" altLang="ko-KR" sz="1200" baseline="0" dirty="0" smtClean="0"/>
              <a:t>() </a:t>
            </a:r>
            <a:r>
              <a:rPr lang="ko-KR" altLang="en-US" sz="1200" baseline="0" dirty="0" err="1" smtClean="0"/>
              <a:t>메소드를</a:t>
            </a:r>
            <a:r>
              <a:rPr lang="ko-KR" altLang="en-US" sz="1200" baseline="0" dirty="0" smtClean="0"/>
              <a:t> 사용하여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길이가 </a:t>
            </a:r>
            <a:r>
              <a:rPr lang="en-US" altLang="ko-KR" sz="1200" baseline="0" dirty="0" smtClean="0"/>
              <a:t>3</a:t>
            </a:r>
            <a:r>
              <a:rPr lang="ko-KR" altLang="en-US" sz="1200" baseline="0" dirty="0" smtClean="0"/>
              <a:t>인 </a:t>
            </a:r>
            <a:r>
              <a:rPr lang="en-US" altLang="ko-KR" sz="1200" baseline="0" dirty="0" smtClean="0"/>
              <a:t>token</a:t>
            </a:r>
            <a:r>
              <a:rPr lang="ko-KR" altLang="en-US" sz="1200" baseline="0" dirty="0" smtClean="0"/>
              <a:t>을 </a:t>
            </a:r>
            <a:r>
              <a:rPr lang="ko-KR" altLang="en-US" sz="1200" baseline="0" dirty="0" err="1" smtClean="0"/>
              <a:t>랜덤하게</a:t>
            </a:r>
            <a:r>
              <a:rPr lang="ko-KR" altLang="en-US" sz="1200" baseline="0" dirty="0" smtClean="0"/>
              <a:t> 생성합니다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이후</a:t>
            </a:r>
            <a:r>
              <a:rPr lang="en-US" altLang="ko-KR" sz="1200" baseline="0" dirty="0" smtClean="0"/>
              <a:t>, </a:t>
            </a:r>
            <a:r>
              <a:rPr lang="en-US" altLang="ko-KR" sz="1200" baseline="0" dirty="0" err="1" smtClean="0"/>
              <a:t>coapRequest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smtClean="0"/>
              <a:t>URI path</a:t>
            </a:r>
            <a:r>
              <a:rPr lang="ko-KR" altLang="en-US" sz="1200" baseline="0" dirty="0" smtClean="0"/>
              <a:t>를 “</a:t>
            </a:r>
            <a:r>
              <a:rPr lang="en-US" altLang="ko-KR" sz="1200" baseline="0" dirty="0" smtClean="0"/>
              <a:t>/test/light”</a:t>
            </a:r>
            <a:r>
              <a:rPr lang="ko-KR" altLang="en-US" sz="1200" baseline="0" dirty="0" smtClean="0"/>
              <a:t>로 설정하고</a:t>
            </a:r>
            <a:r>
              <a:rPr lang="en-US" altLang="ko-KR" sz="1200" baseline="0" dirty="0" smtClean="0"/>
              <a:t>, token </a:t>
            </a:r>
            <a:r>
              <a:rPr lang="ko-KR" altLang="en-US" sz="1200" baseline="0" dirty="0" smtClean="0"/>
              <a:t>값을 설정합니다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 smtClean="0"/>
              <a:t>coapRequest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err="1" smtClean="0"/>
              <a:t>setObserveOption</a:t>
            </a:r>
            <a:r>
              <a:rPr lang="en-US" altLang="ko-KR" sz="1200" baseline="0" dirty="0" smtClean="0"/>
              <a:t>() </a:t>
            </a:r>
            <a:r>
              <a:rPr lang="ko-KR" altLang="en-US" sz="1200" baseline="0" dirty="0" err="1" smtClean="0"/>
              <a:t>메소드를</a:t>
            </a:r>
            <a:r>
              <a:rPr lang="ko-KR" altLang="en-US" sz="1200" baseline="0" dirty="0" smtClean="0"/>
              <a:t> 통해 </a:t>
            </a:r>
            <a:r>
              <a:rPr lang="en-US" altLang="ko-KR" sz="1200" baseline="0" dirty="0" smtClean="0"/>
              <a:t>observe option</a:t>
            </a:r>
            <a:r>
              <a:rPr lang="ko-KR" altLang="en-US" sz="1200" baseline="0" dirty="0" smtClean="0"/>
              <a:t>을 설정합니다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 smtClean="0"/>
              <a:t>sendMessage</a:t>
            </a:r>
            <a:r>
              <a:rPr lang="en-US" altLang="ko-KR" sz="1200" baseline="0" dirty="0" smtClean="0"/>
              <a:t>() </a:t>
            </a:r>
            <a:r>
              <a:rPr lang="ko-KR" altLang="en-US" sz="1200" baseline="0" dirty="0" err="1" smtClean="0"/>
              <a:t>메소드를</a:t>
            </a:r>
            <a:r>
              <a:rPr lang="ko-KR" altLang="en-US" sz="1200" baseline="0" dirty="0" smtClean="0"/>
              <a:t> 통해 </a:t>
            </a:r>
            <a:r>
              <a:rPr lang="en-US" altLang="ko-KR" sz="1200" baseline="0" dirty="0" err="1" smtClean="0"/>
              <a:t>clientChannel</a:t>
            </a:r>
            <a:r>
              <a:rPr lang="ko-KR" altLang="en-US" sz="1200" baseline="0" dirty="0" smtClean="0"/>
              <a:t>에 생성한 </a:t>
            </a:r>
            <a:r>
              <a:rPr lang="en-US" altLang="ko-KR" sz="1200" baseline="0" dirty="0" err="1" smtClean="0"/>
              <a:t>coapRequest</a:t>
            </a:r>
            <a:r>
              <a:rPr lang="ko-KR" altLang="en-US" sz="1200" baseline="0" dirty="0" smtClean="0"/>
              <a:t>를 전송합니다</a:t>
            </a:r>
            <a:r>
              <a:rPr lang="en-US" altLang="ko-KR" sz="120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Observe message</a:t>
            </a:r>
            <a:r>
              <a:rPr lang="ko-KR" altLang="en-US" sz="1200" baseline="0" dirty="0" smtClean="0"/>
              <a:t>의 경우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위처럼</a:t>
            </a:r>
            <a:r>
              <a:rPr lang="en-US" altLang="ko-KR" sz="1200" baseline="0" dirty="0" smtClean="0"/>
              <a:t> observe option</a:t>
            </a:r>
            <a:r>
              <a:rPr lang="ko-KR" altLang="en-US" sz="1200" baseline="0" dirty="0" smtClean="0"/>
              <a:t>을 설정해 </a:t>
            </a:r>
            <a:r>
              <a:rPr lang="en-US" altLang="ko-KR" sz="1200" baseline="0" dirty="0" smtClean="0"/>
              <a:t>request message</a:t>
            </a:r>
            <a:r>
              <a:rPr lang="ko-KR" altLang="en-US" sz="1200" baseline="0" dirty="0" smtClean="0"/>
              <a:t>를 생성해 주어야 하는 것을 확인합니다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aseline="0" dirty="0" smtClean="0"/>
          </a:p>
          <a:p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094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다음으로</a:t>
            </a:r>
            <a:r>
              <a:rPr lang="en-US" altLang="ko-KR" sz="1200" baseline="0" dirty="0" smtClean="0"/>
              <a:t>, </a:t>
            </a:r>
            <a:r>
              <a:rPr lang="en-US" altLang="ko-KR" sz="1200" dirty="0" err="1" smtClean="0"/>
              <a:t>createRequest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를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설명합니다</a:t>
            </a:r>
            <a:r>
              <a:rPr lang="en-US" altLang="ko-KR" sz="1200" baseline="0" dirty="0" smtClean="0"/>
              <a:t>. </a:t>
            </a:r>
            <a:endParaRPr lang="en-US" altLang="ko-KR" sz="1200" baseline="0" dirty="0" smtClean="0"/>
          </a:p>
          <a:p>
            <a:r>
              <a:rPr lang="en-US" altLang="ko-KR" sz="1200" baseline="0" dirty="0" smtClean="0"/>
              <a:t>Request message</a:t>
            </a:r>
            <a:r>
              <a:rPr lang="ko-KR" altLang="en-US" sz="1200" baseline="0" dirty="0" smtClean="0"/>
              <a:t>를 생성하는 </a:t>
            </a:r>
            <a:r>
              <a:rPr lang="ko-KR" altLang="en-US" sz="1200" baseline="0" dirty="0" err="1" smtClean="0"/>
              <a:t>메소드로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앞선 모든 메시지의 생성에 사용된 </a:t>
            </a:r>
            <a:r>
              <a:rPr lang="ko-KR" altLang="en-US" sz="1200" baseline="0" dirty="0" err="1" smtClean="0"/>
              <a:t>메소드입니다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r>
              <a:rPr lang="en-US" altLang="ko-KR" sz="1200" baseline="0" dirty="0" err="1" smtClean="0"/>
              <a:t>BasicCoapRequest</a:t>
            </a:r>
            <a:r>
              <a:rPr lang="en-US" altLang="ko-KR" sz="1200" baseline="0" dirty="0" smtClean="0"/>
              <a:t> class</a:t>
            </a:r>
            <a:r>
              <a:rPr lang="ko-KR" altLang="en-US" sz="1200" baseline="0" dirty="0" smtClean="0"/>
              <a:t>를 통해 </a:t>
            </a:r>
            <a:r>
              <a:rPr lang="en-US" altLang="ko-KR" sz="1200" baseline="0" dirty="0" smtClean="0"/>
              <a:t>message</a:t>
            </a:r>
            <a:r>
              <a:rPr lang="ko-KR" altLang="en-US" sz="1200" baseline="0" dirty="0" smtClean="0"/>
              <a:t>를 생성합니다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r>
              <a:rPr lang="ko-KR" altLang="en-US" sz="1200" baseline="0" dirty="0" smtClean="0"/>
              <a:t>매개변수로 받은 </a:t>
            </a:r>
            <a:r>
              <a:rPr lang="en-US" altLang="ko-KR" sz="1200" baseline="0" dirty="0" smtClean="0"/>
              <a:t>reliable </a:t>
            </a:r>
            <a:r>
              <a:rPr lang="ko-KR" altLang="en-US" sz="1200" baseline="0" dirty="0" smtClean="0"/>
              <a:t>값이 </a:t>
            </a:r>
            <a:r>
              <a:rPr lang="en-US" altLang="ko-KR" sz="1200" baseline="0" dirty="0" smtClean="0"/>
              <a:t>true</a:t>
            </a:r>
            <a:r>
              <a:rPr lang="ko-KR" altLang="en-US" sz="1200" baseline="0" dirty="0" smtClean="0"/>
              <a:t>일 경우</a:t>
            </a:r>
            <a:r>
              <a:rPr lang="en-US" altLang="ko-KR" sz="1200" baseline="0" dirty="0" smtClean="0"/>
              <a:t>, </a:t>
            </a:r>
            <a:r>
              <a:rPr lang="en-US" altLang="ko-KR" sz="1200" baseline="0" dirty="0" err="1" smtClean="0"/>
              <a:t>CoapPacketType</a:t>
            </a:r>
            <a:r>
              <a:rPr lang="ko-KR" altLang="en-US" sz="1200" baseline="0" dirty="0" smtClean="0"/>
              <a:t>을 </a:t>
            </a:r>
            <a:r>
              <a:rPr lang="en-US" altLang="ko-KR" sz="1200" baseline="0" dirty="0" smtClean="0"/>
              <a:t>CON</a:t>
            </a:r>
            <a:r>
              <a:rPr lang="ko-KR" altLang="en-US" sz="1200" baseline="0" dirty="0" smtClean="0"/>
              <a:t>으로 설정하고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그렇지 않을 경우</a:t>
            </a:r>
            <a:r>
              <a:rPr lang="en-US" altLang="ko-KR" sz="1200" baseline="0" dirty="0" smtClean="0"/>
              <a:t>, NON</a:t>
            </a:r>
            <a:r>
              <a:rPr lang="ko-KR" altLang="en-US" sz="1200" baseline="0" dirty="0" smtClean="0"/>
              <a:t>으로 설정합니다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그림과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같이 </a:t>
            </a:r>
            <a:r>
              <a:rPr lang="en-US" altLang="ko-KR" sz="1200" baseline="0" dirty="0" smtClean="0"/>
              <a:t>CoapPacketType.java</a:t>
            </a:r>
            <a:r>
              <a:rPr lang="ko-KR" altLang="en-US" sz="1200" baseline="0" dirty="0" smtClean="0"/>
              <a:t>에 </a:t>
            </a:r>
            <a:r>
              <a:rPr lang="en-US" altLang="ko-KR" sz="1200" baseline="0" dirty="0" smtClean="0"/>
              <a:t>4 </a:t>
            </a:r>
            <a:r>
              <a:rPr lang="ko-KR" altLang="en-US" sz="1200" baseline="0" dirty="0" smtClean="0"/>
              <a:t>가지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Message type</a:t>
            </a:r>
            <a:r>
              <a:rPr lang="ko-KR" altLang="en-US" sz="1200" baseline="0" dirty="0" smtClean="0"/>
              <a:t>이 정의되어 있습니다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또한</a:t>
            </a:r>
            <a:r>
              <a:rPr lang="en-US" altLang="ko-KR" sz="1200" baseline="0" dirty="0" smtClean="0"/>
              <a:t>, message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err="1" smtClean="0"/>
              <a:t>requestCode</a:t>
            </a:r>
            <a:r>
              <a:rPr lang="ko-KR" altLang="en-US" sz="1200" baseline="0" dirty="0" smtClean="0"/>
              <a:t>와 </a:t>
            </a:r>
            <a:r>
              <a:rPr lang="en-US" altLang="ko-KR" sz="1200" baseline="0" dirty="0" smtClean="0"/>
              <a:t>message ID</a:t>
            </a:r>
            <a:r>
              <a:rPr lang="ko-KR" altLang="en-US" sz="1200" baseline="0" dirty="0" smtClean="0"/>
              <a:t>를 설정합니다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r>
              <a:rPr lang="en-US" altLang="ko-KR" sz="1200" baseline="0" dirty="0" err="1" smtClean="0"/>
              <a:t>setChannel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err="1" smtClean="0"/>
              <a:t>메소드로</a:t>
            </a:r>
            <a:r>
              <a:rPr lang="ko-KR" altLang="en-US" sz="1200" baseline="0" dirty="0" smtClean="0"/>
              <a:t> </a:t>
            </a:r>
            <a:r>
              <a:rPr lang="en-US" altLang="ko-KR" sz="1200" baseline="0" dirty="0" smtClean="0"/>
              <a:t>channel</a:t>
            </a:r>
            <a:r>
              <a:rPr lang="ko-KR" altLang="en-US" sz="1200" baseline="0" dirty="0" smtClean="0"/>
              <a:t>을 설정하고 생성된 </a:t>
            </a:r>
            <a:r>
              <a:rPr lang="en-US" altLang="ko-KR" sz="1200" baseline="0" dirty="0" smtClean="0"/>
              <a:t>message</a:t>
            </a:r>
            <a:r>
              <a:rPr lang="ko-KR" altLang="en-US" sz="1200" baseline="0" dirty="0" smtClean="0"/>
              <a:t>를 반환합니다</a:t>
            </a:r>
            <a:r>
              <a:rPr lang="en-US" altLang="ko-KR" sz="1200" baseline="0" dirty="0" smtClean="0"/>
              <a:t>.</a:t>
            </a:r>
          </a:p>
          <a:p>
            <a:r>
              <a:rPr lang="en-US" altLang="ko-KR" sz="1200" baseline="0" dirty="0" err="1" smtClean="0"/>
              <a:t>setChannel</a:t>
            </a:r>
            <a:r>
              <a:rPr lang="en-US" altLang="ko-KR" sz="1200" baseline="0" dirty="0" smtClean="0"/>
              <a:t>() </a:t>
            </a:r>
            <a:r>
              <a:rPr lang="ko-KR" altLang="en-US" sz="1200" baseline="0" dirty="0" err="1" smtClean="0"/>
              <a:t>메소드의</a:t>
            </a:r>
            <a:r>
              <a:rPr lang="ko-KR" altLang="en-US" sz="1200" baseline="0" dirty="0" smtClean="0"/>
              <a:t> 경우</a:t>
            </a:r>
            <a:r>
              <a:rPr lang="en-US" altLang="ko-KR" sz="1200" baseline="0" dirty="0" smtClean="0"/>
              <a:t>, AbstractCoapMessage.java</a:t>
            </a:r>
            <a:r>
              <a:rPr lang="ko-KR" altLang="en-US" sz="1200" baseline="0" dirty="0" smtClean="0"/>
              <a:t>에서 확인할 수 있습니다</a:t>
            </a:r>
            <a:r>
              <a:rPr lang="en-US" altLang="ko-KR" sz="1200" baseline="0" dirty="0" smtClean="0"/>
              <a:t>.</a:t>
            </a:r>
          </a:p>
          <a:p>
            <a:endParaRPr lang="ko-KR" altLang="en-US" sz="1200" baseline="0" dirty="0" smtClean="0"/>
          </a:p>
          <a:p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646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 smtClean="0"/>
              <a:t>지난 주에는</a:t>
            </a:r>
            <a:r>
              <a:rPr lang="en-US" altLang="ko-KR" sz="1200" baseline="0" dirty="0" smtClean="0"/>
              <a:t>, resource discovery</a:t>
            </a:r>
            <a:r>
              <a:rPr lang="ko-KR" altLang="en-US" sz="1200" baseline="0" dirty="0" smtClean="0"/>
              <a:t>에 대한 예제 실행의 결과만 확인해 보았습니다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이번 주에는</a:t>
            </a:r>
            <a:r>
              <a:rPr lang="en-US" altLang="ko-KR" sz="1200" baseline="0" dirty="0" smtClean="0"/>
              <a:t>, BasicCoapClient.java</a:t>
            </a:r>
            <a:r>
              <a:rPr lang="ko-KR" altLang="en-US" sz="1200" baseline="0" dirty="0" smtClean="0"/>
              <a:t>의 소스코드를 수정하여 </a:t>
            </a:r>
            <a:r>
              <a:rPr lang="en-US" altLang="ko-KR" sz="1200" baseline="0" dirty="0" smtClean="0"/>
              <a:t>GET, POST, Observe</a:t>
            </a:r>
            <a:r>
              <a:rPr lang="ko-KR" altLang="en-US" sz="1200" baseline="0" dirty="0" smtClean="0"/>
              <a:t> 예제를 실행해보고 그 결과를 확인해 봅니다</a:t>
            </a:r>
            <a:r>
              <a:rPr lang="en-US" altLang="ko-KR" sz="1200" baseline="0" dirty="0" smtClean="0"/>
              <a:t>.</a:t>
            </a:r>
          </a:p>
          <a:p>
            <a:r>
              <a:rPr lang="en-US" altLang="ko-KR" sz="1200" baseline="0" dirty="0" err="1" smtClean="0"/>
              <a:t>getExample</a:t>
            </a:r>
            <a:r>
              <a:rPr lang="en-US" altLang="ko-KR" sz="1200" baseline="0" dirty="0" smtClean="0"/>
              <a:t>()</a:t>
            </a:r>
            <a:r>
              <a:rPr lang="ko-KR" altLang="en-US" sz="1200" baseline="0" dirty="0" smtClean="0"/>
              <a:t>을 호출했을 때</a:t>
            </a:r>
            <a:r>
              <a:rPr lang="en-US" altLang="ko-KR" sz="1200" baseline="0" dirty="0" smtClean="0"/>
              <a:t>, server</a:t>
            </a:r>
            <a:r>
              <a:rPr lang="ko-KR" altLang="en-US" sz="1200" baseline="0" dirty="0" smtClean="0"/>
              <a:t>와 </a:t>
            </a:r>
            <a:r>
              <a:rPr lang="en-US" altLang="ko-KR" sz="1200" baseline="0" dirty="0" smtClean="0"/>
              <a:t>client</a:t>
            </a:r>
            <a:r>
              <a:rPr lang="ko-KR" altLang="en-US" sz="1200" baseline="0" dirty="0" smtClean="0"/>
              <a:t>가 제대로 실행되면 다음과 같은 결과를 얻을 수 </a:t>
            </a:r>
            <a:r>
              <a:rPr lang="ko-KR" altLang="en-US" sz="1200" baseline="0" dirty="0" smtClean="0"/>
              <a:t>있습니다</a:t>
            </a:r>
            <a:r>
              <a:rPr lang="en-US" altLang="ko-KR" sz="1200" baseline="0" dirty="0" smtClean="0"/>
              <a:t>.</a:t>
            </a: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 smtClean="0"/>
          </a:p>
          <a:p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14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참조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819150" indent="-4572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tabLst>
                <a:tab pos="542925" algn="l"/>
              </a:tabLst>
              <a:defRPr sz="24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00125" indent="-4572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1238250" indent="-3429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1419225" indent="-3429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grpSp>
        <p:nvGrpSpPr>
          <p:cNvPr id="5" name="그룹 4"/>
          <p:cNvGrpSpPr/>
          <p:nvPr userDrawn="1"/>
        </p:nvGrpSpPr>
        <p:grpSpPr>
          <a:xfrm flipV="1">
            <a:off x="0" y="692696"/>
            <a:ext cx="9906000" cy="72008"/>
            <a:chOff x="0" y="6453336"/>
            <a:chExt cx="9906000" cy="4615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39688" y="6453336"/>
              <a:ext cx="866631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0" y="6453773"/>
              <a:ext cx="1818446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" r="-340"/>
          <a:stretch/>
        </p:blipFill>
        <p:spPr>
          <a:xfrm>
            <a:off x="4664968" y="3284984"/>
            <a:ext cx="5241032" cy="3024336"/>
          </a:xfrm>
          <a:prstGeom prst="rect">
            <a:avLst/>
          </a:prstGeom>
        </p:spPr>
      </p:pic>
      <p:sp>
        <p:nvSpPr>
          <p:cNvPr id="12" name="텍스트 개체 틀 9"/>
          <p:cNvSpPr>
            <a:spLocks noGrp="1"/>
          </p:cNvSpPr>
          <p:nvPr>
            <p:ph type="body" sz="quarter" idx="16" hasCustomPrompt="1"/>
          </p:nvPr>
        </p:nvSpPr>
        <p:spPr>
          <a:xfrm>
            <a:off x="272481" y="1737611"/>
            <a:ext cx="6396711" cy="6771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ko-KR" altLang="en-US" sz="4400" b="1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2481" y="2911891"/>
            <a:ext cx="6396711" cy="1813253"/>
          </a:xfr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SUBTITLE</a:t>
            </a:r>
          </a:p>
        </p:txBody>
      </p:sp>
      <p:pic>
        <p:nvPicPr>
          <p:cNvPr id="10" name="Picture 2" descr="C:\Users\Eui-Jik\Pictures\한림대 영문로고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3" y="102762"/>
            <a:ext cx="1390465" cy="490075"/>
          </a:xfrm>
          <a:prstGeom prst="rect">
            <a:avLst/>
          </a:prstGeom>
          <a:noFill/>
        </p:spPr>
      </p:pic>
      <p:pic>
        <p:nvPicPr>
          <p:cNvPr id="11" name="Picture 3" descr="C:\Users\Eui-Jik\Google 드라이브\개인\CIC LAB\lab_logo.jpg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50872"/>
          <a:stretch/>
        </p:blipFill>
        <p:spPr bwMode="auto">
          <a:xfrm>
            <a:off x="3941887" y="6044538"/>
            <a:ext cx="2379265" cy="804766"/>
          </a:xfrm>
          <a:prstGeom prst="rect">
            <a:avLst/>
          </a:prstGeom>
          <a:noFill/>
        </p:spPr>
      </p:pic>
      <p:grpSp>
        <p:nvGrpSpPr>
          <p:cNvPr id="25" name="그룹 24"/>
          <p:cNvGrpSpPr/>
          <p:nvPr userDrawn="1"/>
        </p:nvGrpSpPr>
        <p:grpSpPr>
          <a:xfrm flipV="1">
            <a:off x="0" y="2636912"/>
            <a:ext cx="9906000" cy="72008"/>
            <a:chOff x="0" y="6453336"/>
            <a:chExt cx="9906000" cy="46156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1239688" y="6453336"/>
              <a:ext cx="866631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0" y="6453773"/>
              <a:ext cx="1818446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8062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>
            <a:lvl1pPr marL="266700" indent="-2667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defRPr sz="2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622300" indent="-2603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함초롬돋움" panose="020B0504000101010101" pitchFamily="50" charset="-127"/>
              <a:buChar char="—"/>
              <a:tabLst>
                <a:tab pos="542925" algn="l"/>
              </a:tabLst>
              <a:defRPr sz="24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812800" indent="-269875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1168400" indent="-2730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1346200" indent="-269875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함초롬돋움" panose="020B0504000101010101" pitchFamily="50" charset="-127"/>
              <a:buChar char="»"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" r="-340"/>
          <a:stretch/>
        </p:blipFill>
        <p:spPr>
          <a:xfrm>
            <a:off x="4664968" y="3284984"/>
            <a:ext cx="5241032" cy="3024336"/>
          </a:xfrm>
          <a:prstGeom prst="rect">
            <a:avLst/>
          </a:prstGeom>
        </p:spPr>
      </p:pic>
      <p:sp>
        <p:nvSpPr>
          <p:cNvPr id="20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170" y="144000"/>
            <a:ext cx="653802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4000" b="1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>
          <a:xfrm>
            <a:off x="3838575" y="6520259"/>
            <a:ext cx="2228850" cy="365125"/>
          </a:xfrm>
        </p:spPr>
        <p:txBody>
          <a:bodyPr/>
          <a:lstStyle>
            <a:lvl1pPr algn="ctr">
              <a:defRPr baseline="0">
                <a:latin typeface="Arial" pitchFamily="34" charset="0"/>
                <a:ea typeface="맑은 고딕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7" name="그룹 26"/>
          <p:cNvGrpSpPr/>
          <p:nvPr userDrawn="1"/>
        </p:nvGrpSpPr>
        <p:grpSpPr>
          <a:xfrm flipV="1">
            <a:off x="0" y="692696"/>
            <a:ext cx="9906000" cy="72008"/>
            <a:chOff x="0" y="6453336"/>
            <a:chExt cx="9906000" cy="46156"/>
          </a:xfrm>
        </p:grpSpPr>
        <p:sp>
          <p:nvSpPr>
            <p:cNvPr id="28" name="직사각형 27"/>
            <p:cNvSpPr/>
            <p:nvPr userDrawn="1"/>
          </p:nvSpPr>
          <p:spPr>
            <a:xfrm>
              <a:off x="1239688" y="6453336"/>
              <a:ext cx="866631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0" y="6453773"/>
              <a:ext cx="1818446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 userDrawn="1"/>
        </p:nvSpPr>
        <p:spPr>
          <a:xfrm>
            <a:off x="4953000" y="2544688"/>
            <a:ext cx="4968552" cy="3955355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9532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" r="-340"/>
          <a:stretch/>
        </p:blipFill>
        <p:spPr>
          <a:xfrm>
            <a:off x="4664968" y="3284984"/>
            <a:ext cx="5241032" cy="3024336"/>
          </a:xfrm>
          <a:prstGeom prst="rect">
            <a:avLst/>
          </a:prstGeom>
        </p:spPr>
      </p:pic>
      <p:pic>
        <p:nvPicPr>
          <p:cNvPr id="7" name="Picture 2" descr="C:\Users\Eui-Jik\Pictures\한림대 영문로고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3" y="102762"/>
            <a:ext cx="1390465" cy="490075"/>
          </a:xfrm>
          <a:prstGeom prst="rect">
            <a:avLst/>
          </a:prstGeom>
          <a:noFill/>
        </p:spPr>
      </p:pic>
      <p:grpSp>
        <p:nvGrpSpPr>
          <p:cNvPr id="16" name="그룹 15"/>
          <p:cNvGrpSpPr/>
          <p:nvPr userDrawn="1"/>
        </p:nvGrpSpPr>
        <p:grpSpPr>
          <a:xfrm>
            <a:off x="3129424" y="2780928"/>
            <a:ext cx="3647152" cy="1008112"/>
            <a:chOff x="3129424" y="2708920"/>
            <a:chExt cx="3647152" cy="1008112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3129424" y="2708920"/>
              <a:ext cx="36471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Thank you</a:t>
              </a:r>
              <a:endParaRPr lang="ko-KR" altLang="en-US" sz="5400" b="1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" name="그룹 8"/>
            <p:cNvGrpSpPr/>
            <p:nvPr userDrawn="1"/>
          </p:nvGrpSpPr>
          <p:grpSpPr>
            <a:xfrm flipV="1">
              <a:off x="3188804" y="3645024"/>
              <a:ext cx="3528392" cy="72008"/>
              <a:chOff x="0" y="6453336"/>
              <a:chExt cx="9906000" cy="46156"/>
            </a:xfrm>
          </p:grpSpPr>
          <p:sp>
            <p:nvSpPr>
              <p:cNvPr id="10" name="직사각형 9"/>
              <p:cNvSpPr/>
              <p:nvPr userDrawn="1"/>
            </p:nvSpPr>
            <p:spPr>
              <a:xfrm>
                <a:off x="1239688" y="6453336"/>
                <a:ext cx="8666312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 userDrawn="1"/>
            </p:nvSpPr>
            <p:spPr>
              <a:xfrm>
                <a:off x="0" y="6453773"/>
                <a:ext cx="1818446" cy="4571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1" name="Picture 3" descr="C:\Users\Eui-Jik\Google 드라이브\개인\CIC LAB\lab_logo.jpg">
            <a:extLst>
              <a:ext uri="{FF2B5EF4-FFF2-40B4-BE49-F238E27FC236}">
                <a16:creationId xmlns:a16="http://schemas.microsoft.com/office/drawing/2014/main" id="{383CF2B4-BB44-4C3D-907A-EE080976EE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50872"/>
          <a:stretch/>
        </p:blipFill>
        <p:spPr bwMode="auto">
          <a:xfrm>
            <a:off x="3941887" y="6044538"/>
            <a:ext cx="2379265" cy="804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9270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6537600" cy="55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" y="907200"/>
            <a:ext cx="96012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52025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bg1">
                      <a:lumMod val="65000"/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8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ko-KR" sz="4000" b="1" kern="1200" baseline="0" dirty="0"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effectLst/>
          <a:latin typeface="Arial" pitchFamily="34" charset="0"/>
          <a:ea typeface="맑은 고딕" pitchFamily="50" charset="-127"/>
          <a:cs typeface="Arial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6"/>
          </p:nvPr>
        </p:nvSpPr>
        <p:spPr>
          <a:xfrm>
            <a:off x="272481" y="1289664"/>
            <a:ext cx="9433047" cy="800219"/>
          </a:xfrm>
        </p:spPr>
        <p:txBody>
          <a:bodyPr/>
          <a:lstStyle/>
          <a:p>
            <a:r>
              <a:rPr lang="en-US" altLang="ko-KR" sz="1600" dirty="0"/>
              <a:t>&lt;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주차 </a:t>
            </a:r>
            <a:r>
              <a:rPr lang="ko-KR" altLang="en-US" sz="1600" dirty="0"/>
              <a:t>실습 </a:t>
            </a:r>
            <a:r>
              <a:rPr lang="en-US" altLang="ko-KR" sz="1600" dirty="0"/>
              <a:t>– </a:t>
            </a:r>
            <a:r>
              <a:rPr lang="ko-KR" altLang="en-US" sz="1600" dirty="0"/>
              <a:t>비대면 강의 </a:t>
            </a:r>
            <a:r>
              <a:rPr lang="en-US" altLang="ko-KR" sz="1600" dirty="0"/>
              <a:t>&gt;</a:t>
            </a:r>
          </a:p>
          <a:p>
            <a:r>
              <a:rPr lang="en-US" altLang="ko-KR" sz="3600" dirty="0" err="1" smtClean="0"/>
              <a:t>CoAP</a:t>
            </a:r>
            <a:r>
              <a:rPr lang="en-US" altLang="ko-KR" sz="3600" dirty="0" smtClean="0"/>
              <a:t> Programming </a:t>
            </a:r>
            <a:r>
              <a:rPr lang="en-US" altLang="ko-KR" sz="3600" dirty="0" smtClean="0"/>
              <a:t>#2</a:t>
            </a:r>
            <a:endParaRPr lang="en-US" altLang="ko-KR" sz="36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272481" y="2911891"/>
            <a:ext cx="6396711" cy="1741245"/>
          </a:xfrm>
        </p:spPr>
        <p:txBody>
          <a:bodyPr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2020.04.09 </a:t>
            </a:r>
            <a:endParaRPr lang="en-US" altLang="ko-KR" sz="2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2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</a:rPr>
              <a:t>Sol-Bee Lee</a:t>
            </a:r>
          </a:p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sorub3535@gmail.com</a:t>
            </a:r>
            <a:endParaRPr lang="ko-KR" altLang="en-US" sz="2000" dirty="0"/>
          </a:p>
        </p:txBody>
      </p:sp>
      <p:sp>
        <p:nvSpPr>
          <p:cNvPr id="4" name="부제목 6">
            <a:extLst>
              <a:ext uri="{FF2B5EF4-FFF2-40B4-BE49-F238E27FC236}">
                <a16:creationId xmlns:a16="http://schemas.microsoft.com/office/drawing/2014/main" id="{0D05A91A-E8AD-4E49-BD5E-7EEF43D54335}"/>
              </a:ext>
            </a:extLst>
          </p:cNvPr>
          <p:cNvSpPr txBox="1">
            <a:spLocks/>
          </p:cNvSpPr>
          <p:nvPr/>
        </p:nvSpPr>
        <p:spPr>
          <a:xfrm>
            <a:off x="424881" y="5016107"/>
            <a:ext cx="6396711" cy="1741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5285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9057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485854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981139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476424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523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537176" y="2780928"/>
            <a:ext cx="3368824" cy="407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err="1" smtClean="0"/>
              <a:t>post</a:t>
            </a:r>
            <a:r>
              <a:rPr lang="en-US" altLang="ko-KR" sz="2000" dirty="0" err="1" smtClean="0"/>
              <a:t>Example</a:t>
            </a:r>
            <a:r>
              <a:rPr lang="en-US" altLang="ko-KR" sz="2000" dirty="0" smtClean="0"/>
              <a:t>() server </a:t>
            </a:r>
            <a:r>
              <a:rPr lang="en-US" altLang="ko-KR" sz="2000" dirty="0" smtClean="0"/>
              <a:t>&amp; client </a:t>
            </a:r>
            <a:r>
              <a:rPr lang="ko-KR" altLang="en-US" sz="2000" dirty="0" smtClean="0"/>
              <a:t>실행결과</a:t>
            </a:r>
            <a:endParaRPr lang="en-US" altLang="ko-KR" sz="20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Server console</a:t>
            </a:r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Client console</a:t>
            </a: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762830" cy="553998"/>
          </a:xfrm>
        </p:spPr>
        <p:txBody>
          <a:bodyPr/>
          <a:lstStyle/>
          <a:p>
            <a:r>
              <a:rPr lang="en-US" altLang="ko-KR" dirty="0"/>
              <a:t>Server &amp; client </a:t>
            </a:r>
            <a:r>
              <a:rPr lang="ko-KR" altLang="en-US" dirty="0"/>
              <a:t>실행 결과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50" y="1666803"/>
            <a:ext cx="5774282" cy="21029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49" y="4436717"/>
            <a:ext cx="5774283" cy="212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6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537176" y="2780928"/>
            <a:ext cx="3368824" cy="407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err="1" smtClean="0"/>
              <a:t>observe</a:t>
            </a:r>
            <a:r>
              <a:rPr lang="en-US" altLang="ko-KR" sz="2000" dirty="0" err="1" smtClean="0"/>
              <a:t>Example</a:t>
            </a:r>
            <a:r>
              <a:rPr lang="en-US" altLang="ko-KR" sz="2000" dirty="0" smtClean="0"/>
              <a:t>() server </a:t>
            </a:r>
            <a:r>
              <a:rPr lang="en-US" altLang="ko-KR" sz="2000" dirty="0" smtClean="0"/>
              <a:t>&amp; client </a:t>
            </a:r>
            <a:r>
              <a:rPr lang="ko-KR" altLang="en-US" sz="2000" dirty="0" smtClean="0"/>
              <a:t>실행결과</a:t>
            </a:r>
            <a:endParaRPr lang="en-US" altLang="ko-KR" sz="20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Server console</a:t>
            </a:r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Client console</a:t>
            </a: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49" y="1666804"/>
            <a:ext cx="5774283" cy="21144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49" y="4436717"/>
            <a:ext cx="5774283" cy="2129974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762830" cy="553998"/>
          </a:xfrm>
        </p:spPr>
        <p:txBody>
          <a:bodyPr/>
          <a:lstStyle/>
          <a:p>
            <a:r>
              <a:rPr lang="en-US" altLang="ko-KR" dirty="0"/>
              <a:t>Server &amp; client </a:t>
            </a:r>
            <a:r>
              <a:rPr lang="ko-KR" altLang="en-US" dirty="0"/>
              <a:t>실행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490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537176" y="2780928"/>
            <a:ext cx="3368824" cy="407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Client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GUI </a:t>
            </a:r>
            <a:r>
              <a:rPr lang="ko-KR" altLang="en-US" sz="2000" dirty="0" smtClean="0"/>
              <a:t>이벤트 추가</a:t>
            </a:r>
            <a:endParaRPr lang="en-US" altLang="ko-KR" sz="2000" dirty="0" smtClean="0"/>
          </a:p>
          <a:p>
            <a:pPr lvl="1">
              <a:tabLst>
                <a:tab pos="4483100" algn="l"/>
              </a:tabLst>
            </a:pPr>
            <a:r>
              <a:rPr lang="ko-KR" altLang="en-US" sz="1600" dirty="0"/>
              <a:t>지난</a:t>
            </a:r>
            <a:r>
              <a:rPr lang="en-US" altLang="ko-KR" sz="1600" dirty="0"/>
              <a:t> </a:t>
            </a:r>
            <a:r>
              <a:rPr lang="ko-KR" altLang="en-US" sz="1600" dirty="0"/>
              <a:t>주 </a:t>
            </a:r>
            <a:r>
              <a:rPr lang="ko-KR" altLang="en-US" sz="1600" dirty="0" smtClean="0"/>
              <a:t>구현한 </a:t>
            </a:r>
            <a:r>
              <a:rPr lang="en-US" altLang="ko-KR" sz="1600" dirty="0" smtClean="0"/>
              <a:t>GUI</a:t>
            </a:r>
            <a:r>
              <a:rPr lang="ko-KR" altLang="en-US" sz="1600" dirty="0" smtClean="0"/>
              <a:t>에 </a:t>
            </a:r>
            <a:r>
              <a:rPr lang="en-US" altLang="ko-KR" sz="1600" dirty="0" err="1" smtClean="0"/>
              <a:t>actionPerformed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override</a:t>
            </a:r>
            <a:r>
              <a:rPr lang="ko-KR" altLang="en-US" sz="1600" dirty="0" smtClean="0"/>
              <a:t>하여 버튼 이벤트 추가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GET </a:t>
            </a:r>
            <a:r>
              <a:rPr lang="ko-KR" altLang="en-US" sz="1600" dirty="0" smtClean="0"/>
              <a:t>버튼에 대한 동작 정의</a:t>
            </a:r>
            <a:endParaRPr lang="en-US" altLang="ko-KR" sz="1600" dirty="0" smtClean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762830" cy="553998"/>
          </a:xfrm>
        </p:spPr>
        <p:txBody>
          <a:bodyPr/>
          <a:lstStyle/>
          <a:p>
            <a:r>
              <a:rPr lang="en-US" altLang="ko-KR" dirty="0" err="1"/>
              <a:t>jCoAP</a:t>
            </a:r>
            <a:r>
              <a:rPr lang="en-US" altLang="ko-KR" dirty="0"/>
              <a:t> client GUI </a:t>
            </a:r>
            <a:r>
              <a:rPr lang="ko-KR" altLang="en-US" dirty="0" smtClean="0"/>
              <a:t>이벤트 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43597"/>
          <a:stretch/>
        </p:blipFill>
        <p:spPr>
          <a:xfrm>
            <a:off x="519112" y="2291981"/>
            <a:ext cx="8867775" cy="43086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274" y="1988840"/>
            <a:ext cx="4731260" cy="224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26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537176" y="2780928"/>
            <a:ext cx="3368824" cy="407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Client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GUI </a:t>
            </a:r>
            <a:r>
              <a:rPr lang="ko-KR" altLang="en-US" sz="2000" dirty="0" smtClean="0"/>
              <a:t>이벤트 추가</a:t>
            </a:r>
            <a:endParaRPr lang="en-US" altLang="ko-KR" sz="2000" dirty="0" smtClean="0"/>
          </a:p>
          <a:p>
            <a:pPr lvl="1">
              <a:tabLst>
                <a:tab pos="4483100" algn="l"/>
              </a:tabLst>
            </a:pPr>
            <a:r>
              <a:rPr lang="ko-KR" altLang="en-US" sz="1600" dirty="0"/>
              <a:t>지난</a:t>
            </a:r>
            <a:r>
              <a:rPr lang="en-US" altLang="ko-KR" sz="1600" dirty="0"/>
              <a:t> </a:t>
            </a:r>
            <a:r>
              <a:rPr lang="ko-KR" altLang="en-US" sz="1600" dirty="0"/>
              <a:t>주 </a:t>
            </a:r>
            <a:r>
              <a:rPr lang="ko-KR" altLang="en-US" sz="1600" dirty="0" smtClean="0"/>
              <a:t>구현한 </a:t>
            </a:r>
            <a:r>
              <a:rPr lang="en-US" altLang="ko-KR" sz="1600" dirty="0" smtClean="0"/>
              <a:t>GUI</a:t>
            </a:r>
            <a:r>
              <a:rPr lang="ko-KR" altLang="en-US" sz="1600" dirty="0" smtClean="0"/>
              <a:t>에 </a:t>
            </a:r>
            <a:r>
              <a:rPr lang="en-US" altLang="ko-KR" sz="1600" dirty="0" err="1" smtClean="0"/>
              <a:t>actionPerformed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override</a:t>
            </a:r>
            <a:r>
              <a:rPr lang="ko-KR" altLang="en-US" sz="1600" dirty="0" smtClean="0"/>
              <a:t>하여 버튼 이벤트 추가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POST </a:t>
            </a:r>
            <a:r>
              <a:rPr lang="ko-KR" altLang="en-US" sz="1600" dirty="0" smtClean="0"/>
              <a:t>버튼에 대한 동작 정의</a:t>
            </a:r>
            <a:endParaRPr lang="en-US" altLang="ko-KR" sz="1600" dirty="0" smtClean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762830" cy="553998"/>
          </a:xfrm>
        </p:spPr>
        <p:txBody>
          <a:bodyPr/>
          <a:lstStyle/>
          <a:p>
            <a:r>
              <a:rPr lang="en-US" altLang="ko-KR" dirty="0" err="1"/>
              <a:t>jCoAP</a:t>
            </a:r>
            <a:r>
              <a:rPr lang="en-US" altLang="ko-KR" dirty="0"/>
              <a:t> client GUI </a:t>
            </a:r>
            <a:r>
              <a:rPr lang="ko-KR" altLang="en-US" dirty="0" smtClean="0"/>
              <a:t>이벤트 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56495" b="39"/>
          <a:stretch/>
        </p:blipFill>
        <p:spPr>
          <a:xfrm>
            <a:off x="519112" y="3280229"/>
            <a:ext cx="8867775" cy="33204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274" y="1988840"/>
            <a:ext cx="4731260" cy="224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33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537176" y="2780928"/>
            <a:ext cx="3368824" cy="407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Client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GUI </a:t>
            </a:r>
            <a:r>
              <a:rPr lang="ko-KR" altLang="en-US" sz="2000" dirty="0" smtClean="0"/>
              <a:t>이벤트 처리 확인</a:t>
            </a:r>
            <a:endParaRPr lang="en-US" altLang="ko-KR" sz="2000" dirty="0" smtClean="0"/>
          </a:p>
          <a:p>
            <a:pPr lvl="1">
              <a:tabLst>
                <a:tab pos="4483100" algn="l"/>
              </a:tabLst>
            </a:pPr>
            <a:r>
              <a:rPr lang="ko-KR" altLang="en-US" sz="1600" dirty="0" smtClean="0"/>
              <a:t>앞의 </a:t>
            </a:r>
            <a:r>
              <a:rPr lang="en-US" altLang="ko-KR" sz="1600" dirty="0" smtClean="0"/>
              <a:t>GET/PUT </a:t>
            </a:r>
            <a:r>
              <a:rPr lang="ko-KR" altLang="en-US" sz="1600" dirty="0" smtClean="0"/>
              <a:t>버튼 이벤트에 코드 작성을 완료함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GET/PUT </a:t>
            </a:r>
            <a:r>
              <a:rPr lang="ko-KR" altLang="en-US" sz="1600" dirty="0" smtClean="0"/>
              <a:t>버튼 이벤트가 발생하는지 확인할 것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ko-KR" altLang="en-US" sz="1600" dirty="0" smtClean="0"/>
              <a:t>이후의 응용을 위해 </a:t>
            </a:r>
            <a:r>
              <a:rPr lang="en-US" altLang="ko-KR" sz="1600" dirty="0" err="1" smtClean="0"/>
              <a:t>CoAP</a:t>
            </a:r>
            <a:r>
              <a:rPr lang="en-US" altLang="ko-KR" sz="1600" dirty="0" smtClean="0"/>
              <a:t> message </a:t>
            </a:r>
            <a:r>
              <a:rPr lang="ko-KR" altLang="en-US" sz="1600" dirty="0" smtClean="0"/>
              <a:t>예제 및 버튼 이벤트 처리를 숙지할 것</a:t>
            </a:r>
            <a:endParaRPr lang="en-US" altLang="ko-KR" sz="1600" dirty="0" smtClean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762830" cy="553998"/>
          </a:xfrm>
        </p:spPr>
        <p:txBody>
          <a:bodyPr/>
          <a:lstStyle/>
          <a:p>
            <a:r>
              <a:rPr lang="en-US" altLang="ko-KR" dirty="0" err="1"/>
              <a:t>jCoAP</a:t>
            </a:r>
            <a:r>
              <a:rPr lang="en-US" altLang="ko-KR" dirty="0"/>
              <a:t> client GUI </a:t>
            </a:r>
            <a:r>
              <a:rPr lang="ko-KR" altLang="en-US" dirty="0" smtClean="0"/>
              <a:t>이벤트 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137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CoAP</a:t>
            </a:r>
            <a:r>
              <a:rPr lang="en-US" altLang="ko-KR" sz="2000" dirty="0" smtClean="0"/>
              <a:t> Programming </a:t>
            </a:r>
            <a:r>
              <a:rPr lang="en-US" altLang="ko-KR" sz="2000" dirty="0" smtClean="0"/>
              <a:t>#</a:t>
            </a:r>
            <a:r>
              <a:rPr lang="en-US" altLang="ko-KR" sz="2000" dirty="0"/>
              <a:t>3</a:t>
            </a:r>
            <a:endParaRPr lang="en-US" altLang="ko-KR" sz="1600" dirty="0" smtClean="0"/>
          </a:p>
          <a:p>
            <a:endParaRPr lang="en-US" altLang="ko-KR" sz="2400" dirty="0"/>
          </a:p>
          <a:p>
            <a:pPr lvl="1"/>
            <a:endParaRPr lang="en-US" altLang="ko-KR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ko-KR" altLang="en-US" smtClean="0"/>
              <a:t>차주 수업 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391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04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main</a:t>
            </a:r>
            <a:r>
              <a:rPr lang="en-US" altLang="ko-KR" sz="2400" dirty="0" smtClean="0"/>
              <a:t>()</a:t>
            </a:r>
          </a:p>
          <a:p>
            <a:r>
              <a:rPr lang="en-US" altLang="ko-KR" sz="2400" dirty="0"/>
              <a:t>Resource </a:t>
            </a:r>
            <a:r>
              <a:rPr lang="en-US" altLang="ko-KR" sz="2400" dirty="0" smtClean="0"/>
              <a:t>Discovery</a:t>
            </a:r>
          </a:p>
          <a:p>
            <a:r>
              <a:rPr lang="en-US" altLang="ko-KR" sz="2400" dirty="0"/>
              <a:t>GET</a:t>
            </a:r>
          </a:p>
          <a:p>
            <a:r>
              <a:rPr lang="en-US" altLang="ko-KR" sz="2400" dirty="0"/>
              <a:t>POST</a:t>
            </a:r>
          </a:p>
          <a:p>
            <a:r>
              <a:rPr lang="en-US" altLang="ko-KR" sz="2400" dirty="0"/>
              <a:t>Observe</a:t>
            </a:r>
          </a:p>
          <a:p>
            <a:r>
              <a:rPr lang="en-US" altLang="ko-KR" sz="2400" dirty="0" err="1"/>
              <a:t>createRequest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Server &amp; client </a:t>
            </a:r>
            <a:r>
              <a:rPr lang="ko-KR" altLang="en-US" sz="2400" dirty="0"/>
              <a:t>실행 결과</a:t>
            </a:r>
          </a:p>
          <a:p>
            <a:r>
              <a:rPr lang="en-US" altLang="ko-KR" sz="2400" dirty="0" err="1"/>
              <a:t>jCoAP</a:t>
            </a:r>
            <a:r>
              <a:rPr lang="en-US" altLang="ko-KR" sz="2400" dirty="0"/>
              <a:t> client GUI </a:t>
            </a:r>
            <a:r>
              <a:rPr lang="ko-KR" altLang="en-US" sz="2400" dirty="0" smtClean="0"/>
              <a:t>이벤트</a:t>
            </a:r>
            <a:endParaRPr lang="ko-KR" altLang="en-US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65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main()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err="1" smtClean="0"/>
              <a:t>CoAP</a:t>
            </a:r>
            <a:r>
              <a:rPr lang="en-US" altLang="ko-KR" sz="1600" dirty="0" smtClean="0"/>
              <a:t> client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생성에 앞서 </a:t>
            </a:r>
            <a:r>
              <a:rPr lang="en-US" altLang="ko-KR" sz="1600" dirty="0" smtClean="0"/>
              <a:t>server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IP </a:t>
            </a:r>
            <a:r>
              <a:rPr lang="ko-KR" altLang="en-US" sz="1600" dirty="0" smtClean="0"/>
              <a:t>주소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값을 설정함</a:t>
            </a:r>
            <a:endParaRPr lang="en-US" altLang="ko-KR" sz="16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200" dirty="0" smtClean="0"/>
              <a:t>127.0.0.1</a:t>
            </a:r>
            <a:r>
              <a:rPr lang="ko-KR" altLang="en-US" sz="1200" dirty="0" smtClean="0"/>
              <a:t>로 설정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serverIp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err="1" smtClean="0"/>
              <a:t>BasicCoapClient</a:t>
            </a:r>
            <a:r>
              <a:rPr lang="en-US" altLang="ko-KR" sz="1600" dirty="0" smtClean="0"/>
              <a:t> class</a:t>
            </a:r>
            <a:r>
              <a:rPr lang="ko-KR" altLang="en-US" sz="1600" dirty="0" smtClean="0"/>
              <a:t> 생성을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통해 하나의 </a:t>
            </a:r>
            <a:r>
              <a:rPr lang="en-US" altLang="ko-KR" sz="1600" dirty="0" smtClean="0"/>
              <a:t>client</a:t>
            </a:r>
            <a:r>
              <a:rPr lang="ko-KR" altLang="en-US" sz="1600" dirty="0" smtClean="0"/>
              <a:t>를 생성함</a:t>
            </a:r>
            <a:endParaRPr lang="en-US" altLang="ko-KR" sz="1600" dirty="0" smtClean="0"/>
          </a:p>
          <a:p>
            <a:pPr lvl="2">
              <a:tabLst>
                <a:tab pos="4483100" algn="l"/>
              </a:tabLst>
            </a:pPr>
            <a:r>
              <a:rPr lang="ko-KR" altLang="en-US" sz="1200" dirty="0" smtClean="0"/>
              <a:t>매개변수로 </a:t>
            </a:r>
            <a:r>
              <a:rPr lang="en-US" altLang="ko-KR" sz="1200" dirty="0" smtClean="0"/>
              <a:t>server IP </a:t>
            </a:r>
            <a:r>
              <a:rPr lang="ko-KR" altLang="en-US" sz="1200" dirty="0" smtClean="0"/>
              <a:t>주소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serverIp</a:t>
            </a:r>
            <a:r>
              <a:rPr lang="en-US" altLang="ko-KR" sz="1200" dirty="0" smtClean="0"/>
              <a:t>), </a:t>
            </a:r>
            <a:r>
              <a:rPr lang="en-US" altLang="ko-KR" sz="1200" dirty="0" err="1" smtClean="0"/>
              <a:t>CoAP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통신에 사용할 </a:t>
            </a:r>
            <a:r>
              <a:rPr lang="en-US" altLang="ko-KR" sz="1200" dirty="0" smtClean="0"/>
              <a:t>port </a:t>
            </a:r>
            <a:r>
              <a:rPr lang="ko-KR" altLang="en-US" sz="1200" dirty="0" smtClean="0"/>
              <a:t>번호</a:t>
            </a:r>
            <a:r>
              <a:rPr lang="en-US" altLang="ko-KR" sz="1200" dirty="0" smtClean="0"/>
              <a:t>(COAP_DEFAULT_PORT)</a:t>
            </a:r>
            <a:r>
              <a:rPr lang="ko-KR" altLang="en-US" sz="1200" dirty="0" smtClean="0"/>
              <a:t>를 넣어 생성함</a:t>
            </a:r>
            <a:endParaRPr lang="en-US" altLang="ko-KR" sz="12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200" dirty="0" smtClean="0"/>
              <a:t>COAP_DEFAULT_PORT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 Constants class </a:t>
            </a:r>
            <a:r>
              <a:rPr lang="ko-KR" altLang="en-US" sz="1200" dirty="0" smtClean="0"/>
              <a:t>내에 선언되어 있음</a:t>
            </a:r>
            <a:endParaRPr lang="en-US" altLang="ko-KR" sz="12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err="1" smtClean="0"/>
              <a:t>BasicCoapClient</a:t>
            </a:r>
            <a:r>
              <a:rPr lang="en-US" altLang="ko-KR" sz="1600" dirty="0" smtClean="0"/>
              <a:t> class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private </a:t>
            </a:r>
            <a:r>
              <a:rPr lang="ko-KR" altLang="en-US" sz="1600" dirty="0" smtClean="0"/>
              <a:t>생성된 </a:t>
            </a:r>
            <a:r>
              <a:rPr lang="en-US" altLang="ko-KR" sz="1600" dirty="0" smtClean="0"/>
              <a:t>client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channelManager</a:t>
            </a:r>
            <a:r>
              <a:rPr lang="ko-KR" altLang="en-US" sz="1600" dirty="0" smtClean="0"/>
              <a:t> 변수 값 설정</a:t>
            </a:r>
            <a:endParaRPr lang="en-US" altLang="ko-KR" sz="16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200" dirty="0" err="1" smtClean="0"/>
              <a:t>BasicCoapChannelManager.getInstatnce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를 통해 설정함</a:t>
            </a:r>
            <a:endParaRPr lang="en-US" altLang="ko-KR" sz="1200" dirty="0" smtClean="0"/>
          </a:p>
          <a:p>
            <a:pPr lvl="1">
              <a:tabLst>
                <a:tab pos="4483100" algn="l"/>
              </a:tabLst>
            </a:pPr>
            <a:r>
              <a:rPr lang="ko-KR" altLang="en-US" sz="1600" dirty="0" smtClean="0"/>
              <a:t>이후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생성한 </a:t>
            </a:r>
            <a:r>
              <a:rPr lang="en-US" altLang="ko-KR" sz="1600" dirty="0" err="1" smtClean="0"/>
              <a:t>client</a:t>
            </a:r>
            <a:r>
              <a:rPr lang="en-US" altLang="ko-KR" sz="1600" dirty="0" err="1" smtClean="0"/>
              <a:t>Ui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호출을 통해 </a:t>
            </a:r>
            <a:r>
              <a:rPr lang="en-US" altLang="ko-KR" sz="1600" dirty="0" smtClean="0"/>
              <a:t>UI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띄워줌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ko-KR" altLang="en-US" sz="1600" dirty="0" smtClean="0"/>
              <a:t>하나의 예로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client.resourceDiscoveryExample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을 호출하여 동작을 확인함</a:t>
            </a:r>
            <a:endParaRPr lang="en-US" altLang="ko-KR" sz="16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7618142" cy="553998"/>
          </a:xfrm>
        </p:spPr>
        <p:txBody>
          <a:bodyPr/>
          <a:lstStyle/>
          <a:p>
            <a:r>
              <a:rPr lang="en-US" altLang="ko-KR" dirty="0" smtClean="0"/>
              <a:t>main()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11" y="3883891"/>
            <a:ext cx="6854204" cy="28613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978" y="5829180"/>
            <a:ext cx="4429874" cy="8736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202" y="5102606"/>
            <a:ext cx="25336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err="1" smtClean="0"/>
              <a:t>resourceDiscoveryExample</a:t>
            </a:r>
            <a:r>
              <a:rPr lang="en-US" altLang="ko-KR" sz="2000" dirty="0" smtClean="0"/>
              <a:t>()</a:t>
            </a:r>
          </a:p>
          <a:p>
            <a:pPr lvl="1">
              <a:tabLst>
                <a:tab pos="4483100" algn="l"/>
              </a:tabLst>
            </a:pPr>
            <a:r>
              <a:rPr lang="en-US" altLang="ko-KR" sz="1600" dirty="0" err="1" smtClean="0"/>
              <a:t>channelManager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connect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사용하여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clientChannel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변수를 설정함</a:t>
            </a:r>
            <a:endParaRPr lang="en-US" altLang="ko-KR" sz="16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200" dirty="0" smtClean="0"/>
              <a:t>connect </a:t>
            </a:r>
            <a:r>
              <a:rPr lang="ko-KR" altLang="en-US" sz="1200" dirty="0" err="1" smtClean="0"/>
              <a:t>메소드는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매개변수로 </a:t>
            </a:r>
            <a:r>
              <a:rPr lang="en-US" altLang="ko-KR" sz="1200" dirty="0" smtClean="0"/>
              <a:t>server IP </a:t>
            </a:r>
            <a:r>
              <a:rPr lang="ko-KR" altLang="en-US" sz="1200" dirty="0" smtClean="0"/>
              <a:t>주소와</a:t>
            </a:r>
            <a:r>
              <a:rPr lang="en-US" altLang="ko-KR" sz="1200" dirty="0" smtClean="0"/>
              <a:t>, PORT </a:t>
            </a:r>
            <a:r>
              <a:rPr lang="ko-KR" altLang="en-US" sz="1200" dirty="0" smtClean="0"/>
              <a:t>번호를 입력 받음 </a:t>
            </a:r>
            <a:r>
              <a:rPr lang="en-US" altLang="ko-KR" sz="1200" dirty="0" smtClean="0"/>
              <a:t>(Client </a:t>
            </a:r>
            <a:r>
              <a:rPr lang="ko-KR" altLang="en-US" sz="1200" dirty="0" smtClean="0"/>
              <a:t>생성 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매개변수로 넣어 준 </a:t>
            </a:r>
            <a:r>
              <a:rPr lang="en-US" altLang="ko-KR" sz="1200" dirty="0" smtClean="0"/>
              <a:t>server IP, port </a:t>
            </a:r>
            <a:r>
              <a:rPr lang="ko-KR" altLang="en-US" sz="1200" dirty="0" smtClean="0"/>
              <a:t>번호가 됨</a:t>
            </a:r>
            <a:r>
              <a:rPr lang="en-US" altLang="ko-KR" sz="1200" dirty="0" smtClean="0"/>
              <a:t>)</a:t>
            </a:r>
          </a:p>
          <a:p>
            <a:pPr lvl="1">
              <a:tabLst>
                <a:tab pos="4483100" algn="l"/>
              </a:tabLst>
            </a:pPr>
            <a:r>
              <a:rPr lang="en-US" altLang="ko-KR" sz="1600" dirty="0" err="1" smtClean="0"/>
              <a:t>CoapRequest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사용하여 </a:t>
            </a:r>
            <a:r>
              <a:rPr lang="en-US" altLang="ko-KR" sz="1600" dirty="0" err="1" smtClean="0"/>
              <a:t>coapRequest</a:t>
            </a:r>
            <a:r>
              <a:rPr lang="ko-KR" altLang="en-US" sz="1600" dirty="0" smtClean="0"/>
              <a:t>를 생성함</a:t>
            </a:r>
            <a:endParaRPr lang="en-US" altLang="ko-KR" sz="16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200" dirty="0" smtClean="0"/>
              <a:t>Client </a:t>
            </a:r>
            <a:r>
              <a:rPr lang="en-US" altLang="ko-KR" sz="1200" dirty="0" smtClean="0"/>
              <a:t>channel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createRequest</a:t>
            </a:r>
            <a:r>
              <a:rPr lang="en-US" altLang="ko-KR" sz="1200" dirty="0" smtClean="0"/>
              <a:t>()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사용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BasicCoapClientChannel</a:t>
            </a:r>
            <a:r>
              <a:rPr lang="en-US" altLang="ko-KR" sz="1200" dirty="0" smtClean="0"/>
              <a:t> class)</a:t>
            </a:r>
          </a:p>
          <a:p>
            <a:pPr lvl="2">
              <a:tabLst>
                <a:tab pos="4483100" algn="l"/>
              </a:tabLst>
            </a:pPr>
            <a:r>
              <a:rPr lang="ko-KR" altLang="en-US" sz="1200" dirty="0" smtClean="0"/>
              <a:t>신뢰성 보장을 위해 </a:t>
            </a:r>
            <a:r>
              <a:rPr lang="en-US" altLang="ko-KR" sz="1200" dirty="0" smtClean="0"/>
              <a:t>reliable type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true</a:t>
            </a:r>
            <a:r>
              <a:rPr lang="ko-KR" altLang="en-US" sz="1200" dirty="0" smtClean="0"/>
              <a:t>로 설정하고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CoapRequestCode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GET</a:t>
            </a:r>
            <a:r>
              <a:rPr lang="ko-KR" altLang="en-US" sz="1200" dirty="0" smtClean="0"/>
              <a:t>으로 설정함</a:t>
            </a:r>
            <a:endParaRPr lang="en-US" altLang="ko-KR" sz="12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200" dirty="0" err="1" smtClean="0"/>
              <a:t>generateRequestToken</a:t>
            </a:r>
            <a:r>
              <a:rPr lang="en-US" altLang="ko-KR" sz="1200" dirty="0" smtClean="0"/>
              <a:t>()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사용하여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길이가</a:t>
            </a:r>
            <a:r>
              <a:rPr lang="en-US" altLang="ko-KR" sz="1200" dirty="0" smtClean="0"/>
              <a:t> 3</a:t>
            </a:r>
            <a:r>
              <a:rPr lang="ko-KR" altLang="en-US" sz="1200" dirty="0" smtClean="0"/>
              <a:t>인 </a:t>
            </a:r>
            <a:r>
              <a:rPr lang="en-US" altLang="ko-KR" sz="1200" dirty="0" smtClean="0"/>
              <a:t>token</a:t>
            </a:r>
            <a:r>
              <a:rPr lang="ko-KR" altLang="en-US" sz="1200" dirty="0" smtClean="0"/>
              <a:t>을 </a:t>
            </a:r>
            <a:r>
              <a:rPr lang="ko-KR" altLang="en-US" sz="1200" dirty="0" err="1" smtClean="0"/>
              <a:t>랜덤하게</a:t>
            </a:r>
            <a:r>
              <a:rPr lang="ko-KR" altLang="en-US" sz="1200" dirty="0" smtClean="0"/>
              <a:t> 생성함</a:t>
            </a:r>
            <a:endParaRPr lang="en-US" altLang="ko-KR" sz="1200" dirty="0" smtClean="0"/>
          </a:p>
          <a:p>
            <a:pPr lvl="2">
              <a:tabLst>
                <a:tab pos="4483100" algn="l"/>
              </a:tabLst>
            </a:pPr>
            <a:r>
              <a:rPr lang="ko-KR" altLang="en-US" sz="1200" dirty="0" smtClean="0"/>
              <a:t>이후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coapRequest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URI path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“/.well-known/core”</a:t>
            </a:r>
            <a:r>
              <a:rPr lang="ko-KR" altLang="en-US" sz="1200" dirty="0" smtClean="0"/>
              <a:t>로 설정하고</a:t>
            </a:r>
            <a:r>
              <a:rPr lang="en-US" altLang="ko-KR" sz="1200" dirty="0" smtClean="0"/>
              <a:t>, token </a:t>
            </a:r>
            <a:r>
              <a:rPr lang="ko-KR" altLang="en-US" sz="1200" dirty="0" smtClean="0"/>
              <a:t>값을 설정함</a:t>
            </a:r>
            <a:endParaRPr lang="en-US" altLang="ko-KR" sz="12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200" dirty="0" err="1" smtClean="0"/>
              <a:t>sendMessaget</a:t>
            </a:r>
            <a:r>
              <a:rPr lang="en-US" altLang="ko-KR" sz="1200" dirty="0" smtClean="0"/>
              <a:t>()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통해 </a:t>
            </a:r>
            <a:r>
              <a:rPr lang="en-US" altLang="ko-KR" sz="1200" dirty="0" err="1" smtClean="0"/>
              <a:t>clientChannel</a:t>
            </a:r>
            <a:r>
              <a:rPr lang="ko-KR" altLang="en-US" sz="1200" dirty="0" smtClean="0"/>
              <a:t>에 생성한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coapRequest</a:t>
            </a:r>
            <a:r>
              <a:rPr lang="ko-KR" altLang="en-US" sz="1200" dirty="0" smtClean="0"/>
              <a:t>를 전송함</a:t>
            </a:r>
            <a:endParaRPr lang="en-US" altLang="ko-KR" sz="1200" dirty="0" smtClean="0"/>
          </a:p>
          <a:p>
            <a:pPr lvl="2">
              <a:tabLst>
                <a:tab pos="4483100" algn="l"/>
              </a:tabLst>
            </a:pPr>
            <a:endParaRPr lang="en-US" altLang="ko-KR" sz="12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2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7618142" cy="553998"/>
          </a:xfrm>
        </p:spPr>
        <p:txBody>
          <a:bodyPr/>
          <a:lstStyle/>
          <a:p>
            <a:r>
              <a:rPr lang="en-US" altLang="ko-KR" dirty="0" smtClean="0"/>
              <a:t>Resource Discovery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4" y="4554615"/>
            <a:ext cx="9031984" cy="223204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6028403" y="3758259"/>
            <a:ext cx="3810000" cy="1181100"/>
            <a:chOff x="6028403" y="3516212"/>
            <a:chExt cx="3810000" cy="11811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8403" y="3516212"/>
              <a:ext cx="3810000" cy="118110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6678597" y="3949092"/>
              <a:ext cx="2451955" cy="2101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9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err="1" smtClean="0"/>
              <a:t>getExample</a:t>
            </a:r>
            <a:r>
              <a:rPr lang="en-US" altLang="ko-KR" sz="2000" dirty="0" smtClean="0"/>
              <a:t>()</a:t>
            </a:r>
          </a:p>
          <a:p>
            <a:pPr lvl="1">
              <a:tabLst>
                <a:tab pos="4483100" algn="l"/>
              </a:tabLst>
            </a:pPr>
            <a:r>
              <a:rPr lang="en-US" altLang="ko-KR" sz="1600" dirty="0" err="1" smtClean="0"/>
              <a:t>channelManager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connect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사용하여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clientChannel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변수를 설정함</a:t>
            </a:r>
            <a:endParaRPr lang="en-US" altLang="ko-KR" sz="16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200" dirty="0" smtClean="0"/>
              <a:t>connect </a:t>
            </a:r>
            <a:r>
              <a:rPr lang="ko-KR" altLang="en-US" sz="1200" dirty="0" err="1" smtClean="0"/>
              <a:t>메소드는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매개변수로 </a:t>
            </a:r>
            <a:r>
              <a:rPr lang="en-US" altLang="ko-KR" sz="1200" dirty="0" smtClean="0"/>
              <a:t>server IP </a:t>
            </a:r>
            <a:r>
              <a:rPr lang="ko-KR" altLang="en-US" sz="1200" dirty="0" smtClean="0"/>
              <a:t>주소와</a:t>
            </a:r>
            <a:r>
              <a:rPr lang="en-US" altLang="ko-KR" sz="1200" dirty="0" smtClean="0"/>
              <a:t>, PORT </a:t>
            </a:r>
            <a:r>
              <a:rPr lang="ko-KR" altLang="en-US" sz="1200" dirty="0" smtClean="0"/>
              <a:t>번호를 입력 받음 </a:t>
            </a:r>
            <a:r>
              <a:rPr lang="en-US" altLang="ko-KR" sz="1200" dirty="0" smtClean="0"/>
              <a:t>(Client </a:t>
            </a:r>
            <a:r>
              <a:rPr lang="ko-KR" altLang="en-US" sz="1200" dirty="0" smtClean="0"/>
              <a:t>생성 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매개변수로 넣어 준 </a:t>
            </a:r>
            <a:r>
              <a:rPr lang="en-US" altLang="ko-KR" sz="1200" dirty="0" smtClean="0"/>
              <a:t>server IP, port </a:t>
            </a:r>
            <a:r>
              <a:rPr lang="ko-KR" altLang="en-US" sz="1200" dirty="0" smtClean="0"/>
              <a:t>번호가 됨</a:t>
            </a:r>
            <a:r>
              <a:rPr lang="en-US" altLang="ko-KR" sz="1200" dirty="0" smtClean="0"/>
              <a:t>)</a:t>
            </a:r>
          </a:p>
          <a:p>
            <a:pPr lvl="1">
              <a:tabLst>
                <a:tab pos="4483100" algn="l"/>
              </a:tabLst>
            </a:pPr>
            <a:r>
              <a:rPr lang="en-US" altLang="ko-KR" sz="1600" dirty="0" err="1" smtClean="0"/>
              <a:t>CoapRequest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사용하여 </a:t>
            </a:r>
            <a:r>
              <a:rPr lang="en-US" altLang="ko-KR" sz="1600" dirty="0" err="1" smtClean="0"/>
              <a:t>coapRequest</a:t>
            </a:r>
            <a:r>
              <a:rPr lang="ko-KR" altLang="en-US" sz="1600" dirty="0" smtClean="0"/>
              <a:t>를 생성함</a:t>
            </a:r>
            <a:endParaRPr lang="en-US" altLang="ko-KR" sz="16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200" dirty="0" smtClean="0"/>
              <a:t>Client </a:t>
            </a:r>
            <a:r>
              <a:rPr lang="en-US" altLang="ko-KR" sz="1200" dirty="0" smtClean="0"/>
              <a:t>channel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createRequest</a:t>
            </a:r>
            <a:r>
              <a:rPr lang="en-US" altLang="ko-KR" sz="1200" dirty="0" smtClean="0"/>
              <a:t>()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사용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BasicCoapClientChannel</a:t>
            </a:r>
            <a:r>
              <a:rPr lang="en-US" altLang="ko-KR" sz="1200" dirty="0" smtClean="0"/>
              <a:t> class)</a:t>
            </a:r>
          </a:p>
          <a:p>
            <a:pPr lvl="2">
              <a:tabLst>
                <a:tab pos="4483100" algn="l"/>
              </a:tabLst>
            </a:pPr>
            <a:r>
              <a:rPr lang="ko-KR" altLang="en-US" sz="1200" dirty="0" smtClean="0"/>
              <a:t>신뢰성 보장을 위해 </a:t>
            </a:r>
            <a:r>
              <a:rPr lang="en-US" altLang="ko-KR" sz="1200" dirty="0" smtClean="0"/>
              <a:t>reliable type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true</a:t>
            </a:r>
            <a:r>
              <a:rPr lang="ko-KR" altLang="en-US" sz="1200" dirty="0" smtClean="0"/>
              <a:t>로 설정하고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CoapRequestCode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GET</a:t>
            </a:r>
            <a:r>
              <a:rPr lang="ko-KR" altLang="en-US" sz="1200" dirty="0" smtClean="0"/>
              <a:t>으로 설정함</a:t>
            </a:r>
            <a:endParaRPr lang="en-US" altLang="ko-KR" sz="12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200" dirty="0" err="1" smtClean="0"/>
              <a:t>generateRequestToken</a:t>
            </a:r>
            <a:r>
              <a:rPr lang="en-US" altLang="ko-KR" sz="1200" dirty="0" smtClean="0"/>
              <a:t>()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사용하여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길이가</a:t>
            </a:r>
            <a:r>
              <a:rPr lang="en-US" altLang="ko-KR" sz="1200" dirty="0" smtClean="0"/>
              <a:t> 3</a:t>
            </a:r>
            <a:r>
              <a:rPr lang="ko-KR" altLang="en-US" sz="1200" dirty="0" smtClean="0"/>
              <a:t>인 </a:t>
            </a:r>
            <a:r>
              <a:rPr lang="en-US" altLang="ko-KR" sz="1200" dirty="0" smtClean="0"/>
              <a:t>token</a:t>
            </a:r>
            <a:r>
              <a:rPr lang="ko-KR" altLang="en-US" sz="1200" dirty="0" smtClean="0"/>
              <a:t>을 </a:t>
            </a:r>
            <a:r>
              <a:rPr lang="ko-KR" altLang="en-US" sz="1200" dirty="0" err="1" smtClean="0"/>
              <a:t>랜덤하게</a:t>
            </a:r>
            <a:r>
              <a:rPr lang="ko-KR" altLang="en-US" sz="1200" dirty="0" smtClean="0"/>
              <a:t> 생성함</a:t>
            </a:r>
            <a:endParaRPr lang="en-US" altLang="ko-KR" sz="1200" dirty="0" smtClean="0"/>
          </a:p>
          <a:p>
            <a:pPr lvl="2">
              <a:tabLst>
                <a:tab pos="4483100" algn="l"/>
              </a:tabLst>
            </a:pPr>
            <a:r>
              <a:rPr lang="ko-KR" altLang="en-US" sz="1200" dirty="0" smtClean="0"/>
              <a:t>이후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coapRequest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URI path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“/test/light”</a:t>
            </a:r>
            <a:r>
              <a:rPr lang="ko-KR" altLang="en-US" sz="1200" dirty="0" smtClean="0"/>
              <a:t>로 설정하고</a:t>
            </a:r>
            <a:r>
              <a:rPr lang="en-US" altLang="ko-KR" sz="1200" dirty="0" smtClean="0"/>
              <a:t>, token </a:t>
            </a:r>
            <a:r>
              <a:rPr lang="ko-KR" altLang="en-US" sz="1200" dirty="0" smtClean="0"/>
              <a:t>값을 설정함</a:t>
            </a:r>
            <a:endParaRPr lang="en-US" altLang="ko-KR" sz="12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200" dirty="0" err="1" smtClean="0"/>
              <a:t>sendMessaget</a:t>
            </a:r>
            <a:r>
              <a:rPr lang="en-US" altLang="ko-KR" sz="1200" dirty="0" smtClean="0"/>
              <a:t>()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통해 </a:t>
            </a:r>
            <a:r>
              <a:rPr lang="en-US" altLang="ko-KR" sz="1200" dirty="0" err="1" smtClean="0"/>
              <a:t>clientChannel</a:t>
            </a:r>
            <a:r>
              <a:rPr lang="ko-KR" altLang="en-US" sz="1200" dirty="0" smtClean="0"/>
              <a:t>에 생성한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coapRequest</a:t>
            </a:r>
            <a:r>
              <a:rPr lang="ko-KR" altLang="en-US" sz="1200" dirty="0" smtClean="0"/>
              <a:t>를 전송함</a:t>
            </a:r>
            <a:endParaRPr lang="en-US" altLang="ko-KR" sz="1200" dirty="0" smtClean="0"/>
          </a:p>
          <a:p>
            <a:pPr lvl="2">
              <a:tabLst>
                <a:tab pos="4483100" algn="l"/>
              </a:tabLst>
            </a:pPr>
            <a:endParaRPr lang="en-US" altLang="ko-KR" sz="12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2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7618142" cy="553998"/>
          </a:xfrm>
        </p:spPr>
        <p:txBody>
          <a:bodyPr/>
          <a:lstStyle/>
          <a:p>
            <a:r>
              <a:rPr lang="en-US" altLang="ko-KR" dirty="0" smtClean="0"/>
              <a:t>GET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4" y="4386073"/>
            <a:ext cx="9021603" cy="221127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767" y="2132856"/>
            <a:ext cx="2670769" cy="244523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597588" y="2474024"/>
            <a:ext cx="1640541" cy="6322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4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err="1" smtClean="0"/>
              <a:t>postExample</a:t>
            </a:r>
            <a:r>
              <a:rPr lang="en-US" altLang="ko-KR" sz="2000" dirty="0" smtClean="0"/>
              <a:t>()</a:t>
            </a:r>
          </a:p>
          <a:p>
            <a:pPr lvl="1">
              <a:tabLst>
                <a:tab pos="4483100" algn="l"/>
              </a:tabLst>
            </a:pPr>
            <a:r>
              <a:rPr lang="en-US" altLang="ko-KR" sz="1600" dirty="0" err="1" smtClean="0"/>
              <a:t>channelManager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connect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사용하여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clientChannel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변수를 설정함</a:t>
            </a:r>
            <a:endParaRPr lang="en-US" altLang="ko-KR" sz="16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200" dirty="0" smtClean="0"/>
              <a:t>connect </a:t>
            </a:r>
            <a:r>
              <a:rPr lang="ko-KR" altLang="en-US" sz="1200" dirty="0" err="1" smtClean="0"/>
              <a:t>메소드는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매개변수로 </a:t>
            </a:r>
            <a:r>
              <a:rPr lang="en-US" altLang="ko-KR" sz="1200" dirty="0" smtClean="0"/>
              <a:t>server IP </a:t>
            </a:r>
            <a:r>
              <a:rPr lang="ko-KR" altLang="en-US" sz="1200" dirty="0" smtClean="0"/>
              <a:t>주소와</a:t>
            </a:r>
            <a:r>
              <a:rPr lang="en-US" altLang="ko-KR" sz="1200" dirty="0" smtClean="0"/>
              <a:t>, PORT </a:t>
            </a:r>
            <a:r>
              <a:rPr lang="ko-KR" altLang="en-US" sz="1200" dirty="0" smtClean="0"/>
              <a:t>번호를 입력 받음 </a:t>
            </a:r>
            <a:r>
              <a:rPr lang="en-US" altLang="ko-KR" sz="1200" dirty="0" smtClean="0"/>
              <a:t>(Client </a:t>
            </a:r>
            <a:r>
              <a:rPr lang="ko-KR" altLang="en-US" sz="1200" dirty="0" smtClean="0"/>
              <a:t>생성 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매개변수로 넣어 준 </a:t>
            </a:r>
            <a:r>
              <a:rPr lang="en-US" altLang="ko-KR" sz="1200" dirty="0" smtClean="0"/>
              <a:t>server IP, port </a:t>
            </a:r>
            <a:r>
              <a:rPr lang="ko-KR" altLang="en-US" sz="1200" dirty="0" smtClean="0"/>
              <a:t>번호가 됨</a:t>
            </a:r>
            <a:r>
              <a:rPr lang="en-US" altLang="ko-KR" sz="1200" dirty="0" smtClean="0"/>
              <a:t>)</a:t>
            </a:r>
          </a:p>
          <a:p>
            <a:pPr lvl="1">
              <a:tabLst>
                <a:tab pos="4483100" algn="l"/>
              </a:tabLst>
            </a:pPr>
            <a:r>
              <a:rPr lang="en-US" altLang="ko-KR" sz="1600" dirty="0" err="1" smtClean="0"/>
              <a:t>CoapRequest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사용하여 </a:t>
            </a:r>
            <a:r>
              <a:rPr lang="en-US" altLang="ko-KR" sz="1600" dirty="0" err="1" smtClean="0"/>
              <a:t>coapRequest</a:t>
            </a:r>
            <a:r>
              <a:rPr lang="ko-KR" altLang="en-US" sz="1600" dirty="0" smtClean="0"/>
              <a:t>를 생성함</a:t>
            </a:r>
            <a:endParaRPr lang="en-US" altLang="ko-KR" sz="16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200" dirty="0" smtClean="0"/>
              <a:t>Client </a:t>
            </a:r>
            <a:r>
              <a:rPr lang="en-US" altLang="ko-KR" sz="1200" dirty="0" smtClean="0"/>
              <a:t>channel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createRequest</a:t>
            </a:r>
            <a:r>
              <a:rPr lang="en-US" altLang="ko-KR" sz="1200" dirty="0" smtClean="0"/>
              <a:t>()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사용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BasicCoapClientChannel</a:t>
            </a:r>
            <a:r>
              <a:rPr lang="en-US" altLang="ko-KR" sz="1200" dirty="0" smtClean="0"/>
              <a:t> class)</a:t>
            </a:r>
          </a:p>
          <a:p>
            <a:pPr lvl="2">
              <a:tabLst>
                <a:tab pos="4483100" algn="l"/>
              </a:tabLst>
            </a:pPr>
            <a:r>
              <a:rPr lang="ko-KR" altLang="en-US" sz="1200" dirty="0" smtClean="0"/>
              <a:t>신뢰성 보장을 위해 </a:t>
            </a:r>
            <a:r>
              <a:rPr lang="en-US" altLang="ko-KR" sz="1200" dirty="0" smtClean="0"/>
              <a:t>reliable type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true</a:t>
            </a:r>
            <a:r>
              <a:rPr lang="ko-KR" altLang="en-US" sz="1200" dirty="0" smtClean="0"/>
              <a:t>로 설정하고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CoapRequestCode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POST</a:t>
            </a:r>
            <a:r>
              <a:rPr lang="ko-KR" altLang="en-US" sz="1200" dirty="0" smtClean="0"/>
              <a:t>로 설정함</a:t>
            </a:r>
            <a:endParaRPr lang="en-US" altLang="ko-KR" sz="12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200" dirty="0" err="1" smtClean="0"/>
              <a:t>generateRequestToken</a:t>
            </a:r>
            <a:r>
              <a:rPr lang="en-US" altLang="ko-KR" sz="1200" dirty="0" smtClean="0"/>
              <a:t>()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사용하여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길이가</a:t>
            </a:r>
            <a:r>
              <a:rPr lang="en-US" altLang="ko-KR" sz="1200" dirty="0" smtClean="0"/>
              <a:t> 3</a:t>
            </a:r>
            <a:r>
              <a:rPr lang="ko-KR" altLang="en-US" sz="1200" dirty="0" smtClean="0"/>
              <a:t>인 </a:t>
            </a:r>
            <a:r>
              <a:rPr lang="en-US" altLang="ko-KR" sz="1200" dirty="0" smtClean="0"/>
              <a:t>token</a:t>
            </a:r>
            <a:r>
              <a:rPr lang="ko-KR" altLang="en-US" sz="1200" dirty="0" smtClean="0"/>
              <a:t>을 </a:t>
            </a:r>
            <a:r>
              <a:rPr lang="ko-KR" altLang="en-US" sz="1200" dirty="0" err="1" smtClean="0"/>
              <a:t>랜덤하게</a:t>
            </a:r>
            <a:r>
              <a:rPr lang="ko-KR" altLang="en-US" sz="1200" dirty="0" smtClean="0"/>
              <a:t> 생성함</a:t>
            </a:r>
            <a:endParaRPr lang="en-US" altLang="ko-KR" sz="1200" dirty="0" smtClean="0"/>
          </a:p>
          <a:p>
            <a:pPr lvl="2">
              <a:tabLst>
                <a:tab pos="4483100" algn="l"/>
              </a:tabLst>
            </a:pPr>
            <a:r>
              <a:rPr lang="ko-KR" altLang="en-US" sz="1200" dirty="0" smtClean="0"/>
              <a:t>이후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coapRequest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URI path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“/test/light”</a:t>
            </a:r>
            <a:r>
              <a:rPr lang="ko-KR" altLang="en-US" sz="1200" dirty="0" smtClean="0"/>
              <a:t>로 설정하고</a:t>
            </a:r>
            <a:r>
              <a:rPr lang="en-US" altLang="ko-KR" sz="1200" dirty="0" smtClean="0"/>
              <a:t>, token </a:t>
            </a:r>
            <a:r>
              <a:rPr lang="ko-KR" altLang="en-US" sz="1200" dirty="0" smtClean="0"/>
              <a:t>값을 설정함</a:t>
            </a:r>
            <a:endParaRPr lang="en-US" altLang="ko-KR" sz="12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200" dirty="0" err="1" smtClean="0"/>
              <a:t>coapRequest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setPayload</a:t>
            </a:r>
            <a:r>
              <a:rPr lang="en-US" altLang="ko-KR" sz="1200" dirty="0" smtClean="0"/>
              <a:t>()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통해 </a:t>
            </a:r>
            <a:r>
              <a:rPr lang="en-US" altLang="ko-KR" sz="1200" dirty="0" smtClean="0"/>
              <a:t>“</a:t>
            </a:r>
            <a:r>
              <a:rPr lang="en-US" altLang="ko-KR" sz="1200" dirty="0" err="1" smtClean="0"/>
              <a:t>lightTest</a:t>
            </a:r>
            <a:r>
              <a:rPr lang="en-US" altLang="ko-KR" sz="1200" dirty="0" smtClean="0"/>
              <a:t>“.</a:t>
            </a:r>
            <a:r>
              <a:rPr lang="en-US" altLang="ko-KR" sz="1200" dirty="0" err="1" smtClean="0"/>
              <a:t>getBytes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payload</a:t>
            </a:r>
            <a:r>
              <a:rPr lang="ko-KR" altLang="en-US" sz="1200" dirty="0" smtClean="0"/>
              <a:t>로 설정</a:t>
            </a:r>
            <a:endParaRPr lang="en-US" altLang="ko-KR" sz="12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200" dirty="0" err="1" smtClean="0"/>
              <a:t>sendMessage</a:t>
            </a:r>
            <a:r>
              <a:rPr lang="en-US" altLang="ko-KR" sz="1200" dirty="0" smtClean="0"/>
              <a:t>()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통해 </a:t>
            </a:r>
            <a:r>
              <a:rPr lang="en-US" altLang="ko-KR" sz="1200" dirty="0" err="1" smtClean="0"/>
              <a:t>clientChannel</a:t>
            </a:r>
            <a:r>
              <a:rPr lang="ko-KR" altLang="en-US" sz="1200" dirty="0" smtClean="0"/>
              <a:t>에 생성한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coapRequest</a:t>
            </a:r>
            <a:r>
              <a:rPr lang="ko-KR" altLang="en-US" sz="1200" dirty="0" smtClean="0"/>
              <a:t>를 전송함</a:t>
            </a:r>
            <a:endParaRPr lang="en-US" altLang="ko-KR" sz="1200" dirty="0" smtClean="0"/>
          </a:p>
          <a:p>
            <a:pPr lvl="2">
              <a:tabLst>
                <a:tab pos="4483100" algn="l"/>
              </a:tabLst>
            </a:pPr>
            <a:endParaRPr lang="en-US" altLang="ko-KR" sz="12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2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7618142" cy="553998"/>
          </a:xfrm>
        </p:spPr>
        <p:txBody>
          <a:bodyPr/>
          <a:lstStyle/>
          <a:p>
            <a:r>
              <a:rPr lang="en-US" altLang="ko-KR" dirty="0" smtClean="0"/>
              <a:t>POST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1935"/>
          <a:stretch/>
        </p:blipFill>
        <p:spPr>
          <a:xfrm>
            <a:off x="538196" y="4494933"/>
            <a:ext cx="8845144" cy="22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9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err="1" smtClean="0"/>
              <a:t>observeExample</a:t>
            </a:r>
            <a:r>
              <a:rPr lang="en-US" altLang="ko-KR" sz="2000" dirty="0" smtClean="0"/>
              <a:t>()</a:t>
            </a:r>
          </a:p>
          <a:p>
            <a:pPr lvl="1">
              <a:tabLst>
                <a:tab pos="4483100" algn="l"/>
              </a:tabLst>
            </a:pPr>
            <a:r>
              <a:rPr lang="en-US" altLang="ko-KR" sz="1600" dirty="0" err="1" smtClean="0"/>
              <a:t>channelManager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connect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사용하여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clientChannel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변수를 설정함</a:t>
            </a:r>
            <a:endParaRPr lang="en-US" altLang="ko-KR" sz="16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200" dirty="0" smtClean="0"/>
              <a:t>connect </a:t>
            </a:r>
            <a:r>
              <a:rPr lang="ko-KR" altLang="en-US" sz="1200" dirty="0" err="1" smtClean="0"/>
              <a:t>메소드는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매개변수로 </a:t>
            </a:r>
            <a:r>
              <a:rPr lang="en-US" altLang="ko-KR" sz="1200" dirty="0" smtClean="0"/>
              <a:t>server IP </a:t>
            </a:r>
            <a:r>
              <a:rPr lang="ko-KR" altLang="en-US" sz="1200" dirty="0" smtClean="0"/>
              <a:t>주소와</a:t>
            </a:r>
            <a:r>
              <a:rPr lang="en-US" altLang="ko-KR" sz="1200" dirty="0" smtClean="0"/>
              <a:t>, PORT </a:t>
            </a:r>
            <a:r>
              <a:rPr lang="ko-KR" altLang="en-US" sz="1200" dirty="0" smtClean="0"/>
              <a:t>번호를 입력 받음 </a:t>
            </a:r>
            <a:r>
              <a:rPr lang="en-US" altLang="ko-KR" sz="1200" dirty="0" smtClean="0"/>
              <a:t>(Client </a:t>
            </a:r>
            <a:r>
              <a:rPr lang="ko-KR" altLang="en-US" sz="1200" dirty="0" smtClean="0"/>
              <a:t>생성 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매개변수로 넣어 준 </a:t>
            </a:r>
            <a:r>
              <a:rPr lang="en-US" altLang="ko-KR" sz="1200" dirty="0" smtClean="0"/>
              <a:t>server IP, port </a:t>
            </a:r>
            <a:r>
              <a:rPr lang="ko-KR" altLang="en-US" sz="1200" dirty="0" smtClean="0"/>
              <a:t>번호가 됨</a:t>
            </a:r>
            <a:r>
              <a:rPr lang="en-US" altLang="ko-KR" sz="1200" dirty="0" smtClean="0"/>
              <a:t>)</a:t>
            </a:r>
          </a:p>
          <a:p>
            <a:pPr lvl="1">
              <a:tabLst>
                <a:tab pos="4483100" algn="l"/>
              </a:tabLst>
            </a:pPr>
            <a:r>
              <a:rPr lang="en-US" altLang="ko-KR" sz="1600" dirty="0" err="1" smtClean="0"/>
              <a:t>CoapRequest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사용하여 </a:t>
            </a:r>
            <a:r>
              <a:rPr lang="en-US" altLang="ko-KR" sz="1600" dirty="0" err="1" smtClean="0"/>
              <a:t>coapRequest</a:t>
            </a:r>
            <a:r>
              <a:rPr lang="ko-KR" altLang="en-US" sz="1600" dirty="0" smtClean="0"/>
              <a:t>를 생성함</a:t>
            </a:r>
            <a:endParaRPr lang="en-US" altLang="ko-KR" sz="16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200" dirty="0" smtClean="0"/>
              <a:t>Client </a:t>
            </a:r>
            <a:r>
              <a:rPr lang="en-US" altLang="ko-KR" sz="1200" dirty="0" smtClean="0"/>
              <a:t>channel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createRequest</a:t>
            </a:r>
            <a:r>
              <a:rPr lang="en-US" altLang="ko-KR" sz="1200" dirty="0" smtClean="0"/>
              <a:t>()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사용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BasicCoapClientChannel</a:t>
            </a:r>
            <a:r>
              <a:rPr lang="en-US" altLang="ko-KR" sz="1200" dirty="0" smtClean="0"/>
              <a:t> class)</a:t>
            </a:r>
          </a:p>
          <a:p>
            <a:pPr lvl="2">
              <a:tabLst>
                <a:tab pos="4483100" algn="l"/>
              </a:tabLst>
            </a:pPr>
            <a:r>
              <a:rPr lang="ko-KR" altLang="en-US" sz="1200" dirty="0" smtClean="0"/>
              <a:t>신뢰성 보장을 위해 </a:t>
            </a:r>
            <a:r>
              <a:rPr lang="en-US" altLang="ko-KR" sz="1200" dirty="0" smtClean="0"/>
              <a:t>reliable type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true</a:t>
            </a:r>
            <a:r>
              <a:rPr lang="ko-KR" altLang="en-US" sz="1200" dirty="0" smtClean="0"/>
              <a:t>로 설정하고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CoapRequestCode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GET</a:t>
            </a:r>
            <a:r>
              <a:rPr lang="ko-KR" altLang="en-US" sz="1200" dirty="0" smtClean="0"/>
              <a:t>으로 설정함</a:t>
            </a:r>
            <a:endParaRPr lang="en-US" altLang="ko-KR" sz="12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200" dirty="0" err="1" smtClean="0"/>
              <a:t>generateRequestToken</a:t>
            </a:r>
            <a:r>
              <a:rPr lang="en-US" altLang="ko-KR" sz="1200" dirty="0" smtClean="0"/>
              <a:t>()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사용하여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길이가</a:t>
            </a:r>
            <a:r>
              <a:rPr lang="en-US" altLang="ko-KR" sz="1200" dirty="0" smtClean="0"/>
              <a:t> 3</a:t>
            </a:r>
            <a:r>
              <a:rPr lang="ko-KR" altLang="en-US" sz="1200" dirty="0" smtClean="0"/>
              <a:t>인 </a:t>
            </a:r>
            <a:r>
              <a:rPr lang="en-US" altLang="ko-KR" sz="1200" dirty="0" smtClean="0"/>
              <a:t>token</a:t>
            </a:r>
            <a:r>
              <a:rPr lang="ko-KR" altLang="en-US" sz="1200" dirty="0" smtClean="0"/>
              <a:t>을 </a:t>
            </a:r>
            <a:r>
              <a:rPr lang="ko-KR" altLang="en-US" sz="1200" dirty="0" err="1" smtClean="0"/>
              <a:t>랜덤하게</a:t>
            </a:r>
            <a:r>
              <a:rPr lang="ko-KR" altLang="en-US" sz="1200" dirty="0" smtClean="0"/>
              <a:t> 생성함</a:t>
            </a:r>
            <a:endParaRPr lang="en-US" altLang="ko-KR" sz="1200" dirty="0" smtClean="0"/>
          </a:p>
          <a:p>
            <a:pPr lvl="2">
              <a:tabLst>
                <a:tab pos="4483100" algn="l"/>
              </a:tabLst>
            </a:pPr>
            <a:r>
              <a:rPr lang="ko-KR" altLang="en-US" sz="1200" dirty="0" smtClean="0"/>
              <a:t>이후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coapRequest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URI path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“/test/light”</a:t>
            </a:r>
            <a:r>
              <a:rPr lang="ko-KR" altLang="en-US" sz="1200" dirty="0" smtClean="0"/>
              <a:t>로 설정하고</a:t>
            </a:r>
            <a:r>
              <a:rPr lang="en-US" altLang="ko-KR" sz="1200" dirty="0" smtClean="0"/>
              <a:t>, token </a:t>
            </a:r>
            <a:r>
              <a:rPr lang="ko-KR" altLang="en-US" sz="1200" dirty="0" smtClean="0"/>
              <a:t>값을 설정함</a:t>
            </a:r>
            <a:endParaRPr lang="en-US" altLang="ko-KR" sz="12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200" dirty="0" err="1" smtClean="0"/>
              <a:t>coapRequest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setObserveOption</a:t>
            </a:r>
            <a:r>
              <a:rPr lang="en-US" altLang="ko-KR" sz="1200" dirty="0" smtClean="0"/>
              <a:t>()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통해 </a:t>
            </a:r>
            <a:r>
              <a:rPr lang="en-US" altLang="ko-KR" sz="1200" dirty="0" smtClean="0"/>
              <a:t>observe option</a:t>
            </a:r>
            <a:r>
              <a:rPr lang="ko-KR" altLang="en-US" sz="1200" dirty="0" smtClean="0"/>
              <a:t>을 설정함</a:t>
            </a:r>
            <a:endParaRPr lang="en-US" altLang="ko-KR" sz="12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200" dirty="0" err="1" smtClean="0"/>
              <a:t>sendMessage</a:t>
            </a:r>
            <a:r>
              <a:rPr lang="en-US" altLang="ko-KR" sz="1200" dirty="0" smtClean="0"/>
              <a:t>()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통해 </a:t>
            </a:r>
            <a:r>
              <a:rPr lang="en-US" altLang="ko-KR" sz="1200" dirty="0" err="1" smtClean="0"/>
              <a:t>clientChannel</a:t>
            </a:r>
            <a:r>
              <a:rPr lang="ko-KR" altLang="en-US" sz="1200" dirty="0" smtClean="0"/>
              <a:t>에 생성한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coapRequest</a:t>
            </a:r>
            <a:r>
              <a:rPr lang="ko-KR" altLang="en-US" sz="1200" dirty="0" smtClean="0"/>
              <a:t>를 전송함</a:t>
            </a:r>
            <a:endParaRPr lang="en-US" altLang="ko-KR" sz="1200" dirty="0" smtClean="0"/>
          </a:p>
          <a:p>
            <a:pPr lvl="2">
              <a:tabLst>
                <a:tab pos="4483100" algn="l"/>
              </a:tabLst>
            </a:pPr>
            <a:endParaRPr lang="en-US" altLang="ko-KR" sz="12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2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7618142" cy="553998"/>
          </a:xfrm>
        </p:spPr>
        <p:txBody>
          <a:bodyPr/>
          <a:lstStyle/>
          <a:p>
            <a:r>
              <a:rPr lang="en-US" altLang="ko-KR" dirty="0" smtClean="0"/>
              <a:t>Observe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01" y="4308260"/>
            <a:ext cx="8855334" cy="248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0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err="1" smtClean="0"/>
              <a:t>createRequest</a:t>
            </a:r>
            <a:r>
              <a:rPr lang="en-US" altLang="ko-KR" sz="2000" dirty="0" smtClean="0"/>
              <a:t>()</a:t>
            </a:r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Request message</a:t>
            </a:r>
            <a:r>
              <a:rPr lang="ko-KR" altLang="en-US" sz="1600" dirty="0" smtClean="0"/>
              <a:t>를 생성하는 </a:t>
            </a:r>
            <a:r>
              <a:rPr lang="ko-KR" altLang="en-US" sz="1600" dirty="0" err="1" smtClean="0"/>
              <a:t>메소드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err="1" smtClean="0"/>
              <a:t>BasicCoapRequest</a:t>
            </a:r>
            <a:r>
              <a:rPr lang="en-US" altLang="ko-KR" sz="1600" dirty="0" smtClean="0"/>
              <a:t> class</a:t>
            </a:r>
            <a:r>
              <a:rPr lang="ko-KR" altLang="en-US" sz="1600" dirty="0" smtClean="0"/>
              <a:t>를 통해 </a:t>
            </a:r>
            <a:r>
              <a:rPr lang="en-US" altLang="ko-KR" sz="1600" dirty="0" smtClean="0"/>
              <a:t>message</a:t>
            </a:r>
            <a:r>
              <a:rPr lang="ko-KR" altLang="en-US" sz="1600" dirty="0" smtClean="0"/>
              <a:t>를 생성함</a:t>
            </a:r>
            <a:endParaRPr lang="en-US" altLang="ko-KR" sz="1600" dirty="0" smtClean="0"/>
          </a:p>
          <a:p>
            <a:pPr lvl="2">
              <a:tabLst>
                <a:tab pos="4483100" algn="l"/>
              </a:tabLst>
            </a:pPr>
            <a:r>
              <a:rPr lang="ko-KR" altLang="en-US" sz="1200" dirty="0" smtClean="0"/>
              <a:t>매개변수로 받은 </a:t>
            </a:r>
            <a:r>
              <a:rPr lang="en-US" altLang="ko-KR" sz="1200" dirty="0" smtClean="0"/>
              <a:t>reliable </a:t>
            </a:r>
            <a:r>
              <a:rPr lang="ko-KR" altLang="en-US" sz="1200" dirty="0" smtClean="0"/>
              <a:t>값이 </a:t>
            </a:r>
            <a:r>
              <a:rPr lang="en-US" altLang="ko-KR" sz="1200" dirty="0" smtClean="0"/>
              <a:t>true</a:t>
            </a:r>
            <a:r>
              <a:rPr lang="ko-KR" altLang="en-US" sz="1200" dirty="0" smtClean="0"/>
              <a:t>일 경우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CoapPacketType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CON</a:t>
            </a:r>
            <a:r>
              <a:rPr lang="ko-KR" altLang="en-US" sz="1200" dirty="0" smtClean="0"/>
              <a:t>으로 설정하고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그렇지 않을 경우</a:t>
            </a:r>
            <a:r>
              <a:rPr lang="en-US" altLang="ko-KR" sz="1200" dirty="0" smtClean="0"/>
              <a:t>, NON</a:t>
            </a:r>
            <a:r>
              <a:rPr lang="ko-KR" altLang="en-US" sz="1200" dirty="0" smtClean="0"/>
              <a:t>으로 설정함</a:t>
            </a:r>
            <a:endParaRPr lang="en-US" altLang="ko-KR" sz="1200" dirty="0" smtClean="0"/>
          </a:p>
          <a:p>
            <a:pPr lvl="2">
              <a:tabLst>
                <a:tab pos="4483100" algn="l"/>
              </a:tabLst>
            </a:pPr>
            <a:r>
              <a:rPr lang="ko-KR" altLang="en-US" sz="1200" dirty="0" smtClean="0"/>
              <a:t>또한</a:t>
            </a:r>
            <a:r>
              <a:rPr lang="en-US" altLang="ko-KR" sz="1200" dirty="0" smtClean="0"/>
              <a:t>, message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requestCode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message ID</a:t>
            </a:r>
            <a:r>
              <a:rPr lang="ko-KR" altLang="en-US" sz="1200" dirty="0" smtClean="0"/>
              <a:t>를 설정함</a:t>
            </a:r>
            <a:endParaRPr lang="en-US" altLang="ko-KR" sz="12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200" dirty="0" err="1" smtClean="0"/>
              <a:t>setChannel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메소드로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channel</a:t>
            </a:r>
            <a:r>
              <a:rPr lang="ko-KR" altLang="en-US" sz="1200" dirty="0" smtClean="0"/>
              <a:t>을 설정하고 생성된 </a:t>
            </a:r>
            <a:r>
              <a:rPr lang="en-US" altLang="ko-KR" sz="1200" dirty="0" smtClean="0"/>
              <a:t>message</a:t>
            </a:r>
            <a:r>
              <a:rPr lang="ko-KR" altLang="en-US" sz="1200" dirty="0" smtClean="0"/>
              <a:t>를 반환함</a:t>
            </a:r>
            <a:endParaRPr lang="en-US" altLang="ko-KR" sz="12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7618142" cy="553998"/>
          </a:xfrm>
        </p:spPr>
        <p:txBody>
          <a:bodyPr/>
          <a:lstStyle/>
          <a:p>
            <a:r>
              <a:rPr lang="en-US" altLang="ko-KR" dirty="0" err="1" smtClean="0"/>
              <a:t>createRequest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2688196" y="6520259"/>
            <a:ext cx="2228850" cy="365125"/>
          </a:xfrm>
        </p:spPr>
        <p:txBody>
          <a:bodyPr/>
          <a:lstStyle/>
          <a:p>
            <a:fld id="{E88FB660-CAAA-403E-A2EA-0F19776BEC0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36" y="2780928"/>
            <a:ext cx="6819477" cy="15105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568" y="4247664"/>
            <a:ext cx="4610261" cy="251704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74399" y="5297202"/>
            <a:ext cx="1812016" cy="10781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099101" y="6075995"/>
            <a:ext cx="167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4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가지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CoAP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Messages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l="1909"/>
          <a:stretch/>
        </p:blipFill>
        <p:spPr>
          <a:xfrm>
            <a:off x="4820258" y="3910859"/>
            <a:ext cx="1945332" cy="201798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9718" y="6018786"/>
            <a:ext cx="3181350" cy="6667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2459" y="3953522"/>
            <a:ext cx="1879629" cy="197531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544899" y="6351303"/>
            <a:ext cx="1812016" cy="163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94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537176" y="2780928"/>
            <a:ext cx="3368824" cy="407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err="1" smtClean="0"/>
              <a:t>getExample</a:t>
            </a:r>
            <a:r>
              <a:rPr lang="en-US" altLang="ko-KR" sz="2000" dirty="0" smtClean="0"/>
              <a:t>() server </a:t>
            </a:r>
            <a:r>
              <a:rPr lang="en-US" altLang="ko-KR" sz="2000" dirty="0" smtClean="0"/>
              <a:t>&amp; client </a:t>
            </a:r>
            <a:r>
              <a:rPr lang="ko-KR" altLang="en-US" sz="2000" dirty="0" smtClean="0"/>
              <a:t>실행결과</a:t>
            </a:r>
            <a:endParaRPr lang="en-US" altLang="ko-KR" sz="20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Server console</a:t>
            </a:r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Client console</a:t>
            </a: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418342" cy="553998"/>
          </a:xfrm>
        </p:spPr>
        <p:txBody>
          <a:bodyPr/>
          <a:lstStyle/>
          <a:p>
            <a:r>
              <a:rPr lang="en-US" altLang="ko-KR" dirty="0" smtClean="0"/>
              <a:t>Server </a:t>
            </a:r>
            <a:r>
              <a:rPr lang="en-US" altLang="ko-KR" dirty="0" smtClean="0"/>
              <a:t>&amp; client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49" y="1666803"/>
            <a:ext cx="5774283" cy="21158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49" y="4433199"/>
            <a:ext cx="5774283" cy="213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0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82648</TotalTime>
  <Words>1995</Words>
  <Application>Microsoft Office PowerPoint</Application>
  <PresentationFormat>A4 용지(210x297mm)</PresentationFormat>
  <Paragraphs>267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함초롬돋움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www.pello.co.kr</dc:creator>
  <cp:lastModifiedBy>SolBee Lee</cp:lastModifiedBy>
  <cp:revision>5173</cp:revision>
  <dcterms:created xsi:type="dcterms:W3CDTF">2014-05-15T02:02:05Z</dcterms:created>
  <dcterms:modified xsi:type="dcterms:W3CDTF">2020-04-06T05:01:42Z</dcterms:modified>
</cp:coreProperties>
</file>