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70CBA-E765-4DA2-B7D9-90EF5235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F6E78-A638-49E8-83B8-B1C75152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F9215-B0EE-472C-9726-F5B748BB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33DFC-2807-4F46-9829-D3D4F35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5F3A-E81E-4B9E-80B6-28C31049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1882-933C-4FE0-8BB9-D3E8D8A0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EC463-65A5-43EF-9801-24D471C8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814C2-B1D7-46C9-813A-4B33AB2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AF394-0ADC-4A30-A7F0-7BEAD4BB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CFFA6-2A0E-4B3E-B783-6644C08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5BC3A-124A-4C63-BF2E-7BE26D8BA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4BA7B-EF64-43D8-AB7B-1CD64E3A7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D969B-3CD4-4B31-ADBE-A98DBAD8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18B22-6005-4D03-A90B-460BAE48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CB488-96AF-43CF-9F33-2522016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5F8CA-209B-45EE-A7E4-57809671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95E6F-AA47-435C-BDF0-8E738FC6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24BA9-3F3B-4344-B563-B8E7A7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E7CD9-09A7-40D0-B332-533B9D77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7E46D-7B29-4D34-A23C-5196B64C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8021A-6A53-4659-A28F-F05E4A19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68640-57BB-4F94-8CF1-00B5199D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D93E2-563E-4F68-958F-925404CF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3D900-9828-4625-8C7F-60D4D457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CF830-3DB3-4E24-B580-DB083EE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27F0F-796C-4ACC-A04B-FBF02C8F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3C1F-19E2-4192-BFEA-C7F92F66A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000B0-6730-469B-8715-8D490092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E9AD4-8856-46D4-8FD0-E806C96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8D377-2D53-44D3-B6FB-40B0A67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E82E-4158-42EA-81BB-BD8F5DCB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F1FFB-15CF-4080-AF9C-E1D725BE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E18E6-D457-4450-9C3C-124466DC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D8FE4-3937-470C-8C9E-D713A333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87FB6-759E-4BF8-AEEA-556CEAEC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F02BBA-C862-49F2-98A8-D976BFB51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C43EA-F9FE-4490-B6B6-4C913E34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77269C-84EC-4B5F-A3A3-DBE036C5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926A8-680E-4FAA-A357-5DCF3B62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2E7A-CD49-400E-BB0B-1052B688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DE729C-D3B6-4CA5-937C-C995C28B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956E1-24E8-4584-8A03-61F7EB66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5B67D-66FE-43FC-90B9-21FF8679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A21E5-AC6B-4581-A151-3071BC33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4705-8263-4D4D-BDF0-BAF3AC08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046A8-472B-4EC0-92B7-3CB198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4F23-F4AE-4785-880B-02931C95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FE2A7-C7C4-4C58-A225-04C248F7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D37DE-2DD5-4059-8EF8-E45291470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9E35E-924A-45E0-95E6-23AFF3A5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7FEDD-AB33-446A-BE63-D9DD8CB2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FD95B-6C2C-4EE6-BB57-734FD3F7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73603-DF1C-4C6F-9468-4E1E6BBF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9AB09-9482-4441-974D-018C354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8689C-415A-4BA4-B03F-9E3CE897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1B61F-2D9B-4E2B-A66D-CA61BA4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38FD-0BD6-4EE2-B3E5-4CA06AD2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3E17C-76B3-4D3F-A430-0286349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4F5FC6-D480-4AB4-8309-9503CB13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75E5B-C718-4713-ABED-F7989B6C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7CCBE-3736-48A6-9172-8A833BB14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A289-6934-42E0-9629-569CADCC3B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3582F-E5DC-4928-8CE5-E91B7806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C8D48-A674-4B6A-A452-246DCDC6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9146-9BD1-48E1-B23C-0034B482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410CE-F4CB-4B3D-AC3F-ADB7A243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1876B-B81E-4A2C-9941-AEEE3A9EA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전자기기, 컴퓨터, 앉아있는이(가) 표시된 사진&#10;&#10;자동 생성된 설명">
            <a:extLst>
              <a:ext uri="{FF2B5EF4-FFF2-40B4-BE49-F238E27FC236}">
                <a16:creationId xmlns:a16="http://schemas.microsoft.com/office/drawing/2014/main" id="{15105207-9A10-4E76-AD39-AFCB3616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70" y="0"/>
            <a:ext cx="6889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7A34-AB29-438D-8002-990ACFE3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19DE8BF-1366-4BAD-8D10-1AEAB80E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31" y="352288"/>
            <a:ext cx="6542137" cy="6505712"/>
          </a:xfrm>
        </p:spPr>
      </p:pic>
    </p:spTree>
    <p:extLst>
      <p:ext uri="{BB962C8B-B14F-4D97-AF65-F5344CB8AC3E}">
        <p14:creationId xmlns:p14="http://schemas.microsoft.com/office/powerpoint/2010/main" val="30173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6B1DB-EE21-4D8F-9C92-F7ABCF0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전자기기, 모니터, 노트북이(가) 표시된 사진&#10;&#10;자동 생성된 설명">
            <a:extLst>
              <a:ext uri="{FF2B5EF4-FFF2-40B4-BE49-F238E27FC236}">
                <a16:creationId xmlns:a16="http://schemas.microsoft.com/office/drawing/2014/main" id="{804450AE-94A3-4F03-B227-4D1E07DD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88" y="365125"/>
            <a:ext cx="6419223" cy="6471051"/>
          </a:xfrm>
        </p:spPr>
      </p:pic>
    </p:spTree>
    <p:extLst>
      <p:ext uri="{BB962C8B-B14F-4D97-AF65-F5344CB8AC3E}">
        <p14:creationId xmlns:p14="http://schemas.microsoft.com/office/powerpoint/2010/main" val="13142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A372E-1E39-40A3-92BF-C72D214F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실내, 모니터, 노트북이(가) 표시된 사진&#10;&#10;자동 생성된 설명">
            <a:extLst>
              <a:ext uri="{FF2B5EF4-FFF2-40B4-BE49-F238E27FC236}">
                <a16:creationId xmlns:a16="http://schemas.microsoft.com/office/drawing/2014/main" id="{BD5D2401-BFF5-43E8-94F0-D519A6E24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60" y="365125"/>
            <a:ext cx="6275680" cy="6505914"/>
          </a:xfrm>
        </p:spPr>
      </p:pic>
    </p:spTree>
    <p:extLst>
      <p:ext uri="{BB962C8B-B14F-4D97-AF65-F5344CB8AC3E}">
        <p14:creationId xmlns:p14="http://schemas.microsoft.com/office/powerpoint/2010/main" val="427760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20AD-FC29-40E9-B146-7D456882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전자기기, 모니터, 실내이(가) 표시된 사진&#10;&#10;자동 생성된 설명">
            <a:extLst>
              <a:ext uri="{FF2B5EF4-FFF2-40B4-BE49-F238E27FC236}">
                <a16:creationId xmlns:a16="http://schemas.microsoft.com/office/drawing/2014/main" id="{4808BEA4-040A-4DEA-BF39-6D034417F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76" y="377821"/>
            <a:ext cx="6414648" cy="6480179"/>
          </a:xfrm>
        </p:spPr>
      </p:pic>
    </p:spTree>
    <p:extLst>
      <p:ext uri="{BB962C8B-B14F-4D97-AF65-F5344CB8AC3E}">
        <p14:creationId xmlns:p14="http://schemas.microsoft.com/office/powerpoint/2010/main" val="351178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029A-AC4C-40A6-A1D8-EC38B2F6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7C8395-2083-428C-8D55-6F54F740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8" y="365125"/>
            <a:ext cx="6722224" cy="6509867"/>
          </a:xfrm>
        </p:spPr>
      </p:pic>
    </p:spTree>
    <p:extLst>
      <p:ext uri="{BB962C8B-B14F-4D97-AF65-F5344CB8AC3E}">
        <p14:creationId xmlns:p14="http://schemas.microsoft.com/office/powerpoint/2010/main" val="153758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2440</dc:creator>
  <cp:lastModifiedBy>2440</cp:lastModifiedBy>
  <cp:revision>1</cp:revision>
  <dcterms:created xsi:type="dcterms:W3CDTF">2020-11-17T08:40:00Z</dcterms:created>
  <dcterms:modified xsi:type="dcterms:W3CDTF">2020-11-17T08:41:36Z</dcterms:modified>
</cp:coreProperties>
</file>