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9D1CB-50C4-4304-9E04-EEE1E3FC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19ECB-B3B3-4CFD-AE95-F92EF309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C0E9E-6B2F-4B83-B875-F457F2D9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3D138-C354-42AB-8469-AD0233B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FB531-6ABA-4899-A259-E9BAD9DC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9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30D6-BB50-410D-B9CB-0559313B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1E22A-90C8-4A28-8B9C-8136B904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E7D6F-29D9-4198-91E8-667B0E6E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371D3-F464-41CA-A5A0-F740A9C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A54E8-9D49-40B2-89A0-FAFAEBE1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1B82B2-E958-4960-B10E-687B8821E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FBBFA-A379-4DB7-8C9E-472844194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2521B-029E-48B4-87EA-C3C0D45E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5337C-D77D-455C-A5C0-92F7607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447CD-D10B-420B-B0EE-7F0BD1A7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DA51-6159-4677-83A4-E8E4925C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3AB80-87E1-4A48-926E-ACEF6C14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1424D-0C61-4B87-9ED8-B6DB7669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3D3E5-A2DA-46DE-8444-D16B2EFB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9965-CF13-49EB-AF29-B2EB94F2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0331-28A8-4CB9-800F-0683FACE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BE72A-945C-4F09-B654-DED4D1E9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18B13-51A5-4D83-85ED-90F4126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EBBB0-C95F-45A7-99C5-B161AF51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DDDDD-B295-4F43-B5D6-204EF228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8E2CF-AAE2-4061-8E1C-CF118730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B9D5-BF56-4600-A057-E1BAE634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5A0BD-B954-49F8-BE1A-F55ED12B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BFC50-C94B-415F-AD12-E080C34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DE917-2C27-444B-BF70-5FD7951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23270-2D1C-48C7-8D5F-67F53D77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518FA-E1B4-451D-A2AD-2CDC923B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CC6F6-DA5B-446E-B77B-21F9B6DA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C2C7D-F5AF-4059-8FFE-869012D8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5867D-09CD-4C9D-BE4D-6410B225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CDB42-FE3F-4A5B-BA2F-2DBE256C5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FA2ABF-1611-4C6D-8C9E-67E8C3F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4E7FC5-899A-4AA8-9A22-AA8791B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F6148F-6D7A-4188-BAE8-E47B8F44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CBDE-3C59-4C13-96CA-23E30B76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905873-DA58-4630-907A-1A1BD0D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348DF9-D103-4B74-9D25-675F5053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EAFD5A-AF70-451A-BEB2-CE353B5B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582695-69D2-4A73-A675-174B3B76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C36686-DB2D-44F8-9B8F-B362D2FF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C1A08-8CB2-4C7B-A06C-A6CAAEAF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F3BCB-24E7-4A5F-8C4D-A8B43B41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138BA-A52B-4277-A075-B55F17DA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96648-A583-48CB-B17B-DCD5203C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33C95-46AC-49CF-8026-4A32463C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FA082-60C4-40EA-9324-7178299E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CD1E1-5404-4932-B35D-6221E71D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3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5EB3-4507-4D76-8C1C-223CEE35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62B7E-D432-4C17-9137-40F2A794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2736B-1D07-44D9-84AB-918AC1B3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B10A1-9E48-4355-8C44-F637E8D0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3504F-9796-41CE-97AB-8A9BF2B1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57AC3-5251-41B1-8966-12BD73BF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7C9B0-5E6A-4021-9F1B-3FFC0162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9F19E-3AAB-48C8-94C9-276EDFE9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C3DCB-56FA-4B4F-B510-E853D209E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2130-1A3C-4412-AA7D-3C858B6A3F9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D9016-A589-42B0-8244-78995AB21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C880C-C670-4163-8D63-141006D49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5D2E-2B4A-4A32-B6BC-1E514CD6C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38CB-AA62-4D27-B5FA-BACE71B1C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EA1AC-F599-4869-BF11-09EA16B6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C123381-9FC4-494A-A6AC-013B16D3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1009312"/>
            <a:ext cx="929769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dmi</dc:creator>
  <cp:lastModifiedBy>dmi</cp:lastModifiedBy>
  <cp:revision>1</cp:revision>
  <dcterms:created xsi:type="dcterms:W3CDTF">2020-08-30T22:49:40Z</dcterms:created>
  <dcterms:modified xsi:type="dcterms:W3CDTF">2020-08-30T22:50:32Z</dcterms:modified>
</cp:coreProperties>
</file>