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794AA-ADF5-4DFB-933A-2066C9BF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10B8-66A8-4659-B3CD-9C859F0EB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C9A0F-5F18-4E72-9C97-EAB761E1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EE3A8-0487-4A0E-8532-50C95D72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A5C0-D0DC-4C4D-99B7-6198E10A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5D0AF-A9D1-4A78-8582-1813599D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CA7A44-C1C6-4A1B-BF93-A9B34598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6773C-3064-4CC5-9FFB-4CB4EB39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8BEDB-BB87-406F-A7CF-BA06F4C3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2E57B-1D76-4281-8A6B-E0A9FAE8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9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F4AB4-76C1-4EF5-AA8A-6AAD2D383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5C62B-832E-4014-A641-23FF8D76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A73DD-CF91-4919-B95C-A2A6D820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A0DC3-90B0-4126-A230-AD34B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31E7F-F247-440D-B4CE-E1EC8A2B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2140D-D866-4B0C-8E1C-2627F7E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74B7F-1C5F-4CB4-B649-CE86CDC0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16AB-2FED-45D9-B288-8B0B75B3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302F3-B773-4A2E-9934-2EB539C3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84598-886E-492B-BF2D-4CD5B933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8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6C742-54A7-4715-A990-1E7F2DD3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D1936-5401-4BC4-A0F3-3A90C571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F1F68-B640-482F-B3C7-B73553C0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B6879-E192-4C4B-BEBB-CACC310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ECE0D-3AE8-4295-9311-62A87DA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9DA2B-7C3F-4D9C-8592-883D40C5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68453-8571-45F4-B251-2D6BF4D10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A390F-0E37-47C8-9D8A-C5D1E99C5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9E00E-2B68-4690-A40E-FF421D54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1B36A-B31D-478F-BDA4-9FA15E17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FC4EF-7C65-4BEB-85BA-4599722E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5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BC424-9C1F-477B-970E-E56FBB39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1081A-4701-4D83-A6D9-B574F9AC3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247E4-F855-4AF8-9612-55C5056D5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DF9B8-6948-401D-B10F-6DB3F4616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388B8B-20C9-4B8F-BF7A-8F829E3D5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C6C574-2095-4DD3-B246-77445EB3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6F576E-5D90-408C-B5D6-82CDFE4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B85D26-A92E-4479-BF64-F957F7B8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2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E33A-7641-493F-AA61-4CACA4AD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FC1773-9700-4046-97F4-6C476A9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01AC0-A480-417C-A583-7F0A59D3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D35A1F-8F24-4488-83DF-CEB02175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F11AC-4F95-4582-84CD-E1F0D546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0F19F5-A340-4018-AABF-2134E0BE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CBE58-6637-4BE6-A7DC-FF3FEC8A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5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592E-4748-47A3-95B2-40C8EA95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A9A6B-A8A9-48FC-B434-EB71B174C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717A1-BC45-4F30-96C3-F84D202A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B1937-177F-476B-BB99-2B5A377C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61744-234F-45F5-9F36-6E0B9A6B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509E9-BB96-4524-A7B4-2316EE9E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35DAB-B837-4310-B614-D24A5DAC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76378F-404A-4C87-B81F-7D6742AF8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55967-CB80-4918-B98E-872F1C0A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16914-74DC-46A9-B902-A68C174C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69277-11D8-4D5F-B9F1-C681363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F113C-766A-4FE2-99E3-57E41DBA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2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3B382A-F445-4A11-BF5A-68190EAC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541A0-1ED6-4309-83A4-4D4CEB4C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8B712-FD0A-41CF-9564-668C30F80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F6C0-DD72-4718-90F2-C339BCA6FED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431DA-147C-42CD-887D-0409EE2D2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B1C39-E855-46AD-9854-696D36662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98CF-2F30-4B89-818E-316C45C5D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3DB83-D91C-4AE2-99C1-17E598256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1B1F0-2AAC-478F-858E-CB0616F56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32B88EC-A4C8-4DE4-B032-E632A9B19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552048"/>
            <a:ext cx="7754432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dmi</dc:creator>
  <cp:lastModifiedBy>dmi</cp:lastModifiedBy>
  <cp:revision>2</cp:revision>
  <dcterms:created xsi:type="dcterms:W3CDTF">2020-08-30T23:16:07Z</dcterms:created>
  <dcterms:modified xsi:type="dcterms:W3CDTF">2020-08-30T23:20:49Z</dcterms:modified>
</cp:coreProperties>
</file>