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3F51-D1BC-4A85-B717-06DE36AC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69219-D241-4C52-910D-20EEDA1F2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6B7A2-26D3-4B58-9889-9DBBDE03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CF02E-96EE-43AC-8ABC-5C414273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5003A-7222-4531-A760-F715D084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1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9D42-8D6E-4EF7-AB17-CE15AC60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B7C01-A776-4A8B-B672-2D7CF1DC4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A3B51-BF93-489B-86BF-3E0C511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74D40-C4D8-45D2-BC32-908CE38C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BFF0-B973-4B7A-97C0-020FF62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FE8EF-332F-4281-999A-E9E46E219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9943D-8B6D-4D97-802D-FD7308AB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3147C-D361-49EE-8AA8-1E0BFEB6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117D-0F42-41A9-8F39-9A03B84C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2E381-58D1-4277-AFB0-6D9B825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2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DB58C-B576-479B-B463-B75E010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BFA32-6EEA-45E1-8640-D238B249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1945C-6E56-4A2B-8EF4-3C3FF494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58FD3-AD71-4E03-936F-8A0C99B4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755C3-6251-4D0C-8C46-A9546D6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8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9E16-B0AA-4E71-BCA0-B4AF82A0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FD504-9F87-43AC-BBE6-435DECDC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34641-F852-48A2-ADC6-478463DF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DFF72-0A67-4CEB-9BA1-CC3D2CAD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82E8C-ED41-4BAA-A39A-F5D5BEED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3CEF-2290-4E92-A62F-069EDBD0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380B5-55E0-4F60-9F4A-F6773812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011C9-B731-4520-A1FA-BD2F10EA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D626A-7A1F-4442-BEB3-DA876E47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C4CC4-44AF-4444-9C21-D9C62931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ABB13-61E8-43F4-AEDD-C301CA3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6BD91-78DD-4458-8256-DF188338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77BF9-F2D9-44BB-BD71-65D04347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725B8-DA46-4671-BE2C-533DFD21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15DD-F966-4C2C-9DA7-E2CCA708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473E3-1B13-474E-83B0-4DF42D868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F8C9CA-5988-4373-AB5B-228DC20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F1FC7E-B9AF-4620-AF37-B36B5C77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181B7-A6A7-4DBC-8262-78E7007A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0C07-CADC-4D06-914C-17E5C72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15B8FB-E758-4826-9D8E-7CAD30C5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C6F88-57B2-4283-BC1A-619CF2C2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DA123-DB7A-4B76-A089-F8A4535E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3B22BF-55B6-4A7F-A1F1-DD03B83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9880F-510C-41D3-B225-059E4E27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22506-ADB7-4880-ABC1-03557752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64D4-5DAF-446A-B42B-AA15C76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8F7B6-502C-42D9-9135-C079BD59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D1558-9753-461D-8A23-0DF45624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845F8-645D-42CC-8925-D997F964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D4016-58DE-4DCA-B58F-0102F26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1C6DC-7BC3-4D6B-85AA-824D9ECE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73EA-9E0B-4AE0-BF4C-0F3DFA6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D53B2-D7C1-4EA8-A975-D0057A2DD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4890D-C4C1-4264-9956-D8971BFC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36257-518A-40C1-8150-C21DFD2A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0AAAD-0EB7-4974-9810-4CFD0427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F3E0B-7035-4917-863F-079EBB83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F1B3D-F6D4-4142-800C-FF164135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FDF19-A103-4753-981E-2F2ADE10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C9AF-8F60-40E8-A579-7CA2FC3B1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E03B-C7FD-4258-BA97-C61374CC3863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286C4-90B9-43CF-947E-2EA1E6102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66C7F-411D-44FD-AD76-4559B0002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7D51-DD3E-4537-83A4-56B3F2B0B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5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08AD-612D-42EC-8C5D-423D0ACE1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93CAB-5438-4A1B-8604-7567CFB83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DBC5A-0066-437D-9775-14B64169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9" y="0"/>
            <a:ext cx="7974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A3CC2-3945-47A0-B762-0136D976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12CFA699-261D-495F-B6D0-C1AEE039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80" y="344808"/>
            <a:ext cx="7421040" cy="6513192"/>
          </a:xfrm>
        </p:spPr>
      </p:pic>
    </p:spTree>
    <p:extLst>
      <p:ext uri="{BB962C8B-B14F-4D97-AF65-F5344CB8AC3E}">
        <p14:creationId xmlns:p14="http://schemas.microsoft.com/office/powerpoint/2010/main" val="33277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AFD4C-C849-47A5-9D5E-B19938DB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스크린샷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0D162DF8-AA47-4E77-991B-1FD97467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10" y="351128"/>
            <a:ext cx="8327198" cy="6506871"/>
          </a:xfrm>
        </p:spPr>
      </p:pic>
    </p:spTree>
    <p:extLst>
      <p:ext uri="{BB962C8B-B14F-4D97-AF65-F5344CB8AC3E}">
        <p14:creationId xmlns:p14="http://schemas.microsoft.com/office/powerpoint/2010/main" val="34728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D1EC6-6322-4DEE-BE80-0ABF2CAF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실내, 앉아있는이(가) 표시된 사진&#10;&#10;자동 생성된 설명">
            <a:extLst>
              <a:ext uri="{FF2B5EF4-FFF2-40B4-BE49-F238E27FC236}">
                <a16:creationId xmlns:a16="http://schemas.microsoft.com/office/drawing/2014/main" id="{2AB53DD6-F123-4D14-865F-C1E362F0F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365124"/>
            <a:ext cx="6983643" cy="6441533"/>
          </a:xfrm>
        </p:spPr>
      </p:pic>
    </p:spTree>
    <p:extLst>
      <p:ext uri="{BB962C8B-B14F-4D97-AF65-F5344CB8AC3E}">
        <p14:creationId xmlns:p14="http://schemas.microsoft.com/office/powerpoint/2010/main" val="20238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2</cp:revision>
  <dcterms:created xsi:type="dcterms:W3CDTF">2020-09-07T07:30:59Z</dcterms:created>
  <dcterms:modified xsi:type="dcterms:W3CDTF">2020-09-07T07:36:53Z</dcterms:modified>
</cp:coreProperties>
</file>