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CD66-E7C8-43BD-9107-78DABCA68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0E355B-5CE3-4795-AF9C-CDCD05306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44E079-363F-4E57-942D-56F6DA0E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6392-8544-45C4-AB04-38DAA85E008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4CDEFD-24B1-4774-BDAA-F7AA8B1C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806820-10D5-49F0-BD23-101E6BF8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CEF-59E1-4B17-9766-2F4188C5F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7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30711-1E25-406C-ACA3-CF2C3D3E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FFA184-748F-477D-A39B-5991A1968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A8C1D-E742-4DED-A13D-958EF2DBF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6392-8544-45C4-AB04-38DAA85E008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00F84-B09E-4B54-B66C-27D405DF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57856-5CA5-4F68-B505-758FDE5D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CEF-59E1-4B17-9766-2F4188C5F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7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8330C0-91BE-41C5-8A02-591E37F4C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252B05-719F-4A55-ACE7-6E1722DB2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F175B-700E-4BCB-AD13-9984DC2A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6392-8544-45C4-AB04-38DAA85E008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F7D51E-7A86-42D8-9F5F-A6DDEB71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4EF09E-5615-454B-B885-E94AB077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CEF-59E1-4B17-9766-2F4188C5F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6D065-63B3-43FD-9ADF-50ED96E9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5CC34-1396-4813-BFDD-D296D3EB6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B43A7-106D-49E4-85C8-27DF48DD8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6392-8544-45C4-AB04-38DAA85E008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6593B1-32D9-41CF-B480-9F3B12C0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DBA58B-A622-42FA-B7EB-D326A1F3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CEF-59E1-4B17-9766-2F4188C5F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2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48B83-06A4-4311-9783-19C533FE6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875989-4070-4433-B025-4FC9B2865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39C2E-2261-4407-83D6-3A2074ED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6392-8544-45C4-AB04-38DAA85E008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39DB4-9F6E-4A47-8444-77A77902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7B927-57DD-46C6-9D50-861B052D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CEF-59E1-4B17-9766-2F4188C5F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65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84E54-1DED-4068-BFBF-4E60AAA0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7DB16-9560-491D-9F0E-8D7643EEA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C7FA6F-6F52-4A1D-B50C-AADBCC772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2F03AE-F6DA-41C8-B730-A3095D4B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6392-8544-45C4-AB04-38DAA85E008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E12DBD-3515-4DE4-9A83-F67F89F0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CEC8F5-93B9-410E-84E8-5360C8A7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CEF-59E1-4B17-9766-2F4188C5F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33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09D32-045A-4224-A1C9-057702B1C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5B138-1FED-4BCA-A331-BD9DAB8D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7A36DE-3D2D-445A-AE9D-376D65E2B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4A8845-DF54-4878-82FD-F066A6D69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CB0225-8E7F-4071-8736-602945825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70BE02-BF9E-40B7-9DB0-B1150FF7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6392-8544-45C4-AB04-38DAA85E008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269144-BCE1-44A5-90F4-87D8604E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30FB6C-61F7-4D69-BFE9-C51D5304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CEF-59E1-4B17-9766-2F4188C5F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45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B2AD5-2D2A-4378-9C73-8EA5EC861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5F6E43-06BC-4BF0-82D8-4AC55595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6392-8544-45C4-AB04-38DAA85E008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33EE44-EC94-4922-8F57-DB45566D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28A05D-D39D-4D58-8113-D6BA1BC0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CEF-59E1-4B17-9766-2F4188C5F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0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14BB73-17C7-4C4F-BC54-9186A4C5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6392-8544-45C4-AB04-38DAA85E008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1B4416-4C41-47B5-A542-17B9410C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4CEE59-54F3-4BF9-B885-854D4805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CEF-59E1-4B17-9766-2F4188C5F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43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5F3BC-2F0D-407C-B41D-A24D9D0E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49FB2F-5F0B-43ED-BE56-B8CA17A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A94C18-E097-4EF3-B60B-BD77051C0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E3AAE5-9163-4B4D-BA5C-8AA8FCED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6392-8544-45C4-AB04-38DAA85E008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3866CE-5787-45E9-B5B0-2F2CB6D6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B8A8-06B3-43C0-82C0-05D0C334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CEF-59E1-4B17-9766-2F4188C5F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6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B24EF-FD0E-4511-A180-B108FC30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5F75E4-5837-4241-8915-2426EB1F5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50B22B-53DF-4689-ABC8-FEFC824FD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747140-651F-44A6-ABFA-5A1E65F4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6392-8544-45C4-AB04-38DAA85E008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37A85C-16F6-499F-9334-DB43956E1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71ECF0-C30C-4591-A94F-A415B329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CEF-59E1-4B17-9766-2F4188C5F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66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CCAE6B-C7BC-4BE7-9829-8000D68A7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EEE918-6B15-47DB-8433-9B4156C02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EE29B-06A0-483E-81E4-F6EC98F62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86392-8544-45C4-AB04-38DAA85E008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3D762-F14E-4D85-8715-BD09A7533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A40289-68CF-4BD1-904C-765577B21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B6CEF-59E1-4B17-9766-2F4188C5F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66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6E032-4916-4717-B604-94EC9046F5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FFAA55-B1AD-487A-A5EF-2236D3BC57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스크린샷, 모니터, 화면, 텔레비전이(가) 표시된 사진&#10;&#10;자동 생성된 설명">
            <a:extLst>
              <a:ext uri="{FF2B5EF4-FFF2-40B4-BE49-F238E27FC236}">
                <a16:creationId xmlns:a16="http://schemas.microsoft.com/office/drawing/2014/main" id="{833DEC0E-BD2D-4622-9A55-80D6078F5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329" y="0"/>
            <a:ext cx="6017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9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A5626-BC66-4CA8-ACF4-E5B3C1C4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스크린샷, 모니터, 전자기기, 화면이(가) 표시된 사진&#10;&#10;자동 생성된 설명">
            <a:extLst>
              <a:ext uri="{FF2B5EF4-FFF2-40B4-BE49-F238E27FC236}">
                <a16:creationId xmlns:a16="http://schemas.microsoft.com/office/drawing/2014/main" id="{3F01E680-5DA2-4F6F-8AB6-7C35115BA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897" y="365125"/>
            <a:ext cx="5706206" cy="6457675"/>
          </a:xfrm>
        </p:spPr>
      </p:pic>
    </p:spTree>
    <p:extLst>
      <p:ext uri="{BB962C8B-B14F-4D97-AF65-F5344CB8AC3E}">
        <p14:creationId xmlns:p14="http://schemas.microsoft.com/office/powerpoint/2010/main" val="43131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9213D-CE78-41CF-B1D5-33F35B97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스크린샷, 모니터, 화면, 노트북이(가) 표시된 사진&#10;&#10;자동 생성된 설명">
            <a:extLst>
              <a:ext uri="{FF2B5EF4-FFF2-40B4-BE49-F238E27FC236}">
                <a16:creationId xmlns:a16="http://schemas.microsoft.com/office/drawing/2014/main" id="{9AD97269-942D-4C13-8841-CD0B1A31C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448" y="365125"/>
            <a:ext cx="5633103" cy="6515300"/>
          </a:xfrm>
        </p:spPr>
      </p:pic>
    </p:spTree>
    <p:extLst>
      <p:ext uri="{BB962C8B-B14F-4D97-AF65-F5344CB8AC3E}">
        <p14:creationId xmlns:p14="http://schemas.microsoft.com/office/powerpoint/2010/main" val="427067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3B879-84F4-441A-9F7C-D5172491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스크린샷, 모니터, 화면, 컴퓨터이(가) 표시된 사진&#10;&#10;자동 생성된 설명">
            <a:extLst>
              <a:ext uri="{FF2B5EF4-FFF2-40B4-BE49-F238E27FC236}">
                <a16:creationId xmlns:a16="http://schemas.microsoft.com/office/drawing/2014/main" id="{86D90360-C381-4387-BF89-B6EF34EFD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941" y="378307"/>
            <a:ext cx="5074118" cy="6479693"/>
          </a:xfrm>
        </p:spPr>
      </p:pic>
    </p:spTree>
    <p:extLst>
      <p:ext uri="{BB962C8B-B14F-4D97-AF65-F5344CB8AC3E}">
        <p14:creationId xmlns:p14="http://schemas.microsoft.com/office/powerpoint/2010/main" val="589070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EAB40-725A-4FE6-A27A-89700719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스크린샷, 모니터, 컴퓨터, 화면이(가) 표시된 사진&#10;&#10;자동 생성된 설명">
            <a:extLst>
              <a:ext uri="{FF2B5EF4-FFF2-40B4-BE49-F238E27FC236}">
                <a16:creationId xmlns:a16="http://schemas.microsoft.com/office/drawing/2014/main" id="{BD82AC5B-3182-482F-9D48-309AC520B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313" y="365124"/>
            <a:ext cx="4473374" cy="6327505"/>
          </a:xfrm>
        </p:spPr>
      </p:pic>
    </p:spTree>
    <p:extLst>
      <p:ext uri="{BB962C8B-B14F-4D97-AF65-F5344CB8AC3E}">
        <p14:creationId xmlns:p14="http://schemas.microsoft.com/office/powerpoint/2010/main" val="254336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517C7-CCC6-466A-BA34-47D069E3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스크린샷, 모니터, 화면, 테이블이(가) 표시된 사진&#10;&#10;자동 생성된 설명">
            <a:extLst>
              <a:ext uri="{FF2B5EF4-FFF2-40B4-BE49-F238E27FC236}">
                <a16:creationId xmlns:a16="http://schemas.microsoft.com/office/drawing/2014/main" id="{D595FA1C-2753-4B3A-9CAB-0D1F891EA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460" y="522395"/>
            <a:ext cx="5669079" cy="5813209"/>
          </a:xfrm>
        </p:spPr>
      </p:pic>
    </p:spTree>
    <p:extLst>
      <p:ext uri="{BB962C8B-B14F-4D97-AF65-F5344CB8AC3E}">
        <p14:creationId xmlns:p14="http://schemas.microsoft.com/office/powerpoint/2010/main" val="1335638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2440</dc:creator>
  <cp:lastModifiedBy>2440</cp:lastModifiedBy>
  <cp:revision>1</cp:revision>
  <dcterms:created xsi:type="dcterms:W3CDTF">2020-09-21T09:38:44Z</dcterms:created>
  <dcterms:modified xsi:type="dcterms:W3CDTF">2020-09-21T09:40:46Z</dcterms:modified>
</cp:coreProperties>
</file>