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8075-6DBE-4094-82F8-E31A77211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0C603B-C4B7-43C2-8669-D2D92B653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59AC6-4D67-4B78-B2E8-FAE5B53D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5C649-9904-4B48-AC55-040E2562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6530D-D86E-4782-A41B-5485970E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5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EF773-D77F-4A17-AA65-EE539334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707937-FCA5-4377-BD87-204F1CB40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42C5C-BD5B-460F-B7EE-B964982B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2D35B-AB33-4849-937E-7D95BAC7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6AB3-42C5-43A4-9647-33FE7CFB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3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DE370-0FC6-4CD7-9809-5B032CDC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4D0C5-C561-46BB-8E2B-A0351DED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BF979-687C-43B0-B0F2-F2ABA816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8A26A-352F-4A8F-BA06-C548386B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B3CCF-2F5F-4662-AD1E-4054519C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7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2C45-5CDF-49B1-BA3C-75FF4791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C3F14-707D-4BC7-9F8F-9651F0D2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C6DE8-BC73-4490-B24E-FB0457E6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69837-3C85-421E-B654-96E0D62B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FFE3B-D75D-4E2E-81F6-373A1579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6B44C-1880-4A6C-A94A-4A142906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06C8C-418A-45FA-852A-D4AE6E28B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FDAEE-0DEA-4691-BEE7-6E7F51DB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C2A80-E4EA-4B7F-8479-B84E644F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CD46F-C96B-4C94-9FE0-7C4B8FD0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B4EA1-13A5-4499-A848-043E6079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8FFF7-0F97-4B31-A4A9-D9DC702F2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A11B5-296C-4C11-800F-67C418C28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76469-54CB-4269-8C16-0797D47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8A05B-2F71-4800-89AD-3CDD784B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4873F-D865-4470-BD95-3E303532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1BC00-2207-441A-A9B9-0BAAD7F2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29B31-D65D-4DE4-93C5-3FB50AA8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19196D-03B1-471F-B216-933B20C47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83316A-D348-46AE-8A48-A39344F66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25D48-6746-44E2-AC72-B8B1AAE4D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8E9363-017A-414A-928B-C779CC41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40F6F9-A416-4459-9A9E-DFB4963E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8B8B0C-B6E1-49C4-A614-519C62DC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5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4318-2CE8-4144-A73A-E6C38B0F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54BFCB-43A9-4725-B785-4261E1BB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F2BB3-3766-4C28-B688-75B5164D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1EF86-F581-4F2B-9F82-3AFAA73B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0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F69B6D-3CC0-44DA-B70C-E79CBCC7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6769BA-A5FE-4DC6-BE1E-23FC4FAB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6D43A-35C2-453B-A516-CCDF35D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2E9B4-2CEC-4B04-B827-A3475F70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39FB8-B6D5-47B6-8A3C-EE30EA5D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BB4AD-7347-49E0-868F-CEE8B3A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2E383-5AC0-454A-A10D-2D51A90D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98774B-ACCF-4110-9FEF-68315D22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99795-AD50-429D-9718-4E2FECDB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2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2FE68-E807-432B-9330-D76475F2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7500DB-013F-44CB-9326-3A401775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ABD5D-00F2-4150-BFB5-E8AB3C851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40CE2-967E-42F1-B1BA-DBB2A351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41F88-AE47-40D0-B9E1-341B0D6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0FBA2-A743-483C-AAC0-421E4269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ECDBB5-2BDF-4388-A439-DC05BEB5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302C6-AEED-41EB-9528-97FE4E2AF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8B5A9-E7D9-463A-B094-2218CCE3F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EA1E-8C66-4DA8-B4FE-84611DA9410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E9BC3-7C07-44F4-915F-9D6DE593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F6B7A-0824-4088-AB5A-6E1F4BA59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CF88-0EF7-4142-BA8E-7DA97379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E1832-CBCF-4FAC-866C-3B5489995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991CD-036A-4AD6-9839-B5056D479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7F1D231-949D-4818-B255-94487CC9E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88" y="0"/>
            <a:ext cx="9300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4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E429D-511D-45BD-80BC-2D39F06F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모니터, 실내, 앉아있는이(가) 표시된 사진&#10;&#10;자동 생성된 설명">
            <a:extLst>
              <a:ext uri="{FF2B5EF4-FFF2-40B4-BE49-F238E27FC236}">
                <a16:creationId xmlns:a16="http://schemas.microsoft.com/office/drawing/2014/main" id="{93189E87-2F2B-47FF-A4F8-5A23D602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40" y="365125"/>
            <a:ext cx="8822119" cy="6492875"/>
          </a:xfrm>
        </p:spPr>
      </p:pic>
    </p:spTree>
    <p:extLst>
      <p:ext uri="{BB962C8B-B14F-4D97-AF65-F5344CB8AC3E}">
        <p14:creationId xmlns:p14="http://schemas.microsoft.com/office/powerpoint/2010/main" val="21412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40DB4-CC83-441C-A64F-A62A4568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026F382-928A-4A0F-9C4D-AA96EDF48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81" y="365125"/>
            <a:ext cx="9117838" cy="6492875"/>
          </a:xfrm>
        </p:spPr>
      </p:pic>
    </p:spTree>
    <p:extLst>
      <p:ext uri="{BB962C8B-B14F-4D97-AF65-F5344CB8AC3E}">
        <p14:creationId xmlns:p14="http://schemas.microsoft.com/office/powerpoint/2010/main" val="75968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52F6E-9761-497D-9C25-4F42C24B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실내, 모니터, 앉아있는이(가) 표시된 사진&#10;&#10;자동 생성된 설명">
            <a:extLst>
              <a:ext uri="{FF2B5EF4-FFF2-40B4-BE49-F238E27FC236}">
                <a16:creationId xmlns:a16="http://schemas.microsoft.com/office/drawing/2014/main" id="{1AD24E23-0443-4C07-81A9-E5B5A6AFF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64" y="365125"/>
            <a:ext cx="8653872" cy="6471592"/>
          </a:xfrm>
        </p:spPr>
      </p:pic>
    </p:spTree>
    <p:extLst>
      <p:ext uri="{BB962C8B-B14F-4D97-AF65-F5344CB8AC3E}">
        <p14:creationId xmlns:p14="http://schemas.microsoft.com/office/powerpoint/2010/main" val="24185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84E31-57C1-48B1-8592-9197926E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모니터, 실내, 앉아있는이(가) 표시된 사진&#10;&#10;자동 생성된 설명">
            <a:extLst>
              <a:ext uri="{FF2B5EF4-FFF2-40B4-BE49-F238E27FC236}">
                <a16:creationId xmlns:a16="http://schemas.microsoft.com/office/drawing/2014/main" id="{27B98947-4267-42BD-8AD0-AA318ED74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91" y="365125"/>
            <a:ext cx="8801218" cy="6502705"/>
          </a:xfrm>
        </p:spPr>
      </p:pic>
    </p:spTree>
    <p:extLst>
      <p:ext uri="{BB962C8B-B14F-4D97-AF65-F5344CB8AC3E}">
        <p14:creationId xmlns:p14="http://schemas.microsoft.com/office/powerpoint/2010/main" val="332261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562B5-D8D7-42F8-8F44-38FD791A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B92CD497-E603-4780-8967-84731EECE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38" y="365125"/>
            <a:ext cx="9727123" cy="6492875"/>
          </a:xfrm>
        </p:spPr>
      </p:pic>
    </p:spTree>
    <p:extLst>
      <p:ext uri="{BB962C8B-B14F-4D97-AF65-F5344CB8AC3E}">
        <p14:creationId xmlns:p14="http://schemas.microsoft.com/office/powerpoint/2010/main" val="26413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ED659-9A5E-4422-8ECE-5263AFF7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08A831C-3233-4C4D-A764-643E13C16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1" y="365125"/>
            <a:ext cx="9315177" cy="6490010"/>
          </a:xfrm>
        </p:spPr>
      </p:pic>
    </p:spTree>
    <p:extLst>
      <p:ext uri="{BB962C8B-B14F-4D97-AF65-F5344CB8AC3E}">
        <p14:creationId xmlns:p14="http://schemas.microsoft.com/office/powerpoint/2010/main" val="7020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BE1EC-AD94-4C5D-9AB7-D1336B99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DF919DF-C28D-4F01-8F0E-65F9C224B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43" y="343164"/>
            <a:ext cx="8680914" cy="6514836"/>
          </a:xfrm>
        </p:spPr>
      </p:pic>
    </p:spTree>
    <p:extLst>
      <p:ext uri="{BB962C8B-B14F-4D97-AF65-F5344CB8AC3E}">
        <p14:creationId xmlns:p14="http://schemas.microsoft.com/office/powerpoint/2010/main" val="244469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2440</dc:creator>
  <cp:lastModifiedBy>2440</cp:lastModifiedBy>
  <cp:revision>1</cp:revision>
  <dcterms:created xsi:type="dcterms:W3CDTF">2020-10-05T05:27:52Z</dcterms:created>
  <dcterms:modified xsi:type="dcterms:W3CDTF">2020-10-05T05:30:22Z</dcterms:modified>
</cp:coreProperties>
</file>