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96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FE241A-416F-4AB7-866A-F3CC13D0A7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41410A-AF3E-4368-A7EC-1B1E25F7E9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FEEFD1-1717-423D-B9C9-A235DC3C1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CDA2-072C-405D-9307-00DF63BE918F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B1E866-FC51-497E-B42A-3A5FAF95B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884265-A9F7-4870-B68E-B1E4618BC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32E5-DDB8-40DB-B5D6-C77ACEBFB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025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BD9188-819A-4A8C-B908-AB34A9290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2B025F-BD65-428D-8833-23CD55BE6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9C7A00-439C-44BB-BAE1-91995E195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CDA2-072C-405D-9307-00DF63BE918F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A070A2-EAC9-4742-AEE3-0B9291AD6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942B63-37F0-46BF-97D1-1EE99CF59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32E5-DDB8-40DB-B5D6-C77ACEBFB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424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10158F7-F1CE-4AEE-A8CB-73C5CC26AA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DAA178-E8C1-4287-8BC3-CA34884720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71BED4-8CCE-4A5B-A957-5BF624F9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CDA2-072C-405D-9307-00DF63BE918F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5B4C1D-9AB3-4A60-8162-3FA7FD424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40AD07-854D-4973-9D03-AAAD5979B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32E5-DDB8-40DB-B5D6-C77ACEBFB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233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D2688-1450-4B67-8C32-3E8A469B0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32106A-733A-4345-8B6A-01812BF71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B0707B-8B14-4F22-BF27-CE648A2EC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CDA2-072C-405D-9307-00DF63BE918F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E2A824-CE39-41C3-BDE3-D79123157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FC5350-CE9B-401E-BD29-CEA5E1440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32E5-DDB8-40DB-B5D6-C77ACEBFB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136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F1D10D-AD23-4682-960D-092B5CD47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DB31DE-D90F-4958-99C6-89B673D4E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D4480C-5334-4BB8-B64C-EFD9B2E34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CDA2-072C-405D-9307-00DF63BE918F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757B49-E206-4216-898D-FB623D5E9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698785-8F14-4813-8A4C-7F73055FE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32E5-DDB8-40DB-B5D6-C77ACEBFB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123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B8606F-5609-4AAF-B20C-594623510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86F55C-E499-4224-9E6B-49B269DBA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0B9A07-4852-48E9-AB82-A140EFC6D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C32EB4-5BF2-41BA-9177-34668C1C3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CDA2-072C-405D-9307-00DF63BE918F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4B8495-22C5-403A-A961-9B6B0AB0F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01A563-BE98-43C4-AF40-E34D39FB4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32E5-DDB8-40DB-B5D6-C77ACEBFB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047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C8A4EC-F9CB-4195-A625-F64B3D980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C0B926-CC82-446C-9AA6-1FEF09F0E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892A08-60ED-442D-85CD-8C6CFEAAD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2B1F04F-4182-4306-A3AE-E52F001A62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E194D40-C626-4CBB-B46A-9E2F0E3581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438F83-1635-4E29-BA70-EDF65A84F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CDA2-072C-405D-9307-00DF63BE918F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92D69A1-9CA7-4A04-A00A-CF2AE8ADC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D6B39AB-D902-4EE1-AAE8-1CCB56EC2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32E5-DDB8-40DB-B5D6-C77ACEBFB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885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C0B1EC-D0C4-4E96-8ADE-03404C1B0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73985BE-B362-46E4-A102-1E1CB5D0B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CDA2-072C-405D-9307-00DF63BE918F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056E7C-2B27-4ED7-846D-B6585EF86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FC6705-5749-44FC-854A-C82F93123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32E5-DDB8-40DB-B5D6-C77ACEBFB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48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40E464C-2E32-4BDD-BF4B-FFE1CE861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CDA2-072C-405D-9307-00DF63BE918F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75D1DC-32DD-4F0C-B233-B02F53F40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121D5E-317E-43CA-8329-8ED3FA17A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32E5-DDB8-40DB-B5D6-C77ACEBFB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443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2B08D7-F1A9-4668-A0CD-D5490C84E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323428-870F-4CB6-A867-4954367FB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694BFB-56AC-4F22-9BF0-BFF2336CB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11EBC9-C053-4B4F-ADE1-6A64509C7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CDA2-072C-405D-9307-00DF63BE918F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D60424-B956-486E-B397-1EF7D9A61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D0F28F-5585-4595-8736-34071AFBA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32E5-DDB8-40DB-B5D6-C77ACEBFB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959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EC652D-1839-478C-BB55-D9770B3CC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1C1842-5F89-4FD4-AEF3-1AF5210997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8657FB-587F-488F-A899-443F3F906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F7BD99-8616-4241-AE61-9CF3C258E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CDA2-072C-405D-9307-00DF63BE918F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BAAE60-88A5-4BA1-9B43-5B3EB649F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2A5F6E-1F2B-476A-9F85-D8932C404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32E5-DDB8-40DB-B5D6-C77ACEBFB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789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5CF3542-BBC2-4056-8254-C8C6B47F8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EE81AD-9B6D-458A-9ACB-BB48E2330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E9BF35-CE3B-4942-BB6B-59DBABE886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BCDA2-072C-405D-9307-00DF63BE918F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097D1E-2E33-40D4-9DE7-CA389BBBFE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3EAAC2-1CDB-438B-944E-6B2978DB23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832E5-DDB8-40DB-B5D6-C77ACEBFB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436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47FA3-3945-451A-9039-7E2F0459C7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C5A0DA-BCF6-4226-9194-5BF02D52CA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 descr="스크린샷, 모니터, 화면, 컴퓨터이(가) 표시된 사진&#10;&#10;자동 생성된 설명">
            <a:extLst>
              <a:ext uri="{FF2B5EF4-FFF2-40B4-BE49-F238E27FC236}">
                <a16:creationId xmlns:a16="http://schemas.microsoft.com/office/drawing/2014/main" id="{20AE5962-A3E4-46C7-962E-B9B5006F41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838" y="42390"/>
            <a:ext cx="5182323" cy="677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00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95C468-200F-4A07-BC97-69884BEE2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 descr="스크린샷, 모니터, 화면, 컴퓨터이(가) 표시된 사진&#10;&#10;자동 생성된 설명">
            <a:extLst>
              <a:ext uri="{FF2B5EF4-FFF2-40B4-BE49-F238E27FC236}">
                <a16:creationId xmlns:a16="http://schemas.microsoft.com/office/drawing/2014/main" id="{E21BC2A0-615C-431A-84B6-0463A69D53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789" y="363512"/>
            <a:ext cx="5286422" cy="6494488"/>
          </a:xfrm>
        </p:spPr>
      </p:pic>
    </p:spTree>
    <p:extLst>
      <p:ext uri="{BB962C8B-B14F-4D97-AF65-F5344CB8AC3E}">
        <p14:creationId xmlns:p14="http://schemas.microsoft.com/office/powerpoint/2010/main" val="1856605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F7682C-CDC4-46F1-871F-0886AA0F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내용 개체 틀 8" descr="스크린샷, 모니터, 실내, 화면이(가) 표시된 사진&#10;&#10;자동 생성된 설명">
            <a:extLst>
              <a:ext uri="{FF2B5EF4-FFF2-40B4-BE49-F238E27FC236}">
                <a16:creationId xmlns:a16="http://schemas.microsoft.com/office/drawing/2014/main" id="{4A5B526B-8AB2-41D3-8898-E076D41FAC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179" y="365125"/>
            <a:ext cx="5105641" cy="6534115"/>
          </a:xfrm>
        </p:spPr>
      </p:pic>
    </p:spTree>
    <p:extLst>
      <p:ext uri="{BB962C8B-B14F-4D97-AF65-F5344CB8AC3E}">
        <p14:creationId xmlns:p14="http://schemas.microsoft.com/office/powerpoint/2010/main" val="1921126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와이드스크린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2440</dc:creator>
  <cp:lastModifiedBy>2440</cp:lastModifiedBy>
  <cp:revision>1</cp:revision>
  <dcterms:created xsi:type="dcterms:W3CDTF">2020-10-31T08:26:43Z</dcterms:created>
  <dcterms:modified xsi:type="dcterms:W3CDTF">2020-10-31T08:28:03Z</dcterms:modified>
</cp:coreProperties>
</file>