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790B-343C-4E2B-BBEB-C4E68C428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07575-A20C-43B2-BE5A-CA438CE79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980BA-6DFA-4EB5-94B3-2273197D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25E4C-D5A2-4F1B-B5C9-88A7609A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2249F-920B-497C-BDDB-4178E45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E280E-A93B-4FC3-903B-62DC633F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25626-972B-4432-AC9C-9D7D2458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7164C-7B2D-4252-92C9-67CCCBD1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3A5B5-5804-4427-B2A5-A721AD50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5609F-DAC4-4A00-B282-5D0079A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C98A3-0218-405C-9EAD-CCC68F524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88D586-83EE-491E-9951-39B3B206F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009E1-1DFA-42ED-9FD5-29B598F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28626-5197-40BB-A047-32E8D2FA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E74F-1294-4184-974C-26B8402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05A9E-672D-420D-A5B0-3C19311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03A91-EF24-4C20-9A8B-B5F1FA07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0BACA-8F93-4488-9B95-09DE264A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C083A-0713-4531-B6C8-B1DC8234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8E4A4-494C-43C1-9E32-076F153E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4F64-AA88-4B09-A845-9B3B63F5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F52A1-7A49-4053-8AAD-54E3F183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AB8B5-FC3C-4EFC-B5D7-91D2E02C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AA45F-2BE5-4528-910E-960A8D89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C277F-AC89-4122-AA33-9696C60D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B8DB5-8897-49F4-9EF3-126B2FD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5D174-5DE7-4F03-8028-0D23E3AAF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78365-2E31-4C1E-B645-1B2FE1C3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0B49B-1756-4C74-8C9C-C80E80B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84E7-781A-48D4-B7F2-714DE112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370BE-B8C8-41AB-B550-90DECA3E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A865-7878-4DC0-8F65-4D7C1CA5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414D9-0997-4975-9995-CC569D66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0794D-4159-4126-B164-38D7CA86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643BC-E346-44EB-800B-0970D3B2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737D7-8F5B-40D9-BE73-9A9450271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ABFA4-2EB2-443E-9C2C-A0E58720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240DE-2488-4A71-8910-E9642E5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F585D-55E9-47DC-A7D4-C87C2FB6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8A07-BD2B-4DF1-8FA2-E249FD41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E35E25-6366-482C-AB23-6C89513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FAB93A-8E7C-4E86-8E47-5A5E9FE4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37E96-F7F6-47E8-AC07-984EA7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9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5399E-C85C-4234-BB5B-DD7EB61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E2726-9292-4B84-BA3C-D272A1C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1B0F9-9924-488C-AA21-A4E1C9F8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52C8-5DDF-4434-9BC0-B231D2B0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2D104-6E31-48DB-AB01-7445211D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9A4F1-4020-4792-B792-E3E690B5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78401-7C47-45BA-9623-522FD760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2E6E4-E3F4-46AE-830C-F35B1F2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2CDA7-E080-4019-89AD-A39C0E08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9D8C-81C2-413B-B45D-3B2F00A7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B06429-4A55-4C8B-B256-8EEA46F9D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D815B-CB34-4CE9-A07E-56E163C2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56F97-E500-4A4D-BD93-60E82119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8EB60-653A-41DB-84ED-283CB2D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018DF-1696-428C-8CDF-4ED7D19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5739C-E1A6-4ED6-A1C9-3FE478BA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2A755-DC22-4044-8AAB-CED31A42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FA11D-E2DF-40BE-9DAA-1385AE47F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0B36-0655-4D76-A7B4-9F3D16B2E79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C4B10-3B1D-4C91-B2D4-542B8860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E0BA1-8D3C-4429-B88E-4D945486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0283-151B-4D63-8090-CE7A6B69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5F2E-9691-43F5-8E69-F44172EAE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8B2C3-550D-4CBD-8DA7-4E8609874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C5D5DC-61A5-444F-90D4-7603F43A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49" y="0"/>
            <a:ext cx="5204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923C7-AF46-4A65-8E76-AE19A84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EF07428-11AF-450E-895B-D14803A38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66" y="365125"/>
            <a:ext cx="4880668" cy="6492875"/>
          </a:xfrm>
        </p:spPr>
      </p:pic>
    </p:spTree>
    <p:extLst>
      <p:ext uri="{BB962C8B-B14F-4D97-AF65-F5344CB8AC3E}">
        <p14:creationId xmlns:p14="http://schemas.microsoft.com/office/powerpoint/2010/main" val="190248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C633F-0D6A-4FFA-9FAD-01021879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7A42DA9-DD5D-4E07-88F7-0D10468BC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8" y="354001"/>
            <a:ext cx="5035644" cy="6503999"/>
          </a:xfrm>
        </p:spPr>
      </p:pic>
    </p:spTree>
    <p:extLst>
      <p:ext uri="{BB962C8B-B14F-4D97-AF65-F5344CB8AC3E}">
        <p14:creationId xmlns:p14="http://schemas.microsoft.com/office/powerpoint/2010/main" val="380842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3D79-17E6-44AD-B5BE-666BC801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3F3E97A-903C-4A7C-9CA3-33C21BA97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47" y="365125"/>
            <a:ext cx="4574106" cy="6497874"/>
          </a:xfrm>
        </p:spPr>
      </p:pic>
    </p:spTree>
    <p:extLst>
      <p:ext uri="{BB962C8B-B14F-4D97-AF65-F5344CB8AC3E}">
        <p14:creationId xmlns:p14="http://schemas.microsoft.com/office/powerpoint/2010/main" val="27574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1</cp:revision>
  <dcterms:created xsi:type="dcterms:W3CDTF">2020-11-02T03:36:53Z</dcterms:created>
  <dcterms:modified xsi:type="dcterms:W3CDTF">2020-11-02T03:38:16Z</dcterms:modified>
</cp:coreProperties>
</file>