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440" initials="2" lastIdx="1" clrIdx="0">
    <p:extLst>
      <p:ext uri="{19B8F6BF-5375-455C-9EA6-DF929625EA0E}">
        <p15:presenceInfo xmlns:p15="http://schemas.microsoft.com/office/powerpoint/2012/main" userId="244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02:43:58.7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7%88%ED%81%AC%EB%8B%A4%EC%9A%B4" TargetMode="External"/><Relationship Id="rId2" Type="http://schemas.openxmlformats.org/officeDocument/2006/relationships/hyperlink" Target="https://blog.kalkin7.com/2014/02/10/lets-write-using-markdow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48714-E354-455C-B3CB-D9516384B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</a:t>
            </a:r>
            <a:r>
              <a:rPr lang="en-US" altLang="ko-KR" dirty="0"/>
              <a:t>SW</a:t>
            </a:r>
            <a:r>
              <a:rPr lang="ko-KR" altLang="en-US" dirty="0"/>
              <a:t>의 이해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2F2B-7454-4E65-82F7-4B66BEE3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607266"/>
            <a:ext cx="8673427" cy="1621587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컴퓨터공학과 </a:t>
            </a:r>
            <a:r>
              <a:rPr lang="en-US" altLang="ko-KR" dirty="0"/>
              <a:t>20165171 </a:t>
            </a:r>
            <a:r>
              <a:rPr lang="ko-KR" altLang="en-US" dirty="0"/>
              <a:t>황승현</a:t>
            </a:r>
            <a:endParaRPr lang="en-US" altLang="ko-KR" dirty="0"/>
          </a:p>
          <a:p>
            <a:r>
              <a:rPr lang="ko-KR" altLang="en-US" dirty="0"/>
              <a:t>컨텐츠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20175142 </a:t>
            </a:r>
            <a:r>
              <a:rPr lang="ko-KR" altLang="en-US" dirty="0" err="1"/>
              <a:t>양다민</a:t>
            </a:r>
            <a:endParaRPr lang="en-US" altLang="ko-KR" dirty="0"/>
          </a:p>
          <a:p>
            <a:r>
              <a:rPr lang="ko-KR" altLang="en-US" dirty="0" err="1"/>
              <a:t>빅데이터전공</a:t>
            </a:r>
            <a:r>
              <a:rPr lang="ko-KR" altLang="en-US" dirty="0"/>
              <a:t> </a:t>
            </a:r>
            <a:r>
              <a:rPr lang="en-US" altLang="ko-KR" dirty="0"/>
              <a:t>20175328 </a:t>
            </a:r>
            <a:r>
              <a:rPr lang="ko-KR" altLang="en-US" dirty="0"/>
              <a:t>이정현</a:t>
            </a:r>
            <a:endParaRPr lang="en-US" altLang="ko-KR" dirty="0"/>
          </a:p>
          <a:p>
            <a:r>
              <a:rPr lang="ko-KR" altLang="en-US" dirty="0" err="1"/>
              <a:t>빅데이터전공</a:t>
            </a:r>
            <a:r>
              <a:rPr lang="ko-KR" altLang="en-US" dirty="0"/>
              <a:t> </a:t>
            </a:r>
            <a:r>
              <a:rPr lang="en-US" altLang="ko-KR" dirty="0"/>
              <a:t>20195286 </a:t>
            </a:r>
            <a:r>
              <a:rPr lang="ko-KR" altLang="en-US" dirty="0" err="1"/>
              <a:t>이준범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BD7EE-A008-4E79-9EE0-56F75313DCB1}"/>
              </a:ext>
            </a:extLst>
          </p:cNvPr>
          <p:cNvSpPr txBox="1"/>
          <p:nvPr/>
        </p:nvSpPr>
        <p:spPr>
          <a:xfrm>
            <a:off x="5852133" y="34226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</a:t>
            </a:r>
            <a:r>
              <a:rPr lang="ko-KR" altLang="en-US" dirty="0">
                <a:solidFill>
                  <a:schemeClr val="bg1"/>
                </a:solidFill>
              </a:rPr>
              <a:t>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29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9E025-C85A-403D-8F4E-51FF7A8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설명</a:t>
            </a:r>
            <a:br>
              <a:rPr lang="en-US" altLang="ko-KR" dirty="0"/>
            </a:br>
            <a:r>
              <a:rPr lang="ko-KR" altLang="en-US" dirty="0"/>
              <a:t>및</a:t>
            </a:r>
            <a:br>
              <a:rPr lang="en-US" altLang="ko-KR" dirty="0"/>
            </a:br>
            <a:r>
              <a:rPr lang="ko-KR" altLang="en-US" dirty="0"/>
              <a:t>선정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823F2-2EA8-40AA-B5E6-3623A4FD6FDD}"/>
              </a:ext>
            </a:extLst>
          </p:cNvPr>
          <p:cNvSpPr txBox="1"/>
          <p:nvPr/>
        </p:nvSpPr>
        <p:spPr>
          <a:xfrm>
            <a:off x="5092117" y="897622"/>
            <a:ext cx="634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F5875-651A-4DED-A084-729FA5E5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53835"/>
            <a:ext cx="6530144" cy="5248622"/>
          </a:xfrm>
        </p:spPr>
        <p:txBody>
          <a:bodyPr/>
          <a:lstStyle/>
          <a:p>
            <a:r>
              <a:rPr lang="ko-KR" altLang="en-US" dirty="0"/>
              <a:t>마크다운을 이용하여</a:t>
            </a:r>
            <a:r>
              <a:rPr lang="en-US" altLang="ko-KR" dirty="0"/>
              <a:t> </a:t>
            </a:r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를 나무위키와 비슷한 홈페이지 구성함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오픈소스</a:t>
            </a:r>
            <a:r>
              <a:rPr lang="en-US" altLang="ko-KR" dirty="0"/>
              <a:t>SW</a:t>
            </a:r>
            <a:r>
              <a:rPr lang="ko-KR" altLang="en-US" dirty="0"/>
              <a:t>의 이해 과목을</a:t>
            </a:r>
            <a:r>
              <a:rPr lang="en-US" altLang="ko-KR" dirty="0"/>
              <a:t> </a:t>
            </a:r>
            <a:r>
              <a:rPr lang="ko-KR" altLang="en-US" dirty="0"/>
              <a:t>복습 및 정리하기 위하여 선정함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41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5393-A9CE-4DF9-A2EA-712E12D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813ED-779C-479D-AE7D-E36886021DE3}"/>
              </a:ext>
            </a:extLst>
          </p:cNvPr>
          <p:cNvSpPr txBox="1"/>
          <p:nvPr/>
        </p:nvSpPr>
        <p:spPr>
          <a:xfrm>
            <a:off x="5218816" y="948799"/>
            <a:ext cx="56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활용할 오픈소스</a:t>
            </a:r>
            <a:r>
              <a:rPr lang="en-US" altLang="ko-KR" dirty="0"/>
              <a:t>SW</a:t>
            </a:r>
            <a:r>
              <a:rPr lang="ko-KR" altLang="en-US" dirty="0"/>
              <a:t>언어 </a:t>
            </a:r>
            <a:r>
              <a:rPr lang="en-US" altLang="ko-KR" dirty="0"/>
              <a:t>: </a:t>
            </a:r>
            <a:r>
              <a:rPr lang="ko-KR" altLang="en-US" dirty="0"/>
              <a:t>마크다운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8D39F8F-CD7A-4673-B3D8-0B9119204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702" y="1675697"/>
            <a:ext cx="5296551" cy="3259416"/>
          </a:xfrm>
        </p:spPr>
      </p:pic>
    </p:spTree>
    <p:extLst>
      <p:ext uri="{BB962C8B-B14F-4D97-AF65-F5344CB8AC3E}">
        <p14:creationId xmlns:p14="http://schemas.microsoft.com/office/powerpoint/2010/main" val="221300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B35C9-3BED-4476-8521-FB1DCCF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마크다운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F3C00-5B08-458D-9C52-F822EA2A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마크다운</a:t>
            </a:r>
            <a:r>
              <a:rPr lang="en-US" altLang="ko-KR" dirty="0"/>
              <a:t>(markdown)</a:t>
            </a:r>
            <a:r>
              <a:rPr lang="ko-KR" altLang="en-US" dirty="0"/>
              <a:t>은 일반 텍스트 기반의 경량 마크업 언어다</a:t>
            </a:r>
            <a:r>
              <a:rPr lang="en-US" altLang="ko-KR" dirty="0"/>
              <a:t>. </a:t>
            </a:r>
            <a:r>
              <a:rPr lang="ko-KR" altLang="en-US" dirty="0"/>
              <a:t>일반 텍스트로 서식이 있는 문서를 작성하는 데 사용되며</a:t>
            </a:r>
            <a:r>
              <a:rPr lang="en-US" altLang="ko-KR" dirty="0"/>
              <a:t>, </a:t>
            </a:r>
            <a:r>
              <a:rPr lang="ko-KR" altLang="en-US" dirty="0"/>
              <a:t>일반 마크업 언어에 비해 문법이 쉽고 간단한 것이 특징이다</a:t>
            </a:r>
            <a:r>
              <a:rPr lang="en-US" altLang="ko-KR" dirty="0"/>
              <a:t>. HTML</a:t>
            </a:r>
            <a:r>
              <a:rPr lang="ko-KR" altLang="en-US" dirty="0"/>
              <a:t>과 리치 텍스트</a:t>
            </a:r>
            <a:r>
              <a:rPr lang="en-US" altLang="ko-KR" dirty="0"/>
              <a:t>(RTF) </a:t>
            </a:r>
            <a:r>
              <a:rPr lang="ko-KR" altLang="en-US" dirty="0"/>
              <a:t>등 서식 문서로 쉽게 변환되기 때문에 응용 소프트웨어와 함께 배포되는 </a:t>
            </a:r>
            <a:r>
              <a:rPr lang="en-US" altLang="ko-KR" dirty="0"/>
              <a:t>README </a:t>
            </a:r>
            <a:r>
              <a:rPr lang="ko-KR" altLang="en-US" dirty="0"/>
              <a:t>파일이나 온라인 게시물 등에 많이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4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860D-779D-4074-9AF5-6AF7D653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32" y="2282813"/>
            <a:ext cx="3498979" cy="2456442"/>
          </a:xfrm>
        </p:spPr>
        <p:txBody>
          <a:bodyPr/>
          <a:lstStyle/>
          <a:p>
            <a:r>
              <a:rPr lang="ko-KR" altLang="en-US" dirty="0"/>
              <a:t>마크다운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08472-8254-4405-8BA1-391A7C76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473" y="872455"/>
            <a:ext cx="6281873" cy="581691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읽기 쉽다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마크다운은 다른 마크업 언어에 비해 훨씬 알아보기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익히기 쉽다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마크다운은 상당히 간단하다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모바일 친화적이다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간단한 태그만으로 쉽게 석식을 넣을 수 있어서</a:t>
            </a:r>
            <a:r>
              <a:rPr lang="en-US" altLang="ko-KR" dirty="0"/>
              <a:t> </a:t>
            </a:r>
            <a:r>
              <a:rPr lang="ko-KR" altLang="en-US" dirty="0"/>
              <a:t>다른 언어에 비해 훨씬 편리하다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6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E0A0-D36B-441B-B196-E23B83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설명할 내용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1693F-C93C-47E1-8083-D0EBF29E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451" y="953835"/>
            <a:ext cx="6281873" cy="5248622"/>
          </a:xfrm>
        </p:spPr>
        <p:txBody>
          <a:bodyPr/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en-US" altLang="ko-KR" dirty="0"/>
          </a:p>
          <a:p>
            <a:r>
              <a:rPr lang="ko-KR" altLang="en-US" dirty="0"/>
              <a:t>거버넌스</a:t>
            </a:r>
            <a:endParaRPr lang="en-US" altLang="ko-KR" dirty="0"/>
          </a:p>
          <a:p>
            <a:r>
              <a:rPr lang="ko-KR" altLang="en-US" dirty="0" err="1"/>
              <a:t>텐서플로우</a:t>
            </a:r>
            <a:endParaRPr lang="en-US" altLang="ko-KR" dirty="0"/>
          </a:p>
          <a:p>
            <a:r>
              <a:rPr lang="ko-KR" altLang="en-US" dirty="0"/>
              <a:t>아나콘다</a:t>
            </a:r>
            <a:r>
              <a:rPr lang="en-US" altLang="ko-KR" dirty="0"/>
              <a:t>(in</a:t>
            </a:r>
            <a:r>
              <a:rPr lang="ko-KR" altLang="en-US" dirty="0"/>
              <a:t> 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마크다운</a:t>
            </a:r>
            <a:endParaRPr lang="en-US" altLang="ko-KR" dirty="0"/>
          </a:p>
          <a:p>
            <a:r>
              <a:rPr lang="ko-KR" altLang="en-US" dirty="0" err="1"/>
              <a:t>소스트리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9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1A605-E009-4D35-A0FB-8FA1DD4B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50E06-3917-48D8-BCA7-61DC69B2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깃 허브의 메인 페이지에 메인 주제를 삽입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메인 주제에 대한 연관 검색어 기능을 추가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메인 주제 및 연관 검색어에 대한 자세한 내용 삽입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각 해당 검색어에 대한 그림 삽입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그림 안에 </a:t>
            </a:r>
            <a:r>
              <a:rPr lang="ko-KR" altLang="en-US" dirty="0" err="1"/>
              <a:t>하이퍼</a:t>
            </a:r>
            <a:r>
              <a:rPr lang="ko-KR" altLang="en-US" dirty="0"/>
              <a:t> 링크 추가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메인 페이지와 각각의 서브 페이지를 연결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14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B482-86D4-4A63-B39F-51F6146E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4DA0A-649C-4DCF-BF0C-8E4ACF18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마크다운 장점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https://blog.kalkin7.com/2014/02/10/lets-write-using-markdown/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마크다운 그림 및 설명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https://ko.wikipedia.org/wiki/%EB%A7%88%ED%81%AC%EB%8B%A4%EC%9A%B4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14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B6FB79-473F-4247-AB62-C0B7EA6C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이상으로 발표 마치겠습니다</a:t>
            </a:r>
            <a:r>
              <a:rPr lang="en-US" altLang="ko-KR" sz="4000" dirty="0"/>
              <a:t>.</a:t>
            </a:r>
            <a:br>
              <a:rPr lang="en-US" altLang="ko-KR" sz="4000" dirty="0"/>
            </a:br>
            <a:r>
              <a:rPr lang="ko-KR" altLang="en-US" sz="4000" dirty="0"/>
              <a:t>감사합니다</a:t>
            </a:r>
            <a:r>
              <a:rPr lang="en-US" altLang="ko-KR" sz="4000" dirty="0"/>
              <a:t>!!!</a:t>
            </a:r>
            <a:endParaRPr lang="ko-KR" altLang="en-US" sz="40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707C07F-49B3-40D0-BAC9-7307767C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000" dirty="0"/>
              <a:t>컴퓨터공학과 </a:t>
            </a:r>
            <a:r>
              <a:rPr lang="en-US" altLang="ko-KR" sz="2000" dirty="0"/>
              <a:t>20165171 </a:t>
            </a:r>
            <a:r>
              <a:rPr lang="ko-KR" altLang="en-US" sz="2000" dirty="0"/>
              <a:t>황승현</a:t>
            </a:r>
            <a:endParaRPr lang="en-US" altLang="ko-KR" sz="2000" dirty="0"/>
          </a:p>
          <a:p>
            <a:r>
              <a:rPr lang="ko-KR" altLang="en-US" sz="2000" dirty="0"/>
              <a:t>컨텐츠</a:t>
            </a:r>
            <a:r>
              <a:rPr lang="en-US" altLang="ko-KR" sz="2000" dirty="0"/>
              <a:t>IT</a:t>
            </a:r>
            <a:r>
              <a:rPr lang="ko-KR" altLang="en-US" sz="2000" dirty="0"/>
              <a:t> </a:t>
            </a:r>
            <a:r>
              <a:rPr lang="en-US" altLang="ko-KR" sz="2000" dirty="0"/>
              <a:t>20175142 </a:t>
            </a:r>
            <a:r>
              <a:rPr lang="ko-KR" altLang="en-US" sz="2000" dirty="0" err="1"/>
              <a:t>양다민</a:t>
            </a:r>
            <a:endParaRPr lang="en-US" altLang="ko-KR" sz="2000" dirty="0"/>
          </a:p>
          <a:p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20175328 </a:t>
            </a:r>
            <a:r>
              <a:rPr lang="ko-KR" altLang="en-US" sz="2000" dirty="0"/>
              <a:t>이정현</a:t>
            </a:r>
            <a:endParaRPr lang="en-US" altLang="ko-KR" sz="2000" dirty="0"/>
          </a:p>
          <a:p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20195286 </a:t>
            </a:r>
            <a:r>
              <a:rPr lang="ko-KR" altLang="en-US" sz="2000" dirty="0" err="1"/>
              <a:t>이준범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37542487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311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아틀라스</vt:lpstr>
      <vt:lpstr>오픈소스SW의 이해 </vt:lpstr>
      <vt:lpstr>주제 설명 및 선정 이유</vt:lpstr>
      <vt:lpstr>개요</vt:lpstr>
      <vt:lpstr>마크다운 설명</vt:lpstr>
      <vt:lpstr>마크다운 설명 (장점)</vt:lpstr>
      <vt:lpstr>설명할 내용</vt:lpstr>
      <vt:lpstr>내용 구성</vt:lpstr>
      <vt:lpstr>자료 출처</vt:lpstr>
      <vt:lpstr>이상으로 발표 마치겠습니다. 감사합니다!!!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 게임제작기초 텀 프로젝트 계획서</dc:title>
  <dc:creator>2440</dc:creator>
  <cp:lastModifiedBy>cxz26@naver.com</cp:lastModifiedBy>
  <cp:revision>14</cp:revision>
  <dcterms:created xsi:type="dcterms:W3CDTF">2020-10-28T18:09:37Z</dcterms:created>
  <dcterms:modified xsi:type="dcterms:W3CDTF">2020-11-11T11:57:41Z</dcterms:modified>
</cp:coreProperties>
</file>