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5" r:id="rId5"/>
    <p:sldId id="260" r:id="rId6"/>
    <p:sldId id="268" r:id="rId7"/>
    <p:sldId id="267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JB-9/Tensorflow/blob/main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LJB-9/Tensorflow/blob/main/READM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JB-9/git/blob/main/README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JB-9/Tensorflow/blob/main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583345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779321" y="4032853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1935589" y="1412755"/>
            <a:ext cx="2052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6388680" y="4582960"/>
            <a:ext cx="4518155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20165171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황승현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20175328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이정현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20175142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</a:rPr>
              <a:t>양다민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20195285</a:t>
            </a:r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</a:rPr>
              <a:t>이준범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61588" y="903637"/>
            <a:ext cx="4497045" cy="329320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endParaRPr lang="en-US" altLang="ko-KR" sz="8800" b="1" kern="0" dirty="0">
              <a:ln w="12700">
                <a:solidFill>
                  <a:srgbClr val="7C97C2"/>
                </a:solidFill>
              </a:ln>
              <a:solidFill>
                <a:schemeClr val="bg1"/>
              </a:solidFill>
            </a:endParaRPr>
          </a:p>
          <a:p>
            <a:pPr lvl="0" latinLnBrk="0">
              <a:defRPr/>
            </a:pPr>
            <a:r>
              <a:rPr lang="ko-KR" altLang="en-US" sz="6000" b="1" kern="0" dirty="0">
                <a:ln w="12700">
                  <a:noFill/>
                </a:ln>
                <a:solidFill>
                  <a:srgbClr val="7C97C2"/>
                </a:solidFill>
              </a:rPr>
              <a:t>오픈소스</a:t>
            </a:r>
            <a:endParaRPr lang="en-US" altLang="ko-KR" sz="6000" b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vl="0" latinLnBrk="0">
              <a:defRPr/>
            </a:pPr>
            <a:r>
              <a:rPr lang="en-US" altLang="ko-KR" sz="6000" b="1" kern="0" dirty="0">
                <a:ln w="12700">
                  <a:noFill/>
                </a:ln>
                <a:solidFill>
                  <a:srgbClr val="7C97C2"/>
                </a:solidFill>
              </a:rPr>
              <a:t>SW</a:t>
            </a:r>
            <a:r>
              <a:rPr lang="ko-KR" altLang="en-US" sz="6000" b="1" kern="0" dirty="0">
                <a:ln w="12700">
                  <a:noFill/>
                </a:ln>
                <a:solidFill>
                  <a:srgbClr val="7C97C2"/>
                </a:solidFill>
              </a:rPr>
              <a:t>의 이해</a:t>
            </a:r>
            <a:endParaRPr lang="en-US" altLang="ko-KR" sz="6000" b="1" kern="0" dirty="0">
              <a:ln w="12700">
                <a:noFill/>
              </a:ln>
              <a:solidFill>
                <a:srgbClr val="7C97C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28435" y="4611787"/>
            <a:ext cx="402453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ko-KR" altLang="en-US" sz="1600" b="1" kern="0" dirty="0">
                <a:solidFill>
                  <a:schemeClr val="accent1">
                    <a:lumMod val="75000"/>
                  </a:schemeClr>
                </a:solidFill>
              </a:rPr>
              <a:t>조</a:t>
            </a:r>
            <a:endParaRPr lang="en-US" altLang="ko-KR" sz="16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9732294" y="5310853"/>
            <a:ext cx="2556000" cy="0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6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마크다운 활용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635120" y="2138296"/>
            <a:ext cx="3479680" cy="3388743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마크다운 언어를 활용한 </a:t>
            </a:r>
            <a:r>
              <a:rPr lang="ko-KR" altLang="en-US" sz="1600" b="1" dirty="0" err="1">
                <a:solidFill>
                  <a:schemeClr val="tx1"/>
                </a:solidFill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</a:rPr>
              <a:t> 예시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https://github.com/ljhase23/finalexam/blob/main/README.md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hlinkClick r:id="rId2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hlinkClick r:id="rId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SW</a:t>
            </a:r>
            <a:r>
              <a:rPr lang="ko-KR" altLang="en-US" sz="1200" b="1" dirty="0">
                <a:solidFill>
                  <a:prstClr val="white"/>
                </a:solidFill>
              </a:rPr>
              <a:t>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소스코드가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공개되어 있는 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E5BA2-9CA4-4E95-B4AD-79A6F369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13" y="2385628"/>
            <a:ext cx="6292774" cy="2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마크다운 활용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635120" y="2138296"/>
            <a:ext cx="3479680" cy="3388743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마크다운 언어를 활용한 거버넌스 예시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https://github.com/ljhase23/finalgame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hlinkClick r:id="rId2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hlinkClick r:id="rId2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  <a:hlinkClick r:id="rId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SW</a:t>
            </a:r>
            <a:r>
              <a:rPr lang="ko-KR" altLang="en-US" sz="1200" b="1" dirty="0">
                <a:solidFill>
                  <a:prstClr val="white"/>
                </a:solidFill>
              </a:rPr>
              <a:t>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소스코드가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공개되어 있는 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5B761-3921-4531-BE43-7B63C605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51" y="2172780"/>
            <a:ext cx="5610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320800" y="1239520"/>
            <a:ext cx="9513297" cy="5085071"/>
            <a:chOff x="9955683" y="6767733"/>
            <a:chExt cx="1228070" cy="53809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89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Thank you</a:t>
              </a:r>
            </a:p>
          </p:txBody>
        </p:sp>
        <p:sp>
          <p:nvSpPr>
            <p:cNvPr id="59" name="자유형 58"/>
            <p:cNvSpPr/>
            <p:nvPr/>
          </p:nvSpPr>
          <p:spPr>
            <a:xfrm rot="10800000">
              <a:off x="10839365" y="6961435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0" name="자유형 59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10991042" y="7130466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5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목차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63966" y="20194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60674" y="201942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6367258" y="2019426"/>
            <a:ext cx="1880558" cy="1880558"/>
            <a:chOff x="5708291" y="1967371"/>
            <a:chExt cx="1880558" cy="188055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7C97C2"/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7C97C2"/>
                  </a:solidFill>
                </a:rPr>
                <a:t>04</a:t>
              </a: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3801421" y="2003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363966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804712" y="4371952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589001" y="2363814"/>
            <a:ext cx="2571733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마크다운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활용안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589001" y="4758233"/>
            <a:ext cx="2571733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활용안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85211" y="2363814"/>
            <a:ext cx="2571733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발표주제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885211" y="4758233"/>
            <a:ext cx="2571733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장점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발표 주제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4414641" y="1803016"/>
            <a:ext cx="3043994" cy="3251967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오픈소스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  <a:r>
              <a:rPr lang="ko-KR" altLang="en-US" sz="1600" b="1" dirty="0">
                <a:solidFill>
                  <a:prstClr val="white"/>
                </a:solidFill>
              </a:rPr>
              <a:t>에 대해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설명하고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마크다운 언어를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활용해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홈페이지 제작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오픈소스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SW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란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?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4414641" y="1803016"/>
            <a:ext cx="3043994" cy="3251967"/>
          </a:xfrm>
          <a:prstGeom prst="ellipse">
            <a:avLst/>
          </a:prstGeom>
          <a:solidFill>
            <a:srgbClr val="7C9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오픈소스</a:t>
            </a:r>
            <a:r>
              <a:rPr lang="en-US" altLang="ko-KR" sz="1600" b="1" dirty="0">
                <a:solidFill>
                  <a:prstClr val="white"/>
                </a:solidFill>
              </a:rPr>
              <a:t> SW</a:t>
            </a:r>
            <a:r>
              <a:rPr lang="ko-KR" altLang="en-US" sz="1600" b="1" dirty="0">
                <a:solidFill>
                  <a:prstClr val="white"/>
                </a:solidFill>
              </a:rPr>
              <a:t>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소스코드가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공개되어 있는 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30542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오픈소스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SW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의 장점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Enjoy your stylish business and campus life with BIZCAM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895372" y="2057526"/>
            <a:ext cx="2713242" cy="2713242"/>
            <a:chOff x="5708291" y="1967371"/>
            <a:chExt cx="1880558" cy="188055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66" name="자유형 65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00572" y="2057526"/>
            <a:ext cx="2713242" cy="2713242"/>
            <a:chOff x="5708291" y="1967371"/>
            <a:chExt cx="1880558" cy="188055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60" name="자유형 59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932248" y="4988232"/>
            <a:ext cx="287292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05772" y="2057526"/>
            <a:ext cx="2713242" cy="2713242"/>
            <a:chOff x="5708291" y="1967371"/>
            <a:chExt cx="1880558" cy="1880558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b="1" dirty="0">
                <a:solidFill>
                  <a:srgbClr val="7C97C2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75" name="자유형 74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2D30DC-E7A1-4BB8-A925-3087B9419E0D}"/>
              </a:ext>
            </a:extLst>
          </p:cNvPr>
          <p:cNvSpPr/>
          <p:nvPr/>
        </p:nvSpPr>
        <p:spPr>
          <a:xfrm>
            <a:off x="7825932" y="5148005"/>
            <a:ext cx="2872921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호환성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유연성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소프트웨어간의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연동이 쉬우며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프로그램이나 앱에 종속되지 않고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자유로운 변경이 가능함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9AD87A-8D7E-46A4-98B8-95E4EA905A54}"/>
              </a:ext>
            </a:extLst>
          </p:cNvPr>
          <p:cNvSpPr/>
          <p:nvPr/>
        </p:nvSpPr>
        <p:spPr>
          <a:xfrm>
            <a:off x="4366069" y="5148005"/>
            <a:ext cx="2872921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빠르고 유연한 개발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최신 기술 정보와 문제점의 해결책을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공유하여 운영되기 때문에 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기술의 발전 속도가 빠른 편임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C551FA5-8368-4FAE-B6B6-CFEE942DA629}"/>
              </a:ext>
            </a:extLst>
          </p:cNvPr>
          <p:cNvSpPr/>
          <p:nvPr/>
        </p:nvSpPr>
        <p:spPr>
          <a:xfrm>
            <a:off x="815532" y="5068914"/>
            <a:ext cx="2872921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비용 절감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무료이용이 가능하며 소스코드가 공개되어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소프트웨어의 개선 또는 수정이 가능해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비용이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적게듬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8462CB-8E2E-4606-8250-84BBD51FC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57" y="2443670"/>
            <a:ext cx="1723269" cy="1723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699705-E02D-456A-9FD8-CCE6A39F4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32" y="2554404"/>
            <a:ext cx="1583921" cy="1583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D039E8-A42B-4D57-9118-9058DACC84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0" y="2382177"/>
            <a:ext cx="1928373" cy="19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오픈소스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SW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의 활용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-82733" y="2498199"/>
            <a:ext cx="5822429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>
              <a:lnSpc>
                <a:spcPct val="150000"/>
              </a:lnSpc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오픈소스를 활용하여 상용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활용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공급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r">
              <a:lnSpc>
                <a:spcPct val="150000"/>
              </a:lnSpc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완제품을 공급하고 부가서비스로 수익 창출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r">
              <a:lnSpc>
                <a:spcPct val="150000"/>
              </a:lnSpc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응용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플랫폼을 활용하여 다양한 사업 추진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r">
              <a:lnSpc>
                <a:spcPct val="150000"/>
              </a:lnSpc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사가 오픈소스를 활용하여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HW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제조 판매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r">
              <a:lnSpc>
                <a:spcPct val="150000"/>
              </a:lnSpc>
              <a:buAutoNum type="arabicPeriod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산업분야별 기업들이 다양하게 오픈소스 활용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금융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공공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교육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r">
              <a:lnSpc>
                <a:spcPct val="150000"/>
              </a:lnSpc>
              <a:buAutoNum type="arabicPeriod"/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  <a:defRPr/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409321" y="3147211"/>
            <a:ext cx="486641" cy="2227978"/>
          </a:xfrm>
          <a:prstGeom prst="rect">
            <a:avLst/>
          </a:prstGeom>
          <a:noFill/>
          <a:ln w="9525">
            <a:solidFill>
              <a:srgbClr val="7C97C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36664" y="2399815"/>
            <a:ext cx="1228070" cy="535465"/>
            <a:chOff x="9955683" y="6767733"/>
            <a:chExt cx="1228070" cy="535465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448"/>
              </a:avLst>
            </a:prstGeom>
            <a:solidFill>
              <a:schemeClr val="bg1"/>
            </a:solidFill>
            <a:ln>
              <a:solidFill>
                <a:srgbClr val="7C97C2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82" name="자유형 81"/>
            <p:cNvSpPr/>
            <p:nvPr/>
          </p:nvSpPr>
          <p:spPr>
            <a:xfrm>
              <a:off x="9955683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7C97C2"/>
            </a:solidFill>
            <a:ln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83" name="자유형 82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9983535" y="6822464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BFE34B5-968D-4585-BA1D-37DC7C2C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78" y="1343028"/>
            <a:ext cx="5525038" cy="5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오픈소스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SW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의 활용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1864998" y="1541623"/>
            <a:ext cx="8204868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7C97C2"/>
                </a:solidFill>
              </a:rPr>
              <a:t>오픈소스 라이센스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 혹은 커뮤니티가 소스 코드를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공개할때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제시하는 제반 규정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라이선스 규정은 기업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커뮤니티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 사용자 및 경쟁업체 간의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협엽을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위한 기반을 제공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0409321" y="3147211"/>
            <a:ext cx="486641" cy="2227978"/>
          </a:xfrm>
          <a:prstGeom prst="rect">
            <a:avLst/>
          </a:prstGeom>
          <a:noFill/>
          <a:ln w="9525">
            <a:solidFill>
              <a:srgbClr val="7C97C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81EAD-547C-45BF-9D0C-AAA4120E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33" y="2608006"/>
            <a:ext cx="8666533" cy="3508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175A8-BB46-4689-B894-5153BDB6CEB1}"/>
              </a:ext>
            </a:extLst>
          </p:cNvPr>
          <p:cNvSpPr txBox="1"/>
          <p:nvPr/>
        </p:nvSpPr>
        <p:spPr>
          <a:xfrm>
            <a:off x="1864998" y="6153197"/>
            <a:ext cx="595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자료</a:t>
            </a:r>
            <a:r>
              <a:rPr lang="en-US" altLang="ko-KR" sz="1400"/>
              <a:t>.</a:t>
            </a:r>
            <a:r>
              <a:rPr lang="ko-KR" altLang="en-US" sz="1400" dirty="0"/>
              <a:t>저작물 공개 강도에 따른 라이센스 구분</a:t>
            </a:r>
          </a:p>
        </p:txBody>
      </p:sp>
    </p:spTree>
    <p:extLst>
      <p:ext uri="{BB962C8B-B14F-4D97-AF65-F5344CB8AC3E}">
        <p14:creationId xmlns:p14="http://schemas.microsoft.com/office/powerpoint/2010/main" val="239580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마크다운 활용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635120" y="2138296"/>
            <a:ext cx="3428879" cy="325196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마크다운을 활용한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깃과 깃 허브 예시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https://github.com/LJB-9/git/blob/main/README.md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 SW</a:t>
            </a:r>
            <a:r>
              <a:rPr lang="ko-KR" altLang="en-US" sz="1200" b="1" dirty="0">
                <a:solidFill>
                  <a:prstClr val="white"/>
                </a:solidFill>
              </a:rPr>
              <a:t>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소스코드가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공개되어 있는 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58B48-5B68-437B-BBE4-2829B5D6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55" y="2078354"/>
            <a:ext cx="54292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마크다운 활용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7C97C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928421" y="1228725"/>
            <a:ext cx="6660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AC7045D-DFFA-47C7-9EA9-783626EB6790}"/>
              </a:ext>
            </a:extLst>
          </p:cNvPr>
          <p:cNvSpPr/>
          <p:nvPr/>
        </p:nvSpPr>
        <p:spPr>
          <a:xfrm>
            <a:off x="824662" y="2172780"/>
            <a:ext cx="3605098" cy="3104264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마크다운 언어를 활용한 </a:t>
            </a:r>
            <a:r>
              <a:rPr lang="ko-KR" altLang="en-US" sz="1600" b="1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b="1" dirty="0">
                <a:solidFill>
                  <a:schemeClr val="tx1"/>
                </a:solidFill>
              </a:rPr>
              <a:t> 예시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https://github.com/LJB-9/Tensorflow/blob/main/README.md</a:t>
            </a:r>
            <a:endParaRPr lang="ko-KR" altLang="en-US" sz="12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SW</a:t>
            </a:r>
            <a:r>
              <a:rPr lang="ko-KR" altLang="en-US" sz="1200" b="1" dirty="0">
                <a:solidFill>
                  <a:prstClr val="white"/>
                </a:solidFill>
              </a:rPr>
              <a:t>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소스코드가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공개되어 있는 </a:t>
            </a:r>
            <a:r>
              <a:rPr lang="en-US" altLang="ko-KR" sz="1600" b="1" dirty="0">
                <a:solidFill>
                  <a:prstClr val="white"/>
                </a:solidFill>
              </a:rPr>
              <a:t>SW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3960F2-F4A9-44DA-8EA6-D48610A5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65" y="2172780"/>
            <a:ext cx="2952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337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이승희</cp:lastModifiedBy>
  <cp:revision>12</cp:revision>
  <dcterms:created xsi:type="dcterms:W3CDTF">2020-10-01T01:25:49Z</dcterms:created>
  <dcterms:modified xsi:type="dcterms:W3CDTF">2020-11-22T10:19:36Z</dcterms:modified>
</cp:coreProperties>
</file>