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440" initials="2" lastIdx="1" clrIdx="0">
    <p:extLst>
      <p:ext uri="{19B8F6BF-5375-455C-9EA6-DF929625EA0E}">
        <p15:presenceInfo xmlns:p15="http://schemas.microsoft.com/office/powerpoint/2012/main" userId="244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9T02:43:58.7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s1nc03/222053867212" TargetMode="External"/><Relationship Id="rId2" Type="http://schemas.openxmlformats.org/officeDocument/2006/relationships/hyperlink" Target="https://game.naver.com/lounge/Among_Us/n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48714-E354-455C-B3CB-D9516384B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VR/AR </a:t>
            </a:r>
            <a:r>
              <a:rPr lang="ko-KR" altLang="en-US" dirty="0"/>
              <a:t>게임제작기초</a:t>
            </a:r>
            <a:br>
              <a:rPr lang="en-US" altLang="ko-KR" dirty="0"/>
            </a:br>
            <a:r>
              <a:rPr lang="ko-KR" altLang="en-US" dirty="0" err="1"/>
              <a:t>텀</a:t>
            </a:r>
            <a:r>
              <a:rPr lang="ko-KR" altLang="en-US" dirty="0"/>
              <a:t> 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62F2B-7454-4E65-82F7-4B66BEE3B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빅데이터전공</a:t>
            </a:r>
            <a:r>
              <a:rPr lang="ko-KR" altLang="en-US" dirty="0"/>
              <a:t> </a:t>
            </a:r>
            <a:r>
              <a:rPr lang="en-US" altLang="ko-KR" dirty="0"/>
              <a:t>20175317 </a:t>
            </a:r>
            <a:r>
              <a:rPr lang="ko-KR" altLang="en-US" dirty="0" err="1"/>
              <a:t>안형모</a:t>
            </a:r>
            <a:endParaRPr lang="en-US" altLang="ko-KR" dirty="0"/>
          </a:p>
          <a:p>
            <a:r>
              <a:rPr lang="ko-KR" altLang="en-US" dirty="0" err="1"/>
              <a:t>빅데이터전공</a:t>
            </a:r>
            <a:r>
              <a:rPr lang="ko-KR" altLang="en-US" dirty="0"/>
              <a:t> </a:t>
            </a:r>
            <a:r>
              <a:rPr lang="en-US" altLang="ko-KR" dirty="0"/>
              <a:t>20175328 </a:t>
            </a:r>
            <a:r>
              <a:rPr lang="ko-KR" altLang="en-US" dirty="0"/>
              <a:t>이정현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29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B6FB79-473F-4247-AB62-C0B7EA6C4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이상으로 발표 마치겠습니다</a:t>
            </a:r>
            <a:r>
              <a:rPr lang="en-US" altLang="ko-KR" sz="4000" dirty="0"/>
              <a:t>.</a:t>
            </a:r>
            <a:br>
              <a:rPr lang="en-US" altLang="ko-KR" sz="4000" dirty="0"/>
            </a:br>
            <a:r>
              <a:rPr lang="ko-KR" altLang="en-US" sz="4000" dirty="0"/>
              <a:t>감사합니다</a:t>
            </a:r>
            <a:r>
              <a:rPr lang="en-US" altLang="ko-KR" sz="4000" dirty="0"/>
              <a:t>!!!</a:t>
            </a:r>
            <a:endParaRPr lang="ko-KR" altLang="en-US" sz="40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707C07F-49B3-40D0-BAC9-7307767C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빅데이터전공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20175317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안형모</a:t>
            </a:r>
            <a:br>
              <a:rPr lang="en-US" altLang="ko-KR" sz="2000" dirty="0"/>
            </a:br>
            <a:r>
              <a:rPr lang="ko-KR" altLang="en-US" sz="2000" dirty="0" err="1"/>
              <a:t>빅데이터전공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20175328 </a:t>
            </a:r>
            <a:r>
              <a:rPr lang="ko-KR" altLang="en-US" sz="2000" dirty="0"/>
              <a:t>이정현</a:t>
            </a:r>
          </a:p>
        </p:txBody>
      </p:sp>
    </p:spTree>
    <p:extLst>
      <p:ext uri="{BB962C8B-B14F-4D97-AF65-F5344CB8AC3E}">
        <p14:creationId xmlns:p14="http://schemas.microsoft.com/office/powerpoint/2010/main" val="233754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D5393-A9CE-4DF9-A2EA-712E12DA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39A3E-C2B9-41E4-99F9-5134A443B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816" y="1499126"/>
            <a:ext cx="5648325" cy="44100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813ED-779C-479D-AE7D-E36886021DE3}"/>
              </a:ext>
            </a:extLst>
          </p:cNvPr>
          <p:cNvSpPr txBox="1"/>
          <p:nvPr/>
        </p:nvSpPr>
        <p:spPr>
          <a:xfrm>
            <a:off x="5218816" y="948799"/>
            <a:ext cx="56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활용할 게임 </a:t>
            </a:r>
            <a:r>
              <a:rPr lang="en-US" altLang="ko-KR" dirty="0"/>
              <a:t>: Among Us(</a:t>
            </a:r>
            <a:r>
              <a:rPr lang="ko-KR" altLang="en-US" dirty="0" err="1"/>
              <a:t>어몽어스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00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B35C9-3BED-4476-8521-FB1DCCF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F3C00-5B08-458D-9C52-F822EA2A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Among Us </a:t>
            </a:r>
            <a:r>
              <a:rPr lang="ko-KR" altLang="en-US" dirty="0"/>
              <a:t>라는 게임은 일 종의 마피아 게임입니다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1~3</a:t>
            </a:r>
            <a:r>
              <a:rPr lang="ko-KR" altLang="en-US" dirty="0"/>
              <a:t>명의 임포스터</a:t>
            </a:r>
            <a:r>
              <a:rPr lang="en-US" altLang="ko-KR" dirty="0"/>
              <a:t>(</a:t>
            </a:r>
            <a:r>
              <a:rPr lang="ko-KR" altLang="en-US" dirty="0"/>
              <a:t>마피아</a:t>
            </a:r>
            <a:r>
              <a:rPr lang="en-US" altLang="ko-KR" dirty="0"/>
              <a:t>)</a:t>
            </a:r>
            <a:r>
              <a:rPr lang="ko-KR" altLang="en-US" dirty="0"/>
              <a:t>가 시민들을 죽이고 살아남으면</a:t>
            </a:r>
            <a:br>
              <a:rPr lang="en-US" altLang="ko-KR" dirty="0"/>
            </a:br>
            <a:r>
              <a:rPr lang="ko-KR" altLang="en-US" dirty="0"/>
              <a:t>임포스터의 승리</a:t>
            </a:r>
            <a:r>
              <a:rPr lang="en-US" altLang="ko-KR" dirty="0"/>
              <a:t>, </a:t>
            </a:r>
            <a:r>
              <a:rPr lang="ko-KR" altLang="en-US" dirty="0"/>
              <a:t>미션을 다 성공하거나 시민들이 임포스터를 찾아서 투표로 내보내면 시민이 승리하는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Among Us</a:t>
            </a:r>
            <a:r>
              <a:rPr lang="ko-KR" altLang="en-US" dirty="0"/>
              <a:t>의 맵 을 개조하여 마피아 게임의 형식이 아닌 게임 중간중간 다양한 미니게임을 넣어 게임에 성공하면 시간을 더 얻고</a:t>
            </a:r>
            <a:r>
              <a:rPr lang="en-US" altLang="ko-KR" dirty="0"/>
              <a:t>, </a:t>
            </a:r>
            <a:r>
              <a:rPr lang="ko-KR" altLang="en-US" dirty="0"/>
              <a:t>실패하면 게임이 끝나는 일 종의 탈출 맵 형식의 게임으로 바꾸어 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마지막에 미니게임을 모두 성공해 랜덤으로 생성되는 탈출구를 찾아 탈출하면 성공하는 게임을 만들려고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64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860D-779D-4074-9AF5-6AF7D653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53B453-D709-4B98-A8C5-D8D80E17A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4712" y="2349925"/>
            <a:ext cx="6281738" cy="42712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75351-3F4D-4C36-943B-28ABB1171A9A}"/>
              </a:ext>
            </a:extLst>
          </p:cNvPr>
          <p:cNvSpPr txBox="1"/>
          <p:nvPr/>
        </p:nvSpPr>
        <p:spPr>
          <a:xfrm>
            <a:off x="5234473" y="690465"/>
            <a:ext cx="646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Among</a:t>
            </a:r>
            <a:r>
              <a:rPr lang="ko-KR" altLang="en-US" dirty="0"/>
              <a:t> </a:t>
            </a:r>
            <a:r>
              <a:rPr lang="en-US" altLang="ko-KR" dirty="0"/>
              <a:t>Us</a:t>
            </a:r>
            <a:r>
              <a:rPr lang="ko-KR" altLang="en-US" dirty="0"/>
              <a:t>의 가장 기본적인 맵 입니다</a:t>
            </a:r>
            <a:r>
              <a:rPr lang="en-US" altLang="ko-KR" dirty="0"/>
              <a:t>. </a:t>
            </a:r>
            <a:r>
              <a:rPr lang="ko-KR" altLang="en-US" dirty="0"/>
              <a:t>이 맵 을 보고서 단순히 마피아 게임이 아닌 지도를 이용하여 임포스터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r>
              <a:rPr lang="ko-KR" altLang="en-US" dirty="0"/>
              <a:t>가 중간중간에 플레이어를 방해하기 위해 다양한 미니게임을 넣는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9E025-C85A-403D-8F4E-51FF7A8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1C0EAE-F14A-4A0B-A556-A2FF63D93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423" y="2349925"/>
            <a:ext cx="6281738" cy="42152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0823F2-2EA8-40AA-B5E6-3623A4FD6FDD}"/>
              </a:ext>
            </a:extLst>
          </p:cNvPr>
          <p:cNvSpPr txBox="1"/>
          <p:nvPr/>
        </p:nvSpPr>
        <p:spPr>
          <a:xfrm>
            <a:off x="5092117" y="897622"/>
            <a:ext cx="6345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플레이어는 임포스터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r>
              <a:rPr lang="ko-KR" altLang="en-US" dirty="0"/>
              <a:t>가 주는 다양한 미니게임을 통해 탈출 시간을 얻는 방식에 게임입니다</a:t>
            </a:r>
            <a:r>
              <a:rPr lang="en-US" altLang="ko-KR" dirty="0"/>
              <a:t>. </a:t>
            </a:r>
            <a:r>
              <a:rPr lang="ko-KR" altLang="en-US" dirty="0"/>
              <a:t>물론 미니게임에 성공하지 못하면 시간을 얻지 못합니다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41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1E0A0-D36B-441B-B196-E23B83E0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DFFB80-9307-4E08-B0A1-AE9F75730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689" y="2349925"/>
            <a:ext cx="5715000" cy="4000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7A8140-1F59-4D93-9EAE-D1F413FA08B3}"/>
              </a:ext>
            </a:extLst>
          </p:cNvPr>
          <p:cNvSpPr txBox="1"/>
          <p:nvPr/>
        </p:nvSpPr>
        <p:spPr>
          <a:xfrm>
            <a:off x="5142451" y="788565"/>
            <a:ext cx="5830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미션을 모두 성공하여 시간을 충분히 얻은 후 랜덤으로 생성되는 탈출구를 찾아서 플레이어가 탈출에 성공하면 </a:t>
            </a:r>
            <a:r>
              <a:rPr lang="ko-KR" altLang="en-US" dirty="0" err="1"/>
              <a:t>해피</a:t>
            </a:r>
            <a:r>
              <a:rPr lang="ko-KR" altLang="en-US" dirty="0"/>
              <a:t> 엔딩 메시지를 화면에 출력하고</a:t>
            </a:r>
            <a:r>
              <a:rPr lang="en-US" altLang="ko-KR" dirty="0"/>
              <a:t>, </a:t>
            </a:r>
            <a:r>
              <a:rPr lang="ko-KR" altLang="en-US" dirty="0"/>
              <a:t>만약 중간중간에 있는 미니게임에서 성공하지 못하여 시간이 부족해서 죽는다면 베드 엔딩  메시지를 띄어 게임이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91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1A605-E009-4D35-A0FB-8FA1DD4B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시의</a:t>
            </a:r>
            <a:br>
              <a:rPr lang="en-US" altLang="ko-KR" dirty="0"/>
            </a:br>
            <a:r>
              <a:rPr lang="ko-KR" altLang="en-US" dirty="0"/>
              <a:t>어려움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50E06-3917-48D8-BCA7-61DC69B2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중간중간에 다양한 종류의 미니게임을 만드는 것입니다</a:t>
            </a:r>
            <a:r>
              <a:rPr lang="en-US" altLang="ko-KR" dirty="0"/>
              <a:t>.  </a:t>
            </a:r>
            <a:r>
              <a:rPr lang="ko-KR" altLang="en-US" dirty="0"/>
              <a:t>또한 이를 랜덤으로 나오게 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번째로는 플레이어가 모든 미니게임에서 승리를 했을 때 랜덤으로 생성되는 탈출구에 위치입니다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번째로는 플레이어와 맵 을 만드는 것입니다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614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36787-2B2D-4928-B93A-B038D24D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CB8D8-0F86-472E-9A02-FD597EF5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첫 재주부터 매주 서로 대면하여 만들 계획입니다</a:t>
            </a:r>
            <a:r>
              <a:rPr lang="en-US" altLang="ko-KR" dirty="0"/>
              <a:t>. </a:t>
            </a:r>
            <a:r>
              <a:rPr lang="ko-KR" altLang="en-US" dirty="0"/>
              <a:t>대면이 힘들면 온라인 화상 전화 또는 화면공유를 이용하여 같이 만들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번째로는 맵 의 구상과 플레이어의 </a:t>
            </a:r>
            <a:r>
              <a:rPr lang="ko-KR" altLang="en-US" dirty="0" err="1"/>
              <a:t>케릭터</a:t>
            </a:r>
            <a:r>
              <a:rPr lang="ko-KR" altLang="en-US" dirty="0"/>
              <a:t> 결정을 할 것입니다 </a:t>
            </a:r>
            <a:r>
              <a:rPr lang="en-US" altLang="ko-KR" dirty="0"/>
              <a:t>. </a:t>
            </a:r>
            <a:r>
              <a:rPr lang="ko-KR" altLang="en-US" dirty="0"/>
              <a:t>또한 시작화면을 만들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번째로는 이를 유니티에 적용을 시켜 </a:t>
            </a:r>
            <a:r>
              <a:rPr lang="ko-KR" altLang="en-US"/>
              <a:t>플레이어와 맵 이 </a:t>
            </a:r>
            <a:r>
              <a:rPr lang="ko-KR" altLang="en-US" dirty="0"/>
              <a:t>정상적으로 작동하는지 실행 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 번재로는 게임 중간중간에 나오는 다양한 미니게임을 만들고 이를 랜덤으로 나오게 할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마지막으로는 미션 클리어의 </a:t>
            </a:r>
            <a:r>
              <a:rPr lang="ko-KR" altLang="en-US" dirty="0" err="1"/>
              <a:t>해피엔딩</a:t>
            </a:r>
            <a:r>
              <a:rPr lang="ko-KR" altLang="en-US" dirty="0"/>
              <a:t> 화면과 미션을 실패하였을 때에 </a:t>
            </a:r>
            <a:r>
              <a:rPr lang="ko-KR" altLang="en-US" dirty="0" err="1"/>
              <a:t>배드엔딩</a:t>
            </a:r>
            <a:r>
              <a:rPr lang="ko-KR" altLang="en-US" dirty="0"/>
              <a:t> 화면을  만들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3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4B482-86D4-4A63-B39F-51F6146E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4DA0A-649C-4DCF-BF0C-8E4ACF18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Among</a:t>
            </a:r>
            <a:r>
              <a:rPr lang="ko-KR" altLang="en-US" dirty="0"/>
              <a:t> </a:t>
            </a:r>
            <a:r>
              <a:rPr lang="en-US" altLang="ko-KR" dirty="0"/>
              <a:t>Us </a:t>
            </a:r>
            <a:r>
              <a:rPr lang="ko-KR" altLang="en-US" dirty="0"/>
              <a:t>메인 사진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https://game.naver.com/lounge/Among_Us/now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Among Us </a:t>
            </a:r>
            <a:r>
              <a:rPr lang="ko-KR" altLang="en-US" dirty="0"/>
              <a:t>맵 사진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https://blog.naver.com/s1nc03/222053867212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2149215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395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아틀라스</vt:lpstr>
      <vt:lpstr>VR/AR 게임제작기초 텀 프로젝트 계획서</vt:lpstr>
      <vt:lpstr>개요</vt:lpstr>
      <vt:lpstr>게임 설명</vt:lpstr>
      <vt:lpstr>게임 설명 (맵)</vt:lpstr>
      <vt:lpstr>게임 설명 (맵)</vt:lpstr>
      <vt:lpstr>게임 설명 (맵)</vt:lpstr>
      <vt:lpstr>구현 시의 어려움</vt:lpstr>
      <vt:lpstr>구현 일정</vt:lpstr>
      <vt:lpstr>자료 출처</vt:lpstr>
      <vt:lpstr>이상으로 발표 마치겠습니다. 감사합니다!!!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VR/AR 게임제작기초 텀 프로젝트 계획서</dc:title>
  <dc:creator>2440</dc:creator>
  <cp:lastModifiedBy>2440</cp:lastModifiedBy>
  <cp:revision>8</cp:revision>
  <dcterms:created xsi:type="dcterms:W3CDTF">2020-10-28T18:09:37Z</dcterms:created>
  <dcterms:modified xsi:type="dcterms:W3CDTF">2020-10-29T04:27:12Z</dcterms:modified>
</cp:coreProperties>
</file>