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EAFDA-166E-4B57-8B48-734D8D92101F}" v="31" dt="2025-04-13T14:00:37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霖霖呀 慕" userId="27c41bccd1e0cd99" providerId="LiveId" clId="{B45ED5DF-2F9F-4339-AFCB-5F0CECED44B0}"/>
    <pc:docChg chg="custSel delSld modSld">
      <pc:chgData name="霖霖呀 慕" userId="27c41bccd1e0cd99" providerId="LiveId" clId="{B45ED5DF-2F9F-4339-AFCB-5F0CECED44B0}" dt="2024-07-05T04:53:33.847" v="5" actId="47"/>
      <pc:docMkLst>
        <pc:docMk/>
      </pc:docMkLst>
      <pc:sldChg chg="addSp delSp modSp mod">
        <pc:chgData name="霖霖呀 慕" userId="27c41bccd1e0cd99" providerId="LiveId" clId="{B45ED5DF-2F9F-4339-AFCB-5F0CECED44B0}" dt="2024-07-05T04:53:04.168" v="4" actId="478"/>
        <pc:sldMkLst>
          <pc:docMk/>
          <pc:sldMk cId="1492654378" sldId="269"/>
        </pc:sldMkLst>
      </pc:sldChg>
      <pc:sldChg chg="del">
        <pc:chgData name="霖霖呀 慕" userId="27c41bccd1e0cd99" providerId="LiveId" clId="{B45ED5DF-2F9F-4339-AFCB-5F0CECED44B0}" dt="2024-07-05T04:53:33.847" v="5" actId="47"/>
        <pc:sldMkLst>
          <pc:docMk/>
          <pc:sldMk cId="3040997659" sldId="270"/>
        </pc:sldMkLst>
      </pc:sldChg>
    </pc:docChg>
  </pc:docChgLst>
  <pc:docChgLst>
    <pc:chgData name="霖霖呀 慕" userId="27c41bccd1e0cd99" providerId="LiveId" clId="{7A9EAFDA-166E-4B57-8B48-734D8D92101F}"/>
    <pc:docChg chg="undo custSel addSld delSld modSld">
      <pc:chgData name="霖霖呀 慕" userId="27c41bccd1e0cd99" providerId="LiveId" clId="{7A9EAFDA-166E-4B57-8B48-734D8D92101F}" dt="2025-04-13T14:03:07.141" v="538" actId="47"/>
      <pc:docMkLst>
        <pc:docMk/>
      </pc:docMkLst>
      <pc:sldChg chg="addSp delSp modSp mod">
        <pc:chgData name="霖霖呀 慕" userId="27c41bccd1e0cd99" providerId="LiveId" clId="{7A9EAFDA-166E-4B57-8B48-734D8D92101F}" dt="2025-04-13T11:32:51.167" v="179" actId="1076"/>
        <pc:sldMkLst>
          <pc:docMk/>
          <pc:sldMk cId="1027910780" sldId="256"/>
        </pc:sldMkLst>
        <pc:spChg chg="add del">
          <ac:chgData name="霖霖呀 慕" userId="27c41bccd1e0cd99" providerId="LiveId" clId="{7A9EAFDA-166E-4B57-8B48-734D8D92101F}" dt="2025-04-13T11:24:43.529" v="36" actId="478"/>
          <ac:spMkLst>
            <pc:docMk/>
            <pc:sldMk cId="1027910780" sldId="256"/>
            <ac:spMk id="2" creationId="{46AA82F1-7F29-E1F5-E811-6E18CF672793}"/>
          </ac:spMkLst>
        </pc:spChg>
        <pc:spChg chg="add del">
          <ac:chgData name="霖霖呀 慕" userId="27c41bccd1e0cd99" providerId="LiveId" clId="{7A9EAFDA-166E-4B57-8B48-734D8D92101F}" dt="2025-04-13T11:24:48.179" v="39" actId="478"/>
          <ac:spMkLst>
            <pc:docMk/>
            <pc:sldMk cId="1027910780" sldId="256"/>
            <ac:spMk id="3" creationId="{7238D6C5-4C30-86A8-ACD8-31CC4BDDC6B4}"/>
          </ac:spMkLst>
        </pc:spChg>
        <pc:spChg chg="add del">
          <ac:chgData name="霖霖呀 慕" userId="27c41bccd1e0cd99" providerId="LiveId" clId="{7A9EAFDA-166E-4B57-8B48-734D8D92101F}" dt="2025-04-13T11:24:46.419" v="38" actId="478"/>
          <ac:spMkLst>
            <pc:docMk/>
            <pc:sldMk cId="1027910780" sldId="256"/>
            <ac:spMk id="4" creationId="{0C8F67F4-C261-0DDB-4188-773EF9B03631}"/>
          </ac:spMkLst>
        </pc:spChg>
        <pc:spChg chg="add del mod">
          <ac:chgData name="霖霖呀 慕" userId="27c41bccd1e0cd99" providerId="LiveId" clId="{7A9EAFDA-166E-4B57-8B48-734D8D92101F}" dt="2025-04-13T11:23:56.430" v="35" actId="478"/>
          <ac:spMkLst>
            <pc:docMk/>
            <pc:sldMk cId="1027910780" sldId="256"/>
            <ac:spMk id="6" creationId="{C74EC0D8-7F38-DCAA-FCB8-7F6CB8DDFE78}"/>
          </ac:spMkLst>
        </pc:spChg>
        <pc:spChg chg="add del mod">
          <ac:chgData name="霖霖呀 慕" userId="27c41bccd1e0cd99" providerId="LiveId" clId="{7A9EAFDA-166E-4B57-8B48-734D8D92101F}" dt="2025-04-13T11:23:44.732" v="32" actId="478"/>
          <ac:spMkLst>
            <pc:docMk/>
            <pc:sldMk cId="1027910780" sldId="256"/>
            <ac:spMk id="8" creationId="{04F3B6A1-9C46-F6D5-D12B-F9121643C734}"/>
          </ac:spMkLst>
        </pc:spChg>
        <pc:spChg chg="add del mod">
          <ac:chgData name="霖霖呀 慕" userId="27c41bccd1e0cd99" providerId="LiveId" clId="{7A9EAFDA-166E-4B57-8B48-734D8D92101F}" dt="2025-04-13T11:24:44.938" v="37" actId="478"/>
          <ac:spMkLst>
            <pc:docMk/>
            <pc:sldMk cId="1027910780" sldId="256"/>
            <ac:spMk id="10" creationId="{9B4114B7-C1D0-B3C5-B2A4-93161586C1B9}"/>
          </ac:spMkLst>
        </pc:spChg>
        <pc:spChg chg="add del mod">
          <ac:chgData name="霖霖呀 慕" userId="27c41bccd1e0cd99" providerId="LiveId" clId="{7A9EAFDA-166E-4B57-8B48-734D8D92101F}" dt="2025-04-13T11:24:49.916" v="40" actId="478"/>
          <ac:spMkLst>
            <pc:docMk/>
            <pc:sldMk cId="1027910780" sldId="256"/>
            <ac:spMk id="12" creationId="{FF346F3D-E607-59FE-2C3F-A71C7EA320E0}"/>
          </ac:spMkLst>
        </pc:spChg>
        <pc:spChg chg="add mod">
          <ac:chgData name="霖霖呀 慕" userId="27c41bccd1e0cd99" providerId="LiveId" clId="{7A9EAFDA-166E-4B57-8B48-734D8D92101F}" dt="2025-04-13T11:31:58.685" v="130" actId="1076"/>
          <ac:spMkLst>
            <pc:docMk/>
            <pc:sldMk cId="1027910780" sldId="256"/>
            <ac:spMk id="13" creationId="{92823EA9-2C9D-6D7F-7827-3CF4686203CF}"/>
          </ac:spMkLst>
        </pc:spChg>
        <pc:spChg chg="add mod">
          <ac:chgData name="霖霖呀 慕" userId="27c41bccd1e0cd99" providerId="LiveId" clId="{7A9EAFDA-166E-4B57-8B48-734D8D92101F}" dt="2025-04-13T11:32:51.167" v="179" actId="1076"/>
          <ac:spMkLst>
            <pc:docMk/>
            <pc:sldMk cId="1027910780" sldId="256"/>
            <ac:spMk id="14" creationId="{3F8B1398-DC2E-42C8-3E24-74B225376E83}"/>
          </ac:spMkLst>
        </pc:spChg>
      </pc:sldChg>
      <pc:sldChg chg="add del">
        <pc:chgData name="霖霖呀 慕" userId="27c41bccd1e0cd99" providerId="LiveId" clId="{7A9EAFDA-166E-4B57-8B48-734D8D92101F}" dt="2025-04-13T11:24:59.659" v="47" actId="47"/>
        <pc:sldMkLst>
          <pc:docMk/>
          <pc:sldMk cId="603850092" sldId="257"/>
        </pc:sldMkLst>
      </pc:sldChg>
      <pc:sldChg chg="add del">
        <pc:chgData name="霖霖呀 慕" userId="27c41bccd1e0cd99" providerId="LiveId" clId="{7A9EAFDA-166E-4B57-8B48-734D8D92101F}" dt="2025-04-13T11:25:00.018" v="49" actId="47"/>
        <pc:sldMkLst>
          <pc:docMk/>
          <pc:sldMk cId="3390144352" sldId="258"/>
        </pc:sldMkLst>
      </pc:sldChg>
      <pc:sldChg chg="add del">
        <pc:chgData name="霖霖呀 慕" userId="27c41bccd1e0cd99" providerId="LiveId" clId="{7A9EAFDA-166E-4B57-8B48-734D8D92101F}" dt="2025-04-13T11:24:59.830" v="48" actId="47"/>
        <pc:sldMkLst>
          <pc:docMk/>
          <pc:sldMk cId="103462290" sldId="259"/>
        </pc:sldMkLst>
      </pc:sldChg>
      <pc:sldChg chg="add del">
        <pc:chgData name="霖霖呀 慕" userId="27c41bccd1e0cd99" providerId="LiveId" clId="{7A9EAFDA-166E-4B57-8B48-734D8D92101F}" dt="2025-04-13T11:25:00.190" v="50" actId="47"/>
        <pc:sldMkLst>
          <pc:docMk/>
          <pc:sldMk cId="3518186855" sldId="260"/>
        </pc:sldMkLst>
      </pc:sldChg>
      <pc:sldChg chg="add del">
        <pc:chgData name="霖霖呀 慕" userId="27c41bccd1e0cd99" providerId="LiveId" clId="{7A9EAFDA-166E-4B57-8B48-734D8D92101F}" dt="2025-04-13T11:25:00.353" v="51" actId="47"/>
        <pc:sldMkLst>
          <pc:docMk/>
          <pc:sldMk cId="2406334471" sldId="261"/>
        </pc:sldMkLst>
      </pc:sldChg>
      <pc:sldChg chg="add del">
        <pc:chgData name="霖霖呀 慕" userId="27c41bccd1e0cd99" providerId="LiveId" clId="{7A9EAFDA-166E-4B57-8B48-734D8D92101F}" dt="2025-04-13T11:25:01.388" v="57" actId="47"/>
        <pc:sldMkLst>
          <pc:docMk/>
          <pc:sldMk cId="866681641" sldId="262"/>
        </pc:sldMkLst>
      </pc:sldChg>
      <pc:sldChg chg="add del">
        <pc:chgData name="霖霖呀 慕" userId="27c41bccd1e0cd99" providerId="LiveId" clId="{7A9EAFDA-166E-4B57-8B48-734D8D92101F}" dt="2025-04-13T11:25:01.550" v="58" actId="47"/>
        <pc:sldMkLst>
          <pc:docMk/>
          <pc:sldMk cId="1582664180" sldId="263"/>
        </pc:sldMkLst>
      </pc:sldChg>
      <pc:sldChg chg="add del">
        <pc:chgData name="霖霖呀 慕" userId="27c41bccd1e0cd99" providerId="LiveId" clId="{7A9EAFDA-166E-4B57-8B48-734D8D92101F}" dt="2025-04-13T11:25:01.741" v="59" actId="47"/>
        <pc:sldMkLst>
          <pc:docMk/>
          <pc:sldMk cId="769877703" sldId="264"/>
        </pc:sldMkLst>
      </pc:sldChg>
      <pc:sldChg chg="add del">
        <pc:chgData name="霖霖呀 慕" userId="27c41bccd1e0cd99" providerId="LiveId" clId="{7A9EAFDA-166E-4B57-8B48-734D8D92101F}" dt="2025-04-13T11:25:00.521" v="52" actId="47"/>
        <pc:sldMkLst>
          <pc:docMk/>
          <pc:sldMk cId="2594932673" sldId="265"/>
        </pc:sldMkLst>
      </pc:sldChg>
      <pc:sldChg chg="add del">
        <pc:chgData name="霖霖呀 慕" userId="27c41bccd1e0cd99" providerId="LiveId" clId="{7A9EAFDA-166E-4B57-8B48-734D8D92101F}" dt="2025-04-13T11:25:00.683" v="53" actId="47"/>
        <pc:sldMkLst>
          <pc:docMk/>
          <pc:sldMk cId="3691214419" sldId="266"/>
        </pc:sldMkLst>
      </pc:sldChg>
      <pc:sldChg chg="add del">
        <pc:chgData name="霖霖呀 慕" userId="27c41bccd1e0cd99" providerId="LiveId" clId="{7A9EAFDA-166E-4B57-8B48-734D8D92101F}" dt="2025-04-13T11:25:00.850" v="54" actId="47"/>
        <pc:sldMkLst>
          <pc:docMk/>
          <pc:sldMk cId="471527555" sldId="267"/>
        </pc:sldMkLst>
      </pc:sldChg>
      <pc:sldChg chg="add del">
        <pc:chgData name="霖霖呀 慕" userId="27c41bccd1e0cd99" providerId="LiveId" clId="{7A9EAFDA-166E-4B57-8B48-734D8D92101F}" dt="2025-04-13T11:25:01.016" v="55" actId="47"/>
        <pc:sldMkLst>
          <pc:docMk/>
          <pc:sldMk cId="3352062532" sldId="268"/>
        </pc:sldMkLst>
      </pc:sldChg>
      <pc:sldChg chg="add del">
        <pc:chgData name="霖霖呀 慕" userId="27c41bccd1e0cd99" providerId="LiveId" clId="{7A9EAFDA-166E-4B57-8B48-734D8D92101F}" dt="2025-04-13T11:25:01.201" v="56" actId="47"/>
        <pc:sldMkLst>
          <pc:docMk/>
          <pc:sldMk cId="1492654378" sldId="269"/>
        </pc:sldMkLst>
      </pc:sldChg>
      <pc:sldChg chg="add del">
        <pc:chgData name="霖霖呀 慕" userId="27c41bccd1e0cd99" providerId="LiveId" clId="{7A9EAFDA-166E-4B57-8B48-734D8D92101F}" dt="2025-04-13T11:24:59.158" v="45" actId="47"/>
        <pc:sldMkLst>
          <pc:docMk/>
          <pc:sldMk cId="159010138" sldId="270"/>
        </pc:sldMkLst>
      </pc:sldChg>
      <pc:sldChg chg="add del">
        <pc:chgData name="霖霖呀 慕" userId="27c41bccd1e0cd99" providerId="LiveId" clId="{7A9EAFDA-166E-4B57-8B48-734D8D92101F}" dt="2025-04-13T11:24:59.442" v="46" actId="47"/>
        <pc:sldMkLst>
          <pc:docMk/>
          <pc:sldMk cId="3183517029" sldId="271"/>
        </pc:sldMkLst>
      </pc:sldChg>
      <pc:sldChg chg="addSp modSp add mod">
        <pc:chgData name="霖霖呀 慕" userId="27c41bccd1e0cd99" providerId="LiveId" clId="{7A9EAFDA-166E-4B57-8B48-734D8D92101F}" dt="2025-04-13T11:37:14.304" v="210" actId="14100"/>
        <pc:sldMkLst>
          <pc:docMk/>
          <pc:sldMk cId="864236998" sldId="272"/>
        </pc:sldMkLst>
        <pc:spChg chg="add mod">
          <ac:chgData name="霖霖呀 慕" userId="27c41bccd1e0cd99" providerId="LiveId" clId="{7A9EAFDA-166E-4B57-8B48-734D8D92101F}" dt="2025-04-13T11:33:16.080" v="195" actId="20577"/>
          <ac:spMkLst>
            <pc:docMk/>
            <pc:sldMk cId="864236998" sldId="272"/>
            <ac:spMk id="2" creationId="{A2F46AE9-81EB-F685-C13A-81352B7C101C}"/>
          </ac:spMkLst>
        </pc:spChg>
        <pc:spChg chg="add mod">
          <ac:chgData name="霖霖呀 慕" userId="27c41bccd1e0cd99" providerId="LiveId" clId="{7A9EAFDA-166E-4B57-8B48-734D8D92101F}" dt="2025-04-13T11:35:42.238" v="202" actId="1076"/>
          <ac:spMkLst>
            <pc:docMk/>
            <pc:sldMk cId="864236998" sldId="272"/>
            <ac:spMk id="3" creationId="{F8073070-F3B9-46F0-558E-68953CF31AB6}"/>
          </ac:spMkLst>
        </pc:spChg>
        <pc:picChg chg="add mod">
          <ac:chgData name="霖霖呀 慕" userId="27c41bccd1e0cd99" providerId="LiveId" clId="{7A9EAFDA-166E-4B57-8B48-734D8D92101F}" dt="2025-04-13T11:36:02.189" v="206" actId="1076"/>
          <ac:picMkLst>
            <pc:docMk/>
            <pc:sldMk cId="864236998" sldId="272"/>
            <ac:picMk id="4" creationId="{316B343F-9EFF-E875-2F70-0DB74BE60B72}"/>
          </ac:picMkLst>
        </pc:picChg>
        <pc:picChg chg="add mod">
          <ac:chgData name="霖霖呀 慕" userId="27c41bccd1e0cd99" providerId="LiveId" clId="{7A9EAFDA-166E-4B57-8B48-734D8D92101F}" dt="2025-04-13T11:37:14.304" v="210" actId="14100"/>
          <ac:picMkLst>
            <pc:docMk/>
            <pc:sldMk cId="864236998" sldId="272"/>
            <ac:picMk id="5" creationId="{E42D6479-1C0E-3ED3-8BEA-EC88796D6D67}"/>
          </ac:picMkLst>
        </pc:picChg>
      </pc:sldChg>
      <pc:sldChg chg="addSp delSp modSp add mod">
        <pc:chgData name="霖霖呀 慕" userId="27c41bccd1e0cd99" providerId="LiveId" clId="{7A9EAFDA-166E-4B57-8B48-734D8D92101F}" dt="2025-04-13T11:45:16.111" v="348" actId="1076"/>
        <pc:sldMkLst>
          <pc:docMk/>
          <pc:sldMk cId="474886046" sldId="273"/>
        </pc:sldMkLst>
        <pc:spChg chg="add mod">
          <ac:chgData name="霖霖呀 慕" userId="27c41bccd1e0cd99" providerId="LiveId" clId="{7A9EAFDA-166E-4B57-8B48-734D8D92101F}" dt="2025-04-13T11:45:10.522" v="347" actId="1076"/>
          <ac:spMkLst>
            <pc:docMk/>
            <pc:sldMk cId="474886046" sldId="273"/>
            <ac:spMk id="2" creationId="{37B6D414-4F7A-F359-5D4C-1AD751A239F2}"/>
          </ac:spMkLst>
        </pc:spChg>
        <pc:spChg chg="add del mod">
          <ac:chgData name="霖霖呀 慕" userId="27c41bccd1e0cd99" providerId="LiveId" clId="{7A9EAFDA-166E-4B57-8B48-734D8D92101F}" dt="2025-04-13T11:39:29.418" v="243"/>
          <ac:spMkLst>
            <pc:docMk/>
            <pc:sldMk cId="474886046" sldId="273"/>
            <ac:spMk id="3" creationId="{BB2022EC-FF64-639D-43AE-F13E836D19BC}"/>
          </ac:spMkLst>
        </pc:spChg>
        <pc:spChg chg="add mod">
          <ac:chgData name="霖霖呀 慕" userId="27c41bccd1e0cd99" providerId="LiveId" clId="{7A9EAFDA-166E-4B57-8B48-734D8D92101F}" dt="2025-04-13T11:45:16.111" v="348" actId="1076"/>
          <ac:spMkLst>
            <pc:docMk/>
            <pc:sldMk cId="474886046" sldId="273"/>
            <ac:spMk id="5" creationId="{7C5F4BE2-EDBE-5C59-7A66-A8AD29AE1040}"/>
          </ac:spMkLst>
        </pc:spChg>
        <pc:graphicFrameChg chg="add mod modGraphic">
          <ac:chgData name="霖霖呀 慕" userId="27c41bccd1e0cd99" providerId="LiveId" clId="{7A9EAFDA-166E-4B57-8B48-734D8D92101F}" dt="2025-04-13T11:39:28.929" v="241" actId="1076"/>
          <ac:graphicFrameMkLst>
            <pc:docMk/>
            <pc:sldMk cId="474886046" sldId="273"/>
            <ac:graphicFrameMk id="4" creationId="{93558799-E8BF-9787-2962-1EC42E88D15F}"/>
          </ac:graphicFrameMkLst>
        </pc:graphicFrameChg>
      </pc:sldChg>
      <pc:sldChg chg="add del">
        <pc:chgData name="霖霖呀 慕" userId="27c41bccd1e0cd99" providerId="LiveId" clId="{7A9EAFDA-166E-4B57-8B48-734D8D92101F}" dt="2025-04-13T11:25:01.927" v="60" actId="47"/>
        <pc:sldMkLst>
          <pc:docMk/>
          <pc:sldMk cId="4039648693" sldId="273"/>
        </pc:sldMkLst>
      </pc:sldChg>
      <pc:sldChg chg="addSp modSp add mod">
        <pc:chgData name="霖霖呀 慕" userId="27c41bccd1e0cd99" providerId="LiveId" clId="{7A9EAFDA-166E-4B57-8B48-734D8D92101F}" dt="2025-04-13T11:48:06.208" v="389" actId="1076"/>
        <pc:sldMkLst>
          <pc:docMk/>
          <pc:sldMk cId="2533247594" sldId="274"/>
        </pc:sldMkLst>
        <pc:spChg chg="add mod">
          <ac:chgData name="霖霖呀 慕" userId="27c41bccd1e0cd99" providerId="LiveId" clId="{7A9EAFDA-166E-4B57-8B48-734D8D92101F}" dt="2025-04-13T11:45:40.637" v="375" actId="20577"/>
          <ac:spMkLst>
            <pc:docMk/>
            <pc:sldMk cId="2533247594" sldId="274"/>
            <ac:spMk id="2" creationId="{B3856203-CC59-0286-293D-B208A46C4F9B}"/>
          </ac:spMkLst>
        </pc:spChg>
        <pc:picChg chg="add mod modCrop">
          <ac:chgData name="霖霖呀 慕" userId="27c41bccd1e0cd99" providerId="LiveId" clId="{7A9EAFDA-166E-4B57-8B48-734D8D92101F}" dt="2025-04-13T11:48:03.934" v="388" actId="1076"/>
          <ac:picMkLst>
            <pc:docMk/>
            <pc:sldMk cId="2533247594" sldId="274"/>
            <ac:picMk id="4" creationId="{54828DF3-CB99-4500-654B-E04F9D658923}"/>
          </ac:picMkLst>
        </pc:picChg>
        <pc:picChg chg="add mod">
          <ac:chgData name="霖霖呀 慕" userId="27c41bccd1e0cd99" providerId="LiveId" clId="{7A9EAFDA-166E-4B57-8B48-734D8D92101F}" dt="2025-04-13T11:48:06.208" v="389" actId="1076"/>
          <ac:picMkLst>
            <pc:docMk/>
            <pc:sldMk cId="2533247594" sldId="274"/>
            <ac:picMk id="6" creationId="{D7EB6AE7-3AE9-816E-EC62-BC5B6B571A8A}"/>
          </ac:picMkLst>
        </pc:picChg>
      </pc:sldChg>
      <pc:sldChg chg="addSp modSp add mod">
        <pc:chgData name="霖霖呀 慕" userId="27c41bccd1e0cd99" providerId="LiveId" clId="{7A9EAFDA-166E-4B57-8B48-734D8D92101F}" dt="2025-04-13T13:53:27.811" v="448" actId="1076"/>
        <pc:sldMkLst>
          <pc:docMk/>
          <pc:sldMk cId="925975846" sldId="275"/>
        </pc:sldMkLst>
        <pc:spChg chg="add mod">
          <ac:chgData name="霖霖呀 慕" userId="27c41bccd1e0cd99" providerId="LiveId" clId="{7A9EAFDA-166E-4B57-8B48-734D8D92101F}" dt="2025-04-13T13:51:38.177" v="436" actId="20577"/>
          <ac:spMkLst>
            <pc:docMk/>
            <pc:sldMk cId="925975846" sldId="275"/>
            <ac:spMk id="2" creationId="{B150E13C-372D-3857-A45F-4BDAA46B721B}"/>
          </ac:spMkLst>
        </pc:spChg>
        <pc:picChg chg="add mod modCrop">
          <ac:chgData name="霖霖呀 慕" userId="27c41bccd1e0cd99" providerId="LiveId" clId="{7A9EAFDA-166E-4B57-8B48-734D8D92101F}" dt="2025-04-13T13:53:27.811" v="448" actId="1076"/>
          <ac:picMkLst>
            <pc:docMk/>
            <pc:sldMk cId="925975846" sldId="275"/>
            <ac:picMk id="4" creationId="{2DFB09E7-1AB6-E815-42B1-DA3936593F62}"/>
          </ac:picMkLst>
        </pc:picChg>
        <pc:picChg chg="add mod">
          <ac:chgData name="霖霖呀 慕" userId="27c41bccd1e0cd99" providerId="LiveId" clId="{7A9EAFDA-166E-4B57-8B48-734D8D92101F}" dt="2025-04-13T13:53:23.480" v="446" actId="1076"/>
          <ac:picMkLst>
            <pc:docMk/>
            <pc:sldMk cId="925975846" sldId="275"/>
            <ac:picMk id="6" creationId="{B41B3EFB-BA8F-AF6D-8B82-CBBF0FB3959B}"/>
          </ac:picMkLst>
        </pc:picChg>
      </pc:sldChg>
      <pc:sldChg chg="addSp modSp add mod">
        <pc:chgData name="霖霖呀 慕" userId="27c41bccd1e0cd99" providerId="LiveId" clId="{7A9EAFDA-166E-4B57-8B48-734D8D92101F}" dt="2025-04-13T13:56:10.982" v="469" actId="1076"/>
        <pc:sldMkLst>
          <pc:docMk/>
          <pc:sldMk cId="2193626573" sldId="276"/>
        </pc:sldMkLst>
        <pc:spChg chg="add mod">
          <ac:chgData name="霖霖呀 慕" userId="27c41bccd1e0cd99" providerId="LiveId" clId="{7A9EAFDA-166E-4B57-8B48-734D8D92101F}" dt="2025-04-13T13:56:07.191" v="468" actId="1076"/>
          <ac:spMkLst>
            <pc:docMk/>
            <pc:sldMk cId="2193626573" sldId="276"/>
            <ac:spMk id="2" creationId="{0FEA12CA-2262-04CC-195D-FDB91723FCD7}"/>
          </ac:spMkLst>
        </pc:spChg>
        <pc:picChg chg="add mod">
          <ac:chgData name="霖霖呀 慕" userId="27c41bccd1e0cd99" providerId="LiveId" clId="{7A9EAFDA-166E-4B57-8B48-734D8D92101F}" dt="2025-04-13T13:56:10.982" v="469" actId="1076"/>
          <ac:picMkLst>
            <pc:docMk/>
            <pc:sldMk cId="2193626573" sldId="276"/>
            <ac:picMk id="4" creationId="{D6C3199E-25C4-D599-A1E7-4C0D2A687724}"/>
          </ac:picMkLst>
        </pc:picChg>
      </pc:sldChg>
      <pc:sldChg chg="addSp modSp add mod">
        <pc:chgData name="霖霖呀 慕" userId="27c41bccd1e0cd99" providerId="LiveId" clId="{7A9EAFDA-166E-4B57-8B48-734D8D92101F}" dt="2025-04-13T13:59:58.615" v="488" actId="1076"/>
        <pc:sldMkLst>
          <pc:docMk/>
          <pc:sldMk cId="1335004941" sldId="277"/>
        </pc:sldMkLst>
        <pc:spChg chg="add mod">
          <ac:chgData name="霖霖呀 慕" userId="27c41bccd1e0cd99" providerId="LiveId" clId="{7A9EAFDA-166E-4B57-8B48-734D8D92101F}" dt="2025-04-13T13:56:49.766" v="482" actId="20577"/>
          <ac:spMkLst>
            <pc:docMk/>
            <pc:sldMk cId="1335004941" sldId="277"/>
            <ac:spMk id="2" creationId="{2140AE1B-1472-505F-83D6-40559C933106}"/>
          </ac:spMkLst>
        </pc:spChg>
        <pc:picChg chg="add mod">
          <ac:chgData name="霖霖呀 慕" userId="27c41bccd1e0cd99" providerId="LiveId" clId="{7A9EAFDA-166E-4B57-8B48-734D8D92101F}" dt="2025-04-13T13:59:56.949" v="487" actId="1076"/>
          <ac:picMkLst>
            <pc:docMk/>
            <pc:sldMk cId="1335004941" sldId="277"/>
            <ac:picMk id="4" creationId="{DAC04B8C-E94A-5808-6284-2AADFB9B72E9}"/>
          </ac:picMkLst>
        </pc:picChg>
        <pc:picChg chg="add mod">
          <ac:chgData name="霖霖呀 慕" userId="27c41bccd1e0cd99" providerId="LiveId" clId="{7A9EAFDA-166E-4B57-8B48-734D8D92101F}" dt="2025-04-13T13:59:58.615" v="488" actId="1076"/>
          <ac:picMkLst>
            <pc:docMk/>
            <pc:sldMk cId="1335004941" sldId="277"/>
            <ac:picMk id="6" creationId="{9C3B33E3-626E-2404-5D86-030E907538F6}"/>
          </ac:picMkLst>
        </pc:picChg>
      </pc:sldChg>
      <pc:sldChg chg="addSp modSp add mod">
        <pc:chgData name="霖霖呀 慕" userId="27c41bccd1e0cd99" providerId="LiveId" clId="{7A9EAFDA-166E-4B57-8B48-734D8D92101F}" dt="2025-04-13T14:02:57.663" v="535" actId="1076"/>
        <pc:sldMkLst>
          <pc:docMk/>
          <pc:sldMk cId="228044406" sldId="278"/>
        </pc:sldMkLst>
        <pc:spChg chg="add mod">
          <ac:chgData name="霖霖呀 慕" userId="27c41bccd1e0cd99" providerId="LiveId" clId="{7A9EAFDA-166E-4B57-8B48-734D8D92101F}" dt="2025-04-13T14:01:03.241" v="530" actId="1076"/>
          <ac:spMkLst>
            <pc:docMk/>
            <pc:sldMk cId="228044406" sldId="278"/>
            <ac:spMk id="2" creationId="{8B2BB02F-3919-5FA6-8515-01E24576F3C6}"/>
          </ac:spMkLst>
        </pc:spChg>
        <pc:picChg chg="add mod">
          <ac:chgData name="霖霖呀 慕" userId="27c41bccd1e0cd99" providerId="LiveId" clId="{7A9EAFDA-166E-4B57-8B48-734D8D92101F}" dt="2025-04-13T14:02:57.663" v="535" actId="1076"/>
          <ac:picMkLst>
            <pc:docMk/>
            <pc:sldMk cId="228044406" sldId="278"/>
            <ac:picMk id="4" creationId="{A9AF3708-3291-712F-581B-BEC69A496B5A}"/>
          </ac:picMkLst>
        </pc:picChg>
      </pc:sldChg>
      <pc:sldChg chg="add del">
        <pc:chgData name="霖霖呀 慕" userId="27c41bccd1e0cd99" providerId="LiveId" clId="{7A9EAFDA-166E-4B57-8B48-734D8D92101F}" dt="2025-04-13T14:03:07.141" v="538" actId="47"/>
        <pc:sldMkLst>
          <pc:docMk/>
          <pc:sldMk cId="1873152743" sldId="279"/>
        </pc:sldMkLst>
      </pc:sldChg>
      <pc:sldChg chg="add del">
        <pc:chgData name="霖霖呀 慕" userId="27c41bccd1e0cd99" providerId="LiveId" clId="{7A9EAFDA-166E-4B57-8B48-734D8D92101F}" dt="2025-04-13T14:03:06.435" v="537" actId="47"/>
        <pc:sldMkLst>
          <pc:docMk/>
          <pc:sldMk cId="1425844417" sldId="280"/>
        </pc:sldMkLst>
      </pc:sldChg>
      <pc:sldChg chg="add del">
        <pc:chgData name="霖霖呀 慕" userId="27c41bccd1e0cd99" providerId="LiveId" clId="{7A9EAFDA-166E-4B57-8B48-734D8D92101F}" dt="2025-04-13T14:03:05.750" v="536" actId="47"/>
        <pc:sldMkLst>
          <pc:docMk/>
          <pc:sldMk cId="2663380768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2823EA9-2C9D-6D7F-7827-3CF4686203CF}"/>
              </a:ext>
            </a:extLst>
          </p:cNvPr>
          <p:cNvSpPr txBox="1"/>
          <p:nvPr/>
        </p:nvSpPr>
        <p:spPr>
          <a:xfrm>
            <a:off x="1463040" y="1837174"/>
            <a:ext cx="779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网上书店管理系统质量与测试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B1398-DC2E-42C8-3E24-74B225376E83}"/>
              </a:ext>
            </a:extLst>
          </p:cNvPr>
          <p:cNvSpPr txBox="1"/>
          <p:nvPr/>
        </p:nvSpPr>
        <p:spPr>
          <a:xfrm>
            <a:off x="5547360" y="342900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小组成员：李俊辉，农凯方，穆文轩</a:t>
            </a:r>
          </a:p>
        </p:txBody>
      </p:sp>
    </p:spTree>
    <p:extLst>
      <p:ext uri="{BB962C8B-B14F-4D97-AF65-F5344CB8AC3E}">
        <p14:creationId xmlns:p14="http://schemas.microsoft.com/office/powerpoint/2010/main" val="102791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19FAE-7E61-3DB5-6B17-DDCDF159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F46AE9-81EB-F685-C13A-81352B7C101C}"/>
              </a:ext>
            </a:extLst>
          </p:cNvPr>
          <p:cNvSpPr txBox="1"/>
          <p:nvPr/>
        </p:nvSpPr>
        <p:spPr>
          <a:xfrm>
            <a:off x="1249680" y="304800"/>
            <a:ext cx="39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073070-F3B9-46F0-558E-68953CF31AB6}"/>
              </a:ext>
            </a:extLst>
          </p:cNvPr>
          <p:cNvSpPr txBox="1"/>
          <p:nvPr/>
        </p:nvSpPr>
        <p:spPr>
          <a:xfrm>
            <a:off x="1249680" y="748268"/>
            <a:ext cx="8117840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667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设计一个小型的数据库应用系统，服务于一个网上书店的日常处理业务及网上购书业务，包括供书目录、库存管理、采购管理、客户管理，顾客订单管理、发货管理，供应商管理及网上浏览等。</a:t>
            </a:r>
            <a:endParaRPr lang="zh-CN" altLang="en-US" sz="1800" kern="100" dirty="0">
              <a:effectLst/>
              <a:latin typeface="+mn-ea"/>
            </a:endParaRPr>
          </a:p>
          <a:p>
            <a:pPr marL="0" marR="0" indent="2667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总体设计要求：书店内部日常处理业务通过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C/S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模式来实现，而顾客可通过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Internet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进行网上订书及查询浏览，为改善性能，应尽量将业务规则放在中间层或数据库服务器一端。</a:t>
            </a:r>
            <a:endParaRPr lang="zh-CN" altLang="en-US" sz="1800" kern="100" dirty="0">
              <a:effectLst/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4" name="图片 3" descr="屏幕截图 2025-01-06 211858">
            <a:extLst>
              <a:ext uri="{FF2B5EF4-FFF2-40B4-BE49-F238E27FC236}">
                <a16:creationId xmlns:a16="http://schemas.microsoft.com/office/drawing/2014/main" id="{316B343F-9EFF-E875-2F70-0DB74BE6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3802950"/>
            <a:ext cx="4225437" cy="2208848"/>
          </a:xfrm>
          <a:prstGeom prst="rect">
            <a:avLst/>
          </a:prstGeom>
        </p:spPr>
      </p:pic>
      <p:pic>
        <p:nvPicPr>
          <p:cNvPr id="5" name="图片 4" descr="屏幕截图 2025-01-06 212012">
            <a:extLst>
              <a:ext uri="{FF2B5EF4-FFF2-40B4-BE49-F238E27FC236}">
                <a16:creationId xmlns:a16="http://schemas.microsoft.com/office/drawing/2014/main" id="{E42D6479-1C0E-3ED3-8BEA-EC88796D6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3802950"/>
            <a:ext cx="4443224" cy="22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7A623-AE7B-6070-6C91-5404AD05F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B6D414-4F7A-F359-5D4C-1AD751A239F2}"/>
              </a:ext>
            </a:extLst>
          </p:cNvPr>
          <p:cNvSpPr txBox="1"/>
          <p:nvPr/>
        </p:nvSpPr>
        <p:spPr>
          <a:xfrm>
            <a:off x="1381760" y="416560"/>
            <a:ext cx="366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产品功能需求分析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5F4BE2-EDBE-5C59-7A66-A8AD29AE1040}"/>
              </a:ext>
            </a:extLst>
          </p:cNvPr>
          <p:cNvSpPr txBox="1"/>
          <p:nvPr/>
        </p:nvSpPr>
        <p:spPr>
          <a:xfrm>
            <a:off x="1381760" y="685423"/>
            <a:ext cx="89611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图书信息管理</a:t>
            </a:r>
            <a:r>
              <a:rPr lang="en-US" altLang="zh-CN" dirty="0">
                <a:latin typeface="inherit"/>
              </a:rPr>
              <a:t>	</a:t>
            </a:r>
            <a:r>
              <a:rPr lang="zh-CN" altLang="en-US" b="0" i="0" dirty="0">
                <a:effectLst/>
                <a:latin typeface="inherit"/>
              </a:rPr>
              <a:t>图书</a:t>
            </a:r>
            <a:r>
              <a:rPr lang="en-US" altLang="zh-CN" b="0" i="0" dirty="0">
                <a:effectLst/>
                <a:latin typeface="inherit"/>
              </a:rPr>
              <a:t>CRUD</a:t>
            </a:r>
            <a:r>
              <a:rPr lang="zh-CN" altLang="en-US" b="0" i="0" dirty="0">
                <a:effectLst/>
                <a:latin typeface="inherit"/>
              </a:rPr>
              <a:t>（含多作者</a:t>
            </a:r>
            <a:r>
              <a:rPr lang="en-US" altLang="zh-CN" b="0" i="0" dirty="0">
                <a:effectLst/>
                <a:latin typeface="inherit"/>
              </a:rPr>
              <a:t>/</a:t>
            </a:r>
            <a:r>
              <a:rPr lang="zh-CN" altLang="en-US" b="0" i="0" dirty="0">
                <a:effectLst/>
                <a:latin typeface="inherit"/>
              </a:rPr>
              <a:t>丛书处理）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库存实时更新（触发器联动）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库存预警（自动缺书登记）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分类与检索</a:t>
            </a:r>
            <a:r>
              <a:rPr lang="en-US" altLang="zh-CN" dirty="0">
                <a:latin typeface="inherit"/>
              </a:rPr>
              <a:t>		</a:t>
            </a:r>
            <a:r>
              <a:rPr lang="zh-CN" altLang="en-US" b="0" i="0" dirty="0">
                <a:effectLst/>
                <a:latin typeface="inherit"/>
              </a:rPr>
              <a:t>多维度检索（书号</a:t>
            </a:r>
            <a:r>
              <a:rPr lang="en-US" altLang="zh-CN" b="0" i="0" dirty="0">
                <a:effectLst/>
                <a:latin typeface="inherit"/>
              </a:rPr>
              <a:t>/</a:t>
            </a:r>
            <a:r>
              <a:rPr lang="zh-CN" altLang="en-US" b="0" i="0" dirty="0">
                <a:effectLst/>
                <a:latin typeface="inherit"/>
              </a:rPr>
              <a:t>书名</a:t>
            </a:r>
            <a:r>
              <a:rPr lang="en-US" altLang="zh-CN" b="0" i="0" dirty="0">
                <a:effectLst/>
                <a:latin typeface="inherit"/>
              </a:rPr>
              <a:t>/</a:t>
            </a:r>
            <a:r>
              <a:rPr lang="zh-CN" altLang="en-US" b="0" i="0" dirty="0">
                <a:effectLst/>
                <a:latin typeface="inherit"/>
              </a:rPr>
              <a:t>关键词模糊查询）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丛书关系管理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智能采购系</a:t>
            </a:r>
            <a:r>
              <a:rPr lang="en-US" altLang="zh-CN" b="1" i="0" dirty="0">
                <a:effectLst/>
                <a:latin typeface="inherit"/>
              </a:rPr>
              <a:t>		</a:t>
            </a:r>
            <a:r>
              <a:rPr lang="zh-CN" altLang="en-US" b="0" i="0" dirty="0">
                <a:effectLst/>
                <a:latin typeface="inherit"/>
              </a:rPr>
              <a:t>自动缺书登记（库存阈值触发）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采购单生成（供应商比价）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采购状态跟踪（到货</a:t>
            </a:r>
            <a:r>
              <a:rPr lang="en-US" altLang="zh-CN" b="0" i="0" dirty="0">
                <a:effectLst/>
                <a:latin typeface="inherit"/>
              </a:rPr>
              <a:t>/</a:t>
            </a:r>
            <a:r>
              <a:rPr lang="zh-CN" altLang="en-US" b="0" i="0" dirty="0">
                <a:effectLst/>
                <a:latin typeface="inherit"/>
              </a:rPr>
              <a:t>未到货）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供应商协作</a:t>
            </a:r>
            <a:r>
              <a:rPr lang="en-US" altLang="zh-CN" dirty="0">
                <a:latin typeface="inherit"/>
              </a:rPr>
              <a:t>		</a:t>
            </a:r>
            <a:r>
              <a:rPr lang="zh-CN" altLang="en-US" b="0" i="0" dirty="0">
                <a:effectLst/>
                <a:latin typeface="inherit"/>
              </a:rPr>
              <a:t>供应商书目同步接口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信用风控系统</a:t>
            </a:r>
            <a:r>
              <a:rPr lang="en-US" altLang="zh-CN" dirty="0">
                <a:latin typeface="inherit"/>
              </a:rPr>
              <a:t>	</a:t>
            </a:r>
            <a:r>
              <a:rPr lang="zh-CN" altLang="en-US" b="0" i="0" dirty="0">
                <a:effectLst/>
                <a:latin typeface="inherit"/>
              </a:rPr>
              <a:t>五级信用自动化管理（余额</a:t>
            </a:r>
            <a:r>
              <a:rPr lang="en-US" altLang="zh-CN" b="0" i="0" dirty="0">
                <a:effectLst/>
                <a:latin typeface="inherit"/>
              </a:rPr>
              <a:t>/</a:t>
            </a:r>
            <a:r>
              <a:rPr lang="zh-CN" altLang="en-US" b="0" i="0" dirty="0">
                <a:effectLst/>
                <a:latin typeface="inherit"/>
              </a:rPr>
              <a:t>消费额触发）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透支额度实时校验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账户管理</a:t>
            </a:r>
            <a:r>
              <a:rPr lang="en-US" altLang="zh-CN" dirty="0">
                <a:latin typeface="inherit"/>
              </a:rPr>
              <a:t>		</a:t>
            </a:r>
            <a:r>
              <a:rPr lang="zh-CN" altLang="en-US" b="0" i="0" dirty="0">
                <a:effectLst/>
                <a:latin typeface="inherit"/>
              </a:rPr>
              <a:t>自助注册</a:t>
            </a:r>
            <a:r>
              <a:rPr lang="en-US" altLang="zh-CN" b="0" i="0" dirty="0">
                <a:effectLst/>
                <a:latin typeface="inherit"/>
              </a:rPr>
              <a:t>/</a:t>
            </a:r>
            <a:r>
              <a:rPr lang="zh-CN" altLang="en-US" b="0" i="0" dirty="0">
                <a:effectLst/>
                <a:latin typeface="inherit"/>
              </a:rPr>
              <a:t>信息维护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余额充值记录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智能订单处理</a:t>
            </a:r>
            <a:r>
              <a:rPr lang="en-US" altLang="zh-CN" dirty="0">
                <a:latin typeface="inherit"/>
              </a:rPr>
              <a:t>	</a:t>
            </a:r>
            <a:r>
              <a:rPr lang="zh-CN" altLang="en-US" b="0" i="0" dirty="0">
                <a:effectLst/>
                <a:latin typeface="inherit"/>
              </a:rPr>
              <a:t>库存预占机制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信用</a:t>
            </a:r>
            <a:r>
              <a:rPr lang="en-US" altLang="zh-CN" b="0" i="0" dirty="0">
                <a:effectLst/>
                <a:latin typeface="inherit"/>
              </a:rPr>
              <a:t>-</a:t>
            </a:r>
            <a:r>
              <a:rPr lang="zh-CN" altLang="en-US" b="0" i="0" dirty="0">
                <a:effectLst/>
                <a:latin typeface="inherit"/>
              </a:rPr>
              <a:t>发货联动校验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多书订单拆分处理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物流跟踪</a:t>
            </a:r>
            <a:endParaRPr lang="zh-CN" altLang="en-US" b="0" i="0" dirty="0">
              <a:effectLst/>
              <a:latin typeface="inherit"/>
            </a:endParaRP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发货状态实时更新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物流信息记录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供应商门户</a:t>
            </a:r>
            <a:r>
              <a:rPr lang="en-US" altLang="zh-CN" dirty="0">
                <a:latin typeface="inherit"/>
              </a:rPr>
              <a:t>		</a:t>
            </a:r>
            <a:r>
              <a:rPr lang="zh-CN" altLang="en-US" b="0" i="0" dirty="0">
                <a:effectLst/>
                <a:latin typeface="inherit"/>
              </a:rPr>
              <a:t>供货目录维护</a:t>
            </a:r>
          </a:p>
          <a:p>
            <a:pPr lvl="1" algn="l" fontAlgn="base"/>
            <a:r>
              <a:rPr lang="en-US" altLang="zh-CN" b="0" i="0" dirty="0">
                <a:effectLst/>
                <a:latin typeface="inherit"/>
              </a:rPr>
              <a:t>			</a:t>
            </a:r>
            <a:r>
              <a:rPr lang="zh-CN" altLang="en-US" b="0" i="0" dirty="0">
                <a:effectLst/>
                <a:latin typeface="inherit"/>
              </a:rPr>
              <a:t>报价更新接口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88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1E817-C578-A673-31AB-4AF476CFA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856203-CC59-0286-293D-B208A46C4F9B}"/>
              </a:ext>
            </a:extLst>
          </p:cNvPr>
          <p:cNvSpPr txBox="1"/>
          <p:nvPr/>
        </p:nvSpPr>
        <p:spPr>
          <a:xfrm>
            <a:off x="1270000" y="365760"/>
            <a:ext cx="41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部分测试用例展示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28DF3-CB99-4500-654B-E04F9D65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51"/>
          <a:stretch/>
        </p:blipFill>
        <p:spPr>
          <a:xfrm>
            <a:off x="1270000" y="784106"/>
            <a:ext cx="8900160" cy="401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EB6AE7-3AE9-816E-EC62-BC5B6B57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4917440"/>
            <a:ext cx="8900160" cy="18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4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82943-F852-2679-01DA-962229F35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50E13C-372D-3857-A45F-4BDAA46B721B}"/>
              </a:ext>
            </a:extLst>
          </p:cNvPr>
          <p:cNvSpPr txBox="1"/>
          <p:nvPr/>
        </p:nvSpPr>
        <p:spPr>
          <a:xfrm>
            <a:off x="863600" y="457200"/>
            <a:ext cx="392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测试脚本源代码部分展示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FB09E7-1AB6-E815-42B1-DA393659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84" r="22037"/>
          <a:stretch/>
        </p:blipFill>
        <p:spPr>
          <a:xfrm>
            <a:off x="593646" y="990322"/>
            <a:ext cx="3921759" cy="3702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1B3EFB-BA8F-AF6D-8B82-CBBF0FB3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05" y="990322"/>
            <a:ext cx="7529993" cy="58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7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C310B-A9F8-6E9B-7546-B0C9E188A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EA12CA-2262-04CC-195D-FDB91723FCD7}"/>
              </a:ext>
            </a:extLst>
          </p:cNvPr>
          <p:cNvSpPr txBox="1"/>
          <p:nvPr/>
        </p:nvSpPr>
        <p:spPr>
          <a:xfrm>
            <a:off x="934720" y="792480"/>
            <a:ext cx="337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缺陷清单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C3199E-25C4-D599-A1E7-4C0D2A68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0" y="1669090"/>
            <a:ext cx="11481479" cy="35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0133-6E13-351F-89CA-F936DB6E3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40AE1B-1472-505F-83D6-40559C933106}"/>
              </a:ext>
            </a:extLst>
          </p:cNvPr>
          <p:cNvSpPr txBox="1"/>
          <p:nvPr/>
        </p:nvSpPr>
        <p:spPr>
          <a:xfrm>
            <a:off x="924560" y="670560"/>
            <a:ext cx="406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测试报告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C04B8C-E94A-5808-6284-2AADFB9B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1890498"/>
            <a:ext cx="4972744" cy="30770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3B33E3-626E-2404-5D86-030E9075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1463059"/>
            <a:ext cx="498227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0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606D1-54AB-905F-C8F8-03C161EC5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2BB02F-3919-5FA6-8515-01E24576F3C6}"/>
              </a:ext>
            </a:extLst>
          </p:cNvPr>
          <p:cNvSpPr txBox="1"/>
          <p:nvPr/>
        </p:nvSpPr>
        <p:spPr>
          <a:xfrm>
            <a:off x="1066800" y="457200"/>
            <a:ext cx="520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测试管理工具使用说明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AF3708-3291-712F-581B-BEC69A49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34720"/>
            <a:ext cx="8911542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40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342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inherit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霖霖呀 慕</dc:creator>
  <cp:lastModifiedBy>霖霖呀 慕</cp:lastModifiedBy>
  <cp:revision>1</cp:revision>
  <dcterms:created xsi:type="dcterms:W3CDTF">2024-07-05T02:21:51Z</dcterms:created>
  <dcterms:modified xsi:type="dcterms:W3CDTF">2025-04-13T14:03:09Z</dcterms:modified>
</cp:coreProperties>
</file>