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7.xml" ContentType="application/vnd.openxmlformats-officedocument.theme+xml"/>
  <Override PartName="/ppt/slideLayouts/slideLayout5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2" r:id="rId1"/>
    <p:sldMasterId id="2147483703" r:id="rId2"/>
    <p:sldMasterId id="2147483704" r:id="rId3"/>
    <p:sldMasterId id="2147483705" r:id="rId4"/>
    <p:sldMasterId id="2147483706" r:id="rId5"/>
    <p:sldMasterId id="2147483716" r:id="rId6"/>
    <p:sldMasterId id="2147483728" r:id="rId7"/>
    <p:sldMasterId id="2147483730" r:id="rId8"/>
  </p:sldMasterIdLst>
  <p:notesMasterIdLst>
    <p:notesMasterId r:id="rId52"/>
  </p:notesMasterIdLst>
  <p:sldIdLst>
    <p:sldId id="306" r:id="rId9"/>
    <p:sldId id="257" r:id="rId10"/>
    <p:sldId id="309" r:id="rId11"/>
    <p:sldId id="312" r:id="rId12"/>
    <p:sldId id="313" r:id="rId13"/>
    <p:sldId id="262" r:id="rId14"/>
    <p:sldId id="263" r:id="rId15"/>
    <p:sldId id="266" r:id="rId16"/>
    <p:sldId id="314" r:id="rId17"/>
    <p:sldId id="307" r:id="rId18"/>
    <p:sldId id="308" r:id="rId19"/>
    <p:sldId id="267" r:id="rId20"/>
    <p:sldId id="268" r:id="rId21"/>
    <p:sldId id="269" r:id="rId22"/>
    <p:sldId id="270" r:id="rId23"/>
    <p:sldId id="271" r:id="rId24"/>
    <p:sldId id="273" r:id="rId25"/>
    <p:sldId id="272" r:id="rId26"/>
    <p:sldId id="274" r:id="rId27"/>
    <p:sldId id="315" r:id="rId28"/>
    <p:sldId id="275" r:id="rId29"/>
    <p:sldId id="276" r:id="rId30"/>
    <p:sldId id="277" r:id="rId31"/>
    <p:sldId id="278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90" r:id="rId41"/>
    <p:sldId id="291" r:id="rId42"/>
    <p:sldId id="292" r:id="rId43"/>
    <p:sldId id="293" r:id="rId44"/>
    <p:sldId id="294" r:id="rId45"/>
    <p:sldId id="295" r:id="rId46"/>
    <p:sldId id="298" r:id="rId47"/>
    <p:sldId id="299" r:id="rId48"/>
    <p:sldId id="300" r:id="rId49"/>
    <p:sldId id="316" r:id="rId50"/>
    <p:sldId id="304" r:id="rId5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5E2D8D-9181-48B3-B4C3-816CDCE845AE}" v="22" dt="2020-11-09T01:51:04.328"/>
  </p1510:revLst>
</p1510:revInfo>
</file>

<file path=ppt/tableStyles.xml><?xml version="1.0" encoding="utf-8"?>
<a:tblStyleLst xmlns:a="http://schemas.openxmlformats.org/drawingml/2006/main" def="{8C624161-D3AA-424D-BB7A-81468A730BC0}">
  <a:tblStyle styleId="{8C624161-D3AA-424D-BB7A-81468A730BC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9C677B1-7D8F-4AFA-A2E2-4B304007D0B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C8A00-0B86-4D4D-8528-BF01D11768A8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75" y="4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microsoft.com/office/2016/11/relationships/changesInfo" Target="changesInfos/changesInfo1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o Haochun" userId="898e547e-b322-4c40-a52b-eefdc03f4b32" providerId="ADAL" clId="{A55E2D8D-9181-48B3-B4C3-816CDCE845AE}"/>
    <pc:docChg chg="undo custSel addSld delSld modSld sldOrd addMainMaster">
      <pc:chgData name="Gao Haochun" userId="898e547e-b322-4c40-a52b-eefdc03f4b32" providerId="ADAL" clId="{A55E2D8D-9181-48B3-B4C3-816CDCE845AE}" dt="2020-11-09T03:21:28.465" v="603" actId="20577"/>
      <pc:docMkLst>
        <pc:docMk/>
      </pc:docMkLst>
      <pc:sldChg chg="del">
        <pc:chgData name="Gao Haochun" userId="898e547e-b322-4c40-a52b-eefdc03f4b32" providerId="ADAL" clId="{A55E2D8D-9181-48B3-B4C3-816CDCE845AE}" dt="2020-11-08T14:39:27.475" v="0" actId="2696"/>
        <pc:sldMkLst>
          <pc:docMk/>
          <pc:sldMk cId="0" sldId="256"/>
        </pc:sldMkLst>
      </pc:sldChg>
      <pc:sldChg chg="modSp">
        <pc:chgData name="Gao Haochun" userId="898e547e-b322-4c40-a52b-eefdc03f4b32" providerId="ADAL" clId="{A55E2D8D-9181-48B3-B4C3-816CDCE845AE}" dt="2020-11-09T03:21:28.465" v="603" actId="20577"/>
        <pc:sldMkLst>
          <pc:docMk/>
          <pc:sldMk cId="0" sldId="257"/>
        </pc:sldMkLst>
        <pc:spChg chg="mod">
          <ac:chgData name="Gao Haochun" userId="898e547e-b322-4c40-a52b-eefdc03f4b32" providerId="ADAL" clId="{A55E2D8D-9181-48B3-B4C3-816CDCE845AE}" dt="2020-11-08T14:41:50.733" v="29" actId="255"/>
          <ac:spMkLst>
            <pc:docMk/>
            <pc:sldMk cId="0" sldId="257"/>
            <ac:spMk id="352" creationId="{00000000-0000-0000-0000-000000000000}"/>
          </ac:spMkLst>
        </pc:spChg>
        <pc:spChg chg="mod">
          <ac:chgData name="Gao Haochun" userId="898e547e-b322-4c40-a52b-eefdc03f4b32" providerId="ADAL" clId="{A55E2D8D-9181-48B3-B4C3-816CDCE845AE}" dt="2020-11-09T03:21:28.465" v="603" actId="20577"/>
          <ac:spMkLst>
            <pc:docMk/>
            <pc:sldMk cId="0" sldId="257"/>
            <ac:spMk id="353" creationId="{00000000-0000-0000-0000-000000000000}"/>
          </ac:spMkLst>
        </pc:spChg>
      </pc:sldChg>
      <pc:sldChg chg="modSp del">
        <pc:chgData name="Gao Haochun" userId="898e547e-b322-4c40-a52b-eefdc03f4b32" providerId="ADAL" clId="{A55E2D8D-9181-48B3-B4C3-816CDCE845AE}" dt="2020-11-08T14:43:40.887" v="62" actId="2696"/>
        <pc:sldMkLst>
          <pc:docMk/>
          <pc:sldMk cId="0" sldId="258"/>
        </pc:sldMkLst>
        <pc:spChg chg="mod">
          <ac:chgData name="Gao Haochun" userId="898e547e-b322-4c40-a52b-eefdc03f4b32" providerId="ADAL" clId="{A55E2D8D-9181-48B3-B4C3-816CDCE845AE}" dt="2020-11-08T14:43:16.009" v="52" actId="255"/>
          <ac:spMkLst>
            <pc:docMk/>
            <pc:sldMk cId="0" sldId="258"/>
            <ac:spMk id="358" creationId="{00000000-0000-0000-0000-000000000000}"/>
          </ac:spMkLst>
        </pc:spChg>
        <pc:spChg chg="mod">
          <ac:chgData name="Gao Haochun" userId="898e547e-b322-4c40-a52b-eefdc03f4b32" providerId="ADAL" clId="{A55E2D8D-9181-48B3-B4C3-816CDCE845AE}" dt="2020-11-08T14:43:21.941" v="53" actId="255"/>
          <ac:spMkLst>
            <pc:docMk/>
            <pc:sldMk cId="0" sldId="258"/>
            <ac:spMk id="359" creationId="{00000000-0000-0000-0000-000000000000}"/>
          </ac:spMkLst>
        </pc:spChg>
      </pc:sldChg>
      <pc:sldChg chg="del">
        <pc:chgData name="Gao Haochun" userId="898e547e-b322-4c40-a52b-eefdc03f4b32" providerId="ADAL" clId="{A55E2D8D-9181-48B3-B4C3-816CDCE845AE}" dt="2020-11-08T14:43:41.406" v="63" actId="2696"/>
        <pc:sldMkLst>
          <pc:docMk/>
          <pc:sldMk cId="0" sldId="259"/>
        </pc:sldMkLst>
      </pc:sldChg>
      <pc:sldChg chg="del">
        <pc:chgData name="Gao Haochun" userId="898e547e-b322-4c40-a52b-eefdc03f4b32" providerId="ADAL" clId="{A55E2D8D-9181-48B3-B4C3-816CDCE845AE}" dt="2020-11-08T14:43:41.880" v="64" actId="2696"/>
        <pc:sldMkLst>
          <pc:docMk/>
          <pc:sldMk cId="0" sldId="260"/>
        </pc:sldMkLst>
      </pc:sldChg>
      <pc:sldChg chg="del">
        <pc:chgData name="Gao Haochun" userId="898e547e-b322-4c40-a52b-eefdc03f4b32" providerId="ADAL" clId="{A55E2D8D-9181-48B3-B4C3-816CDCE845AE}" dt="2020-11-08T14:43:42.651" v="65" actId="2696"/>
        <pc:sldMkLst>
          <pc:docMk/>
          <pc:sldMk cId="0" sldId="261"/>
        </pc:sldMkLst>
      </pc:sldChg>
      <pc:sldChg chg="modSp">
        <pc:chgData name="Gao Haochun" userId="898e547e-b322-4c40-a52b-eefdc03f4b32" providerId="ADAL" clId="{A55E2D8D-9181-48B3-B4C3-816CDCE845AE}" dt="2020-11-08T14:58:57.705" v="89" actId="255"/>
        <pc:sldMkLst>
          <pc:docMk/>
          <pc:sldMk cId="0" sldId="263"/>
        </pc:sldMkLst>
        <pc:spChg chg="mod">
          <ac:chgData name="Gao Haochun" userId="898e547e-b322-4c40-a52b-eefdc03f4b32" providerId="ADAL" clId="{A55E2D8D-9181-48B3-B4C3-816CDCE845AE}" dt="2020-11-08T14:58:57.705" v="89" actId="255"/>
          <ac:spMkLst>
            <pc:docMk/>
            <pc:sldMk cId="0" sldId="263"/>
            <ac:spMk id="391" creationId="{00000000-0000-0000-0000-000000000000}"/>
          </ac:spMkLst>
        </pc:spChg>
      </pc:sldChg>
      <pc:sldChg chg="del">
        <pc:chgData name="Gao Haochun" userId="898e547e-b322-4c40-a52b-eefdc03f4b32" providerId="ADAL" clId="{A55E2D8D-9181-48B3-B4C3-816CDCE845AE}" dt="2020-11-08T14:59:03.801" v="90" actId="2696"/>
        <pc:sldMkLst>
          <pc:docMk/>
          <pc:sldMk cId="0" sldId="264"/>
        </pc:sldMkLst>
      </pc:sldChg>
      <pc:sldChg chg="del">
        <pc:chgData name="Gao Haochun" userId="898e547e-b322-4c40-a52b-eefdc03f4b32" providerId="ADAL" clId="{A55E2D8D-9181-48B3-B4C3-816CDCE845AE}" dt="2020-11-08T14:59:04.703" v="91" actId="2696"/>
        <pc:sldMkLst>
          <pc:docMk/>
          <pc:sldMk cId="0" sldId="265"/>
        </pc:sldMkLst>
      </pc:sldChg>
      <pc:sldChg chg="modSp">
        <pc:chgData name="Gao Haochun" userId="898e547e-b322-4c40-a52b-eefdc03f4b32" providerId="ADAL" clId="{A55E2D8D-9181-48B3-B4C3-816CDCE845AE}" dt="2020-11-08T15:02:37.451" v="136" actId="255"/>
        <pc:sldMkLst>
          <pc:docMk/>
          <pc:sldMk cId="0" sldId="267"/>
        </pc:sldMkLst>
        <pc:spChg chg="mod">
          <ac:chgData name="Gao Haochun" userId="898e547e-b322-4c40-a52b-eefdc03f4b32" providerId="ADAL" clId="{A55E2D8D-9181-48B3-B4C3-816CDCE845AE}" dt="2020-11-08T15:02:11.044" v="100" actId="255"/>
          <ac:spMkLst>
            <pc:docMk/>
            <pc:sldMk cId="0" sldId="267"/>
            <ac:spMk id="414" creationId="{00000000-0000-0000-0000-000000000000}"/>
          </ac:spMkLst>
        </pc:spChg>
        <pc:spChg chg="mod">
          <ac:chgData name="Gao Haochun" userId="898e547e-b322-4c40-a52b-eefdc03f4b32" providerId="ADAL" clId="{A55E2D8D-9181-48B3-B4C3-816CDCE845AE}" dt="2020-11-08T15:02:37.451" v="136" actId="255"/>
          <ac:spMkLst>
            <pc:docMk/>
            <pc:sldMk cId="0" sldId="267"/>
            <ac:spMk id="415" creationId="{00000000-0000-0000-0000-000000000000}"/>
          </ac:spMkLst>
        </pc:spChg>
      </pc:sldChg>
      <pc:sldChg chg="modSp">
        <pc:chgData name="Gao Haochun" userId="898e547e-b322-4c40-a52b-eefdc03f4b32" providerId="ADAL" clId="{A55E2D8D-9181-48B3-B4C3-816CDCE845AE}" dt="2020-11-09T01:22:21.151" v="235" actId="20577"/>
        <pc:sldMkLst>
          <pc:docMk/>
          <pc:sldMk cId="0" sldId="268"/>
        </pc:sldMkLst>
        <pc:spChg chg="mod">
          <ac:chgData name="Gao Haochun" userId="898e547e-b322-4c40-a52b-eefdc03f4b32" providerId="ADAL" clId="{A55E2D8D-9181-48B3-B4C3-816CDCE845AE}" dt="2020-11-08T15:02:43.445" v="137" actId="255"/>
          <ac:spMkLst>
            <pc:docMk/>
            <pc:sldMk cId="0" sldId="268"/>
            <ac:spMk id="420" creationId="{00000000-0000-0000-0000-000000000000}"/>
          </ac:spMkLst>
        </pc:spChg>
        <pc:spChg chg="mod">
          <ac:chgData name="Gao Haochun" userId="898e547e-b322-4c40-a52b-eefdc03f4b32" providerId="ADAL" clId="{A55E2D8D-9181-48B3-B4C3-816CDCE845AE}" dt="2020-11-09T01:22:21.151" v="235" actId="20577"/>
          <ac:spMkLst>
            <pc:docMk/>
            <pc:sldMk cId="0" sldId="268"/>
            <ac:spMk id="421" creationId="{00000000-0000-0000-0000-000000000000}"/>
          </ac:spMkLst>
        </pc:spChg>
      </pc:sldChg>
      <pc:sldChg chg="modSp">
        <pc:chgData name="Gao Haochun" userId="898e547e-b322-4c40-a52b-eefdc03f4b32" providerId="ADAL" clId="{A55E2D8D-9181-48B3-B4C3-816CDCE845AE}" dt="2020-11-08T15:15:32.928" v="143" actId="1076"/>
        <pc:sldMkLst>
          <pc:docMk/>
          <pc:sldMk cId="0" sldId="270"/>
        </pc:sldMkLst>
        <pc:spChg chg="mod">
          <ac:chgData name="Gao Haochun" userId="898e547e-b322-4c40-a52b-eefdc03f4b32" providerId="ADAL" clId="{A55E2D8D-9181-48B3-B4C3-816CDCE845AE}" dt="2020-11-08T15:15:32.928" v="143" actId="1076"/>
          <ac:spMkLst>
            <pc:docMk/>
            <pc:sldMk cId="0" sldId="270"/>
            <ac:spMk id="433" creationId="{00000000-0000-0000-0000-000000000000}"/>
          </ac:spMkLst>
        </pc:spChg>
      </pc:sldChg>
      <pc:sldChg chg="modSp">
        <pc:chgData name="Gao Haochun" userId="898e547e-b322-4c40-a52b-eefdc03f4b32" providerId="ADAL" clId="{A55E2D8D-9181-48B3-B4C3-816CDCE845AE}" dt="2020-11-08T15:15:51.024" v="145" actId="255"/>
        <pc:sldMkLst>
          <pc:docMk/>
          <pc:sldMk cId="0" sldId="271"/>
        </pc:sldMkLst>
        <pc:spChg chg="mod">
          <ac:chgData name="Gao Haochun" userId="898e547e-b322-4c40-a52b-eefdc03f4b32" providerId="ADAL" clId="{A55E2D8D-9181-48B3-B4C3-816CDCE845AE}" dt="2020-11-08T15:15:44.827" v="144" actId="255"/>
          <ac:spMkLst>
            <pc:docMk/>
            <pc:sldMk cId="0" sldId="271"/>
            <ac:spMk id="438" creationId="{00000000-0000-0000-0000-000000000000}"/>
          </ac:spMkLst>
        </pc:spChg>
        <pc:spChg chg="mod">
          <ac:chgData name="Gao Haochun" userId="898e547e-b322-4c40-a52b-eefdc03f4b32" providerId="ADAL" clId="{A55E2D8D-9181-48B3-B4C3-816CDCE845AE}" dt="2020-11-08T15:15:51.024" v="145" actId="255"/>
          <ac:spMkLst>
            <pc:docMk/>
            <pc:sldMk cId="0" sldId="271"/>
            <ac:spMk id="439" creationId="{00000000-0000-0000-0000-000000000000}"/>
          </ac:spMkLst>
        </pc:spChg>
      </pc:sldChg>
      <pc:sldChg chg="modSp ord">
        <pc:chgData name="Gao Haochun" userId="898e547e-b322-4c40-a52b-eefdc03f4b32" providerId="ADAL" clId="{A55E2D8D-9181-48B3-B4C3-816CDCE845AE}" dt="2020-11-09T01:23:06.278" v="249" actId="20577"/>
        <pc:sldMkLst>
          <pc:docMk/>
          <pc:sldMk cId="0" sldId="272"/>
        </pc:sldMkLst>
        <pc:spChg chg="mod">
          <ac:chgData name="Gao Haochun" userId="898e547e-b322-4c40-a52b-eefdc03f4b32" providerId="ADAL" clId="{A55E2D8D-9181-48B3-B4C3-816CDCE845AE}" dt="2020-11-09T01:23:06.278" v="249" actId="20577"/>
          <ac:spMkLst>
            <pc:docMk/>
            <pc:sldMk cId="0" sldId="272"/>
            <ac:spMk id="444" creationId="{00000000-0000-0000-0000-000000000000}"/>
          </ac:spMkLst>
        </pc:spChg>
        <pc:spChg chg="mod">
          <ac:chgData name="Gao Haochun" userId="898e547e-b322-4c40-a52b-eefdc03f4b32" providerId="ADAL" clId="{A55E2D8D-9181-48B3-B4C3-816CDCE845AE}" dt="2020-11-08T15:20:32.089" v="147" actId="255"/>
          <ac:spMkLst>
            <pc:docMk/>
            <pc:sldMk cId="0" sldId="272"/>
            <ac:spMk id="445" creationId="{00000000-0000-0000-0000-000000000000}"/>
          </ac:spMkLst>
        </pc:spChg>
      </pc:sldChg>
      <pc:sldChg chg="modSp">
        <pc:chgData name="Gao Haochun" userId="898e547e-b322-4c40-a52b-eefdc03f4b32" providerId="ADAL" clId="{A55E2D8D-9181-48B3-B4C3-816CDCE845AE}" dt="2020-11-09T03:21:21.248" v="602" actId="20577"/>
        <pc:sldMkLst>
          <pc:docMk/>
          <pc:sldMk cId="0" sldId="273"/>
        </pc:sldMkLst>
        <pc:spChg chg="mod">
          <ac:chgData name="Gao Haochun" userId="898e547e-b322-4c40-a52b-eefdc03f4b32" providerId="ADAL" clId="{A55E2D8D-9181-48B3-B4C3-816CDCE845AE}" dt="2020-11-09T01:22:55.853" v="237" actId="20577"/>
          <ac:spMkLst>
            <pc:docMk/>
            <pc:sldMk cId="0" sldId="273"/>
            <ac:spMk id="450" creationId="{00000000-0000-0000-0000-000000000000}"/>
          </ac:spMkLst>
        </pc:spChg>
        <pc:spChg chg="mod">
          <ac:chgData name="Gao Haochun" userId="898e547e-b322-4c40-a52b-eefdc03f4b32" providerId="ADAL" clId="{A55E2D8D-9181-48B3-B4C3-816CDCE845AE}" dt="2020-11-09T03:21:21.248" v="602" actId="20577"/>
          <ac:spMkLst>
            <pc:docMk/>
            <pc:sldMk cId="0" sldId="273"/>
            <ac:spMk id="451" creationId="{00000000-0000-0000-0000-000000000000}"/>
          </ac:spMkLst>
        </pc:spChg>
      </pc:sldChg>
      <pc:sldChg chg="modSp">
        <pc:chgData name="Gao Haochun" userId="898e547e-b322-4c40-a52b-eefdc03f4b32" providerId="ADAL" clId="{A55E2D8D-9181-48B3-B4C3-816CDCE845AE}" dt="2020-11-08T15:29:07.512" v="171" actId="255"/>
        <pc:sldMkLst>
          <pc:docMk/>
          <pc:sldMk cId="0" sldId="274"/>
        </pc:sldMkLst>
        <pc:spChg chg="mod">
          <ac:chgData name="Gao Haochun" userId="898e547e-b322-4c40-a52b-eefdc03f4b32" providerId="ADAL" clId="{A55E2D8D-9181-48B3-B4C3-816CDCE845AE}" dt="2020-11-08T15:28:52.631" v="150" actId="255"/>
          <ac:spMkLst>
            <pc:docMk/>
            <pc:sldMk cId="0" sldId="274"/>
            <ac:spMk id="456" creationId="{00000000-0000-0000-0000-000000000000}"/>
          </ac:spMkLst>
        </pc:spChg>
        <pc:spChg chg="mod">
          <ac:chgData name="Gao Haochun" userId="898e547e-b322-4c40-a52b-eefdc03f4b32" providerId="ADAL" clId="{A55E2D8D-9181-48B3-B4C3-816CDCE845AE}" dt="2020-11-08T15:29:07.512" v="171" actId="255"/>
          <ac:spMkLst>
            <pc:docMk/>
            <pc:sldMk cId="0" sldId="274"/>
            <ac:spMk id="457" creationId="{00000000-0000-0000-0000-000000000000}"/>
          </ac:spMkLst>
        </pc:spChg>
      </pc:sldChg>
      <pc:sldChg chg="modSp">
        <pc:chgData name="Gao Haochun" userId="898e547e-b322-4c40-a52b-eefdc03f4b32" providerId="ADAL" clId="{A55E2D8D-9181-48B3-B4C3-816CDCE845AE}" dt="2020-11-08T15:39:39.541" v="185" actId="20577"/>
        <pc:sldMkLst>
          <pc:docMk/>
          <pc:sldMk cId="0" sldId="276"/>
        </pc:sldMkLst>
        <pc:spChg chg="mod">
          <ac:chgData name="Gao Haochun" userId="898e547e-b322-4c40-a52b-eefdc03f4b32" providerId="ADAL" clId="{A55E2D8D-9181-48B3-B4C3-816CDCE845AE}" dt="2020-11-08T15:39:39.541" v="185" actId="20577"/>
          <ac:spMkLst>
            <pc:docMk/>
            <pc:sldMk cId="0" sldId="276"/>
            <ac:spMk id="470" creationId="{00000000-0000-0000-0000-000000000000}"/>
          </ac:spMkLst>
        </pc:spChg>
      </pc:sldChg>
      <pc:sldChg chg="del">
        <pc:chgData name="Gao Haochun" userId="898e547e-b322-4c40-a52b-eefdc03f4b32" providerId="ADAL" clId="{A55E2D8D-9181-48B3-B4C3-816CDCE845AE}" dt="2020-11-09T01:19:28.982" v="230" actId="2696"/>
        <pc:sldMkLst>
          <pc:docMk/>
          <pc:sldMk cId="0" sldId="279"/>
        </pc:sldMkLst>
      </pc:sldChg>
      <pc:sldChg chg="modSp">
        <pc:chgData name="Gao Haochun" userId="898e547e-b322-4c40-a52b-eefdc03f4b32" providerId="ADAL" clId="{A55E2D8D-9181-48B3-B4C3-816CDCE845AE}" dt="2020-11-08T15:43:06.229" v="212" actId="255"/>
        <pc:sldMkLst>
          <pc:docMk/>
          <pc:sldMk cId="0" sldId="280"/>
        </pc:sldMkLst>
        <pc:spChg chg="mod">
          <ac:chgData name="Gao Haochun" userId="898e547e-b322-4c40-a52b-eefdc03f4b32" providerId="ADAL" clId="{A55E2D8D-9181-48B3-B4C3-816CDCE845AE}" dt="2020-11-08T15:42:49.671" v="186" actId="255"/>
          <ac:spMkLst>
            <pc:docMk/>
            <pc:sldMk cId="0" sldId="280"/>
            <ac:spMk id="512" creationId="{00000000-0000-0000-0000-000000000000}"/>
          </ac:spMkLst>
        </pc:spChg>
        <pc:spChg chg="mod">
          <ac:chgData name="Gao Haochun" userId="898e547e-b322-4c40-a52b-eefdc03f4b32" providerId="ADAL" clId="{A55E2D8D-9181-48B3-B4C3-816CDCE845AE}" dt="2020-11-08T15:43:06.229" v="212" actId="255"/>
          <ac:spMkLst>
            <pc:docMk/>
            <pc:sldMk cId="0" sldId="280"/>
            <ac:spMk id="513" creationId="{00000000-0000-0000-0000-000000000000}"/>
          </ac:spMkLst>
        </pc:spChg>
      </pc:sldChg>
      <pc:sldChg chg="modSp">
        <pc:chgData name="Gao Haochun" userId="898e547e-b322-4c40-a52b-eefdc03f4b32" providerId="ADAL" clId="{A55E2D8D-9181-48B3-B4C3-816CDCE845AE}" dt="2020-11-09T01:27:42.623" v="308" actId="20577"/>
        <pc:sldMkLst>
          <pc:docMk/>
          <pc:sldMk cId="0" sldId="282"/>
        </pc:sldMkLst>
        <pc:spChg chg="mod">
          <ac:chgData name="Gao Haochun" userId="898e547e-b322-4c40-a52b-eefdc03f4b32" providerId="ADAL" clId="{A55E2D8D-9181-48B3-B4C3-816CDCE845AE}" dt="2020-11-09T01:27:42.623" v="308" actId="20577"/>
          <ac:spMkLst>
            <pc:docMk/>
            <pc:sldMk cId="0" sldId="282"/>
            <ac:spMk id="525" creationId="{00000000-0000-0000-0000-000000000000}"/>
          </ac:spMkLst>
        </pc:spChg>
      </pc:sldChg>
      <pc:sldChg chg="modSp">
        <pc:chgData name="Gao Haochun" userId="898e547e-b322-4c40-a52b-eefdc03f4b32" providerId="ADAL" clId="{A55E2D8D-9181-48B3-B4C3-816CDCE845AE}" dt="2020-11-08T15:46:21.789" v="217" actId="1076"/>
        <pc:sldMkLst>
          <pc:docMk/>
          <pc:sldMk cId="0" sldId="283"/>
        </pc:sldMkLst>
        <pc:picChg chg="mod">
          <ac:chgData name="Gao Haochun" userId="898e547e-b322-4c40-a52b-eefdc03f4b32" providerId="ADAL" clId="{A55E2D8D-9181-48B3-B4C3-816CDCE845AE}" dt="2020-11-08T15:46:19.669" v="215" actId="1076"/>
          <ac:picMkLst>
            <pc:docMk/>
            <pc:sldMk cId="0" sldId="283"/>
            <ac:picMk id="531" creationId="{00000000-0000-0000-0000-000000000000}"/>
          </ac:picMkLst>
        </pc:picChg>
        <pc:picChg chg="mod">
          <ac:chgData name="Gao Haochun" userId="898e547e-b322-4c40-a52b-eefdc03f4b32" providerId="ADAL" clId="{A55E2D8D-9181-48B3-B4C3-816CDCE845AE}" dt="2020-11-08T15:46:20.684" v="216" actId="1076"/>
          <ac:picMkLst>
            <pc:docMk/>
            <pc:sldMk cId="0" sldId="283"/>
            <ac:picMk id="532" creationId="{00000000-0000-0000-0000-000000000000}"/>
          </ac:picMkLst>
        </pc:picChg>
        <pc:picChg chg="mod">
          <ac:chgData name="Gao Haochun" userId="898e547e-b322-4c40-a52b-eefdc03f4b32" providerId="ADAL" clId="{A55E2D8D-9181-48B3-B4C3-816CDCE845AE}" dt="2020-11-08T15:46:21.789" v="217" actId="1076"/>
          <ac:picMkLst>
            <pc:docMk/>
            <pc:sldMk cId="0" sldId="283"/>
            <ac:picMk id="533" creationId="{00000000-0000-0000-0000-000000000000}"/>
          </ac:picMkLst>
        </pc:picChg>
      </pc:sldChg>
      <pc:sldChg chg="modSp">
        <pc:chgData name="Gao Haochun" userId="898e547e-b322-4c40-a52b-eefdc03f4b32" providerId="ADAL" clId="{A55E2D8D-9181-48B3-B4C3-816CDCE845AE}" dt="2020-11-08T15:46:32.099" v="218" actId="255"/>
        <pc:sldMkLst>
          <pc:docMk/>
          <pc:sldMk cId="0" sldId="284"/>
        </pc:sldMkLst>
        <pc:spChg chg="mod">
          <ac:chgData name="Gao Haochun" userId="898e547e-b322-4c40-a52b-eefdc03f4b32" providerId="ADAL" clId="{A55E2D8D-9181-48B3-B4C3-816CDCE845AE}" dt="2020-11-08T15:46:32.099" v="218" actId="255"/>
          <ac:spMkLst>
            <pc:docMk/>
            <pc:sldMk cId="0" sldId="284"/>
            <ac:spMk id="539" creationId="{00000000-0000-0000-0000-000000000000}"/>
          </ac:spMkLst>
        </pc:spChg>
      </pc:sldChg>
      <pc:sldChg chg="modSp">
        <pc:chgData name="Gao Haochun" userId="898e547e-b322-4c40-a52b-eefdc03f4b32" providerId="ADAL" clId="{A55E2D8D-9181-48B3-B4C3-816CDCE845AE}" dt="2020-11-08T15:47:47.573" v="219" actId="255"/>
        <pc:sldMkLst>
          <pc:docMk/>
          <pc:sldMk cId="0" sldId="286"/>
        </pc:sldMkLst>
        <pc:spChg chg="mod">
          <ac:chgData name="Gao Haochun" userId="898e547e-b322-4c40-a52b-eefdc03f4b32" providerId="ADAL" clId="{A55E2D8D-9181-48B3-B4C3-816CDCE845AE}" dt="2020-11-08T15:47:47.573" v="219" actId="255"/>
          <ac:spMkLst>
            <pc:docMk/>
            <pc:sldMk cId="0" sldId="286"/>
            <ac:spMk id="572" creationId="{00000000-0000-0000-0000-000000000000}"/>
          </ac:spMkLst>
        </pc:spChg>
      </pc:sldChg>
      <pc:sldChg chg="modSp del">
        <pc:chgData name="Gao Haochun" userId="898e547e-b322-4c40-a52b-eefdc03f4b32" providerId="ADAL" clId="{A55E2D8D-9181-48B3-B4C3-816CDCE845AE}" dt="2020-11-09T01:34:48.684" v="309" actId="2696"/>
        <pc:sldMkLst>
          <pc:docMk/>
          <pc:sldMk cId="0" sldId="288"/>
        </pc:sldMkLst>
        <pc:spChg chg="mod">
          <ac:chgData name="Gao Haochun" userId="898e547e-b322-4c40-a52b-eefdc03f4b32" providerId="ADAL" clId="{A55E2D8D-9181-48B3-B4C3-816CDCE845AE}" dt="2020-11-08T15:48:08.200" v="220" actId="255"/>
          <ac:spMkLst>
            <pc:docMk/>
            <pc:sldMk cId="0" sldId="288"/>
            <ac:spMk id="622" creationId="{00000000-0000-0000-0000-000000000000}"/>
          </ac:spMkLst>
        </pc:spChg>
      </pc:sldChg>
      <pc:sldChg chg="del">
        <pc:chgData name="Gao Haochun" userId="898e547e-b322-4c40-a52b-eefdc03f4b32" providerId="ADAL" clId="{A55E2D8D-9181-48B3-B4C3-816CDCE845AE}" dt="2020-11-09T01:34:50.122" v="310" actId="2696"/>
        <pc:sldMkLst>
          <pc:docMk/>
          <pc:sldMk cId="0" sldId="289"/>
        </pc:sldMkLst>
      </pc:sldChg>
      <pc:sldChg chg="modSp del">
        <pc:chgData name="Gao Haochun" userId="898e547e-b322-4c40-a52b-eefdc03f4b32" providerId="ADAL" clId="{A55E2D8D-9181-48B3-B4C3-816CDCE845AE}" dt="2020-11-09T01:37:15.600" v="311" actId="2696"/>
        <pc:sldMkLst>
          <pc:docMk/>
          <pc:sldMk cId="0" sldId="296"/>
        </pc:sldMkLst>
        <pc:spChg chg="mod">
          <ac:chgData name="Gao Haochun" userId="898e547e-b322-4c40-a52b-eefdc03f4b32" providerId="ADAL" clId="{A55E2D8D-9181-48B3-B4C3-816CDCE845AE}" dt="2020-11-09T01:09:33.841" v="221" actId="255"/>
          <ac:spMkLst>
            <pc:docMk/>
            <pc:sldMk cId="0" sldId="296"/>
            <ac:spMk id="847" creationId="{00000000-0000-0000-0000-000000000000}"/>
          </ac:spMkLst>
        </pc:spChg>
      </pc:sldChg>
      <pc:sldChg chg="modSp del">
        <pc:chgData name="Gao Haochun" userId="898e547e-b322-4c40-a52b-eefdc03f4b32" providerId="ADAL" clId="{A55E2D8D-9181-48B3-B4C3-816CDCE845AE}" dt="2020-11-09T01:37:16.632" v="312" actId="2696"/>
        <pc:sldMkLst>
          <pc:docMk/>
          <pc:sldMk cId="0" sldId="297"/>
        </pc:sldMkLst>
        <pc:spChg chg="mod">
          <ac:chgData name="Gao Haochun" userId="898e547e-b322-4c40-a52b-eefdc03f4b32" providerId="ADAL" clId="{A55E2D8D-9181-48B3-B4C3-816CDCE845AE}" dt="2020-11-09T01:10:18.145" v="222" actId="255"/>
          <ac:spMkLst>
            <pc:docMk/>
            <pc:sldMk cId="0" sldId="297"/>
            <ac:spMk id="878" creationId="{00000000-0000-0000-0000-000000000000}"/>
          </ac:spMkLst>
        </pc:spChg>
      </pc:sldChg>
      <pc:sldChg chg="modSp">
        <pc:chgData name="Gao Haochun" userId="898e547e-b322-4c40-a52b-eefdc03f4b32" providerId="ADAL" clId="{A55E2D8D-9181-48B3-B4C3-816CDCE845AE}" dt="2020-11-09T01:37:21.983" v="313" actId="20577"/>
        <pc:sldMkLst>
          <pc:docMk/>
          <pc:sldMk cId="0" sldId="298"/>
        </pc:sldMkLst>
        <pc:spChg chg="mod">
          <ac:chgData name="Gao Haochun" userId="898e547e-b322-4c40-a52b-eefdc03f4b32" providerId="ADAL" clId="{A55E2D8D-9181-48B3-B4C3-816CDCE845AE}" dt="2020-11-09T01:37:21.983" v="313" actId="20577"/>
          <ac:spMkLst>
            <pc:docMk/>
            <pc:sldMk cId="0" sldId="298"/>
            <ac:spMk id="890" creationId="{00000000-0000-0000-0000-000000000000}"/>
          </ac:spMkLst>
        </pc:spChg>
        <pc:spChg chg="mod">
          <ac:chgData name="Gao Haochun" userId="898e547e-b322-4c40-a52b-eefdc03f4b32" providerId="ADAL" clId="{A55E2D8D-9181-48B3-B4C3-816CDCE845AE}" dt="2020-11-09T01:11:10.330" v="223" actId="255"/>
          <ac:spMkLst>
            <pc:docMk/>
            <pc:sldMk cId="0" sldId="298"/>
            <ac:spMk id="891" creationId="{00000000-0000-0000-0000-000000000000}"/>
          </ac:spMkLst>
        </pc:spChg>
      </pc:sldChg>
      <pc:sldChg chg="modSp">
        <pc:chgData name="Gao Haochun" userId="898e547e-b322-4c40-a52b-eefdc03f4b32" providerId="ADAL" clId="{A55E2D8D-9181-48B3-B4C3-816CDCE845AE}" dt="2020-11-09T01:38:22.989" v="355" actId="20577"/>
        <pc:sldMkLst>
          <pc:docMk/>
          <pc:sldMk cId="0" sldId="299"/>
        </pc:sldMkLst>
        <pc:spChg chg="mod">
          <ac:chgData name="Gao Haochun" userId="898e547e-b322-4c40-a52b-eefdc03f4b32" providerId="ADAL" clId="{A55E2D8D-9181-48B3-B4C3-816CDCE845AE}" dt="2020-11-09T01:37:33.773" v="314" actId="20577"/>
          <ac:spMkLst>
            <pc:docMk/>
            <pc:sldMk cId="0" sldId="299"/>
            <ac:spMk id="896" creationId="{00000000-0000-0000-0000-000000000000}"/>
          </ac:spMkLst>
        </pc:spChg>
        <pc:spChg chg="mod">
          <ac:chgData name="Gao Haochun" userId="898e547e-b322-4c40-a52b-eefdc03f4b32" providerId="ADAL" clId="{A55E2D8D-9181-48B3-B4C3-816CDCE845AE}" dt="2020-11-09T01:38:22.989" v="355" actId="20577"/>
          <ac:spMkLst>
            <pc:docMk/>
            <pc:sldMk cId="0" sldId="299"/>
            <ac:spMk id="897" creationId="{00000000-0000-0000-0000-000000000000}"/>
          </ac:spMkLst>
        </pc:spChg>
      </pc:sldChg>
      <pc:sldChg chg="modSp">
        <pc:chgData name="Gao Haochun" userId="898e547e-b322-4c40-a52b-eefdc03f4b32" providerId="ADAL" clId="{A55E2D8D-9181-48B3-B4C3-816CDCE845AE}" dt="2020-11-09T01:50:38.675" v="509" actId="20577"/>
        <pc:sldMkLst>
          <pc:docMk/>
          <pc:sldMk cId="0" sldId="300"/>
        </pc:sldMkLst>
        <pc:spChg chg="mod">
          <ac:chgData name="Gao Haochun" userId="898e547e-b322-4c40-a52b-eefdc03f4b32" providerId="ADAL" clId="{A55E2D8D-9181-48B3-B4C3-816CDCE845AE}" dt="2020-11-09T01:50:38.675" v="509" actId="20577"/>
          <ac:spMkLst>
            <pc:docMk/>
            <pc:sldMk cId="0" sldId="300"/>
            <ac:spMk id="903" creationId="{00000000-0000-0000-0000-000000000000}"/>
          </ac:spMkLst>
        </pc:spChg>
        <pc:spChg chg="mod">
          <ac:chgData name="Gao Haochun" userId="898e547e-b322-4c40-a52b-eefdc03f4b32" providerId="ADAL" clId="{A55E2D8D-9181-48B3-B4C3-816CDCE845AE}" dt="2020-11-09T01:38:48.740" v="360" actId="20577"/>
          <ac:spMkLst>
            <pc:docMk/>
            <pc:sldMk cId="0" sldId="300"/>
            <ac:spMk id="912" creationId="{00000000-0000-0000-0000-000000000000}"/>
          </ac:spMkLst>
        </pc:spChg>
      </pc:sldChg>
      <pc:sldChg chg="modSp del">
        <pc:chgData name="Gao Haochun" userId="898e547e-b322-4c40-a52b-eefdc03f4b32" providerId="ADAL" clId="{A55E2D8D-9181-48B3-B4C3-816CDCE845AE}" dt="2020-11-09T01:50:55.196" v="511" actId="2696"/>
        <pc:sldMkLst>
          <pc:docMk/>
          <pc:sldMk cId="0" sldId="301"/>
        </pc:sldMkLst>
        <pc:spChg chg="mod">
          <ac:chgData name="Gao Haochun" userId="898e547e-b322-4c40-a52b-eefdc03f4b32" providerId="ADAL" clId="{A55E2D8D-9181-48B3-B4C3-816CDCE845AE}" dt="2020-11-09T01:50:53.991" v="510" actId="20577"/>
          <ac:spMkLst>
            <pc:docMk/>
            <pc:sldMk cId="0" sldId="301"/>
            <ac:spMk id="947" creationId="{00000000-0000-0000-0000-000000000000}"/>
          </ac:spMkLst>
        </pc:spChg>
      </pc:sldChg>
      <pc:sldChg chg="del">
        <pc:chgData name="Gao Haochun" userId="898e547e-b322-4c40-a52b-eefdc03f4b32" providerId="ADAL" clId="{A55E2D8D-9181-48B3-B4C3-816CDCE845AE}" dt="2020-11-09T01:41:21.187" v="361" actId="2696"/>
        <pc:sldMkLst>
          <pc:docMk/>
          <pc:sldMk cId="0" sldId="302"/>
        </pc:sldMkLst>
      </pc:sldChg>
      <pc:sldChg chg="del">
        <pc:chgData name="Gao Haochun" userId="898e547e-b322-4c40-a52b-eefdc03f4b32" providerId="ADAL" clId="{A55E2D8D-9181-48B3-B4C3-816CDCE845AE}" dt="2020-11-09T01:41:22.417" v="362" actId="2696"/>
        <pc:sldMkLst>
          <pc:docMk/>
          <pc:sldMk cId="0" sldId="303"/>
        </pc:sldMkLst>
      </pc:sldChg>
      <pc:sldChg chg="addSp delSp modSp">
        <pc:chgData name="Gao Haochun" userId="898e547e-b322-4c40-a52b-eefdc03f4b32" providerId="ADAL" clId="{A55E2D8D-9181-48B3-B4C3-816CDCE845AE}" dt="2020-11-09T01:50:15.149" v="508" actId="255"/>
        <pc:sldMkLst>
          <pc:docMk/>
          <pc:sldMk cId="0" sldId="304"/>
        </pc:sldMkLst>
        <pc:spChg chg="add mod">
          <ac:chgData name="Gao Haochun" userId="898e547e-b322-4c40-a52b-eefdc03f4b32" providerId="ADAL" clId="{A55E2D8D-9181-48B3-B4C3-816CDCE845AE}" dt="2020-11-09T01:50:15.149" v="508" actId="255"/>
          <ac:spMkLst>
            <pc:docMk/>
            <pc:sldMk cId="0" sldId="304"/>
            <ac:spMk id="2" creationId="{69E6C751-4917-4E45-97B1-FF4831403B81}"/>
          </ac:spMkLst>
        </pc:spChg>
        <pc:spChg chg="mod">
          <ac:chgData name="Gao Haochun" userId="898e547e-b322-4c40-a52b-eefdc03f4b32" providerId="ADAL" clId="{A55E2D8D-9181-48B3-B4C3-816CDCE845AE}" dt="2020-11-09T01:47:33.220" v="369" actId="20577"/>
          <ac:spMkLst>
            <pc:docMk/>
            <pc:sldMk cId="0" sldId="304"/>
            <ac:spMk id="1012" creationId="{00000000-0000-0000-0000-000000000000}"/>
          </ac:spMkLst>
        </pc:spChg>
        <pc:spChg chg="del mod">
          <ac:chgData name="Gao Haochun" userId="898e547e-b322-4c40-a52b-eefdc03f4b32" providerId="ADAL" clId="{A55E2D8D-9181-48B3-B4C3-816CDCE845AE}" dt="2020-11-09T01:46:38.231" v="365" actId="478"/>
          <ac:spMkLst>
            <pc:docMk/>
            <pc:sldMk cId="0" sldId="304"/>
            <ac:spMk id="1013" creationId="{00000000-0000-0000-0000-000000000000}"/>
          </ac:spMkLst>
        </pc:spChg>
        <pc:spChg chg="del">
          <ac:chgData name="Gao Haochun" userId="898e547e-b322-4c40-a52b-eefdc03f4b32" providerId="ADAL" clId="{A55E2D8D-9181-48B3-B4C3-816CDCE845AE}" dt="2020-11-09T01:46:40.083" v="366" actId="478"/>
          <ac:spMkLst>
            <pc:docMk/>
            <pc:sldMk cId="0" sldId="304"/>
            <ac:spMk id="1014" creationId="{00000000-0000-0000-0000-000000000000}"/>
          </ac:spMkLst>
        </pc:spChg>
        <pc:spChg chg="del">
          <ac:chgData name="Gao Haochun" userId="898e547e-b322-4c40-a52b-eefdc03f4b32" providerId="ADAL" clId="{A55E2D8D-9181-48B3-B4C3-816CDCE845AE}" dt="2020-11-09T01:46:40.083" v="366" actId="478"/>
          <ac:spMkLst>
            <pc:docMk/>
            <pc:sldMk cId="0" sldId="304"/>
            <ac:spMk id="1015" creationId="{00000000-0000-0000-0000-000000000000}"/>
          </ac:spMkLst>
        </pc:spChg>
        <pc:spChg chg="del">
          <ac:chgData name="Gao Haochun" userId="898e547e-b322-4c40-a52b-eefdc03f4b32" providerId="ADAL" clId="{A55E2D8D-9181-48B3-B4C3-816CDCE845AE}" dt="2020-11-09T01:46:50.656" v="367" actId="478"/>
          <ac:spMkLst>
            <pc:docMk/>
            <pc:sldMk cId="0" sldId="304"/>
            <ac:spMk id="1016" creationId="{00000000-0000-0000-0000-000000000000}"/>
          </ac:spMkLst>
        </pc:spChg>
        <pc:spChg chg="del">
          <ac:chgData name="Gao Haochun" userId="898e547e-b322-4c40-a52b-eefdc03f4b32" providerId="ADAL" clId="{A55E2D8D-9181-48B3-B4C3-816CDCE845AE}" dt="2020-11-09T01:46:40.083" v="366" actId="478"/>
          <ac:spMkLst>
            <pc:docMk/>
            <pc:sldMk cId="0" sldId="304"/>
            <ac:spMk id="1017" creationId="{00000000-0000-0000-0000-000000000000}"/>
          </ac:spMkLst>
        </pc:spChg>
        <pc:spChg chg="del">
          <ac:chgData name="Gao Haochun" userId="898e547e-b322-4c40-a52b-eefdc03f4b32" providerId="ADAL" clId="{A55E2D8D-9181-48B3-B4C3-816CDCE845AE}" dt="2020-11-09T01:46:40.083" v="366" actId="478"/>
          <ac:spMkLst>
            <pc:docMk/>
            <pc:sldMk cId="0" sldId="304"/>
            <ac:spMk id="1018" creationId="{00000000-0000-0000-0000-000000000000}"/>
          </ac:spMkLst>
        </pc:spChg>
        <pc:spChg chg="del">
          <ac:chgData name="Gao Haochun" userId="898e547e-b322-4c40-a52b-eefdc03f4b32" providerId="ADAL" clId="{A55E2D8D-9181-48B3-B4C3-816CDCE845AE}" dt="2020-11-09T01:46:40.083" v="366" actId="478"/>
          <ac:spMkLst>
            <pc:docMk/>
            <pc:sldMk cId="0" sldId="304"/>
            <ac:spMk id="1019" creationId="{00000000-0000-0000-0000-000000000000}"/>
          </ac:spMkLst>
        </pc:spChg>
        <pc:spChg chg="del">
          <ac:chgData name="Gao Haochun" userId="898e547e-b322-4c40-a52b-eefdc03f4b32" providerId="ADAL" clId="{A55E2D8D-9181-48B3-B4C3-816CDCE845AE}" dt="2020-11-09T01:46:50.656" v="367" actId="478"/>
          <ac:spMkLst>
            <pc:docMk/>
            <pc:sldMk cId="0" sldId="304"/>
            <ac:spMk id="1020" creationId="{00000000-0000-0000-0000-000000000000}"/>
          </ac:spMkLst>
        </pc:spChg>
        <pc:picChg chg="del">
          <ac:chgData name="Gao Haochun" userId="898e547e-b322-4c40-a52b-eefdc03f4b32" providerId="ADAL" clId="{A55E2D8D-9181-48B3-B4C3-816CDCE845AE}" dt="2020-11-09T01:46:50.656" v="367" actId="478"/>
          <ac:picMkLst>
            <pc:docMk/>
            <pc:sldMk cId="0" sldId="304"/>
            <ac:picMk id="1021" creationId="{00000000-0000-0000-0000-000000000000}"/>
          </ac:picMkLst>
        </pc:picChg>
      </pc:sldChg>
      <pc:sldChg chg="del">
        <pc:chgData name="Gao Haochun" userId="898e547e-b322-4c40-a52b-eefdc03f4b32" providerId="ADAL" clId="{A55E2D8D-9181-48B3-B4C3-816CDCE845AE}" dt="2020-11-09T01:41:40.088" v="363" actId="2696"/>
        <pc:sldMkLst>
          <pc:docMk/>
          <pc:sldMk cId="0" sldId="305"/>
        </pc:sldMkLst>
      </pc:sldChg>
      <pc:sldChg chg="modSp add">
        <pc:chgData name="Gao Haochun" userId="898e547e-b322-4c40-a52b-eefdc03f4b32" providerId="ADAL" clId="{A55E2D8D-9181-48B3-B4C3-816CDCE845AE}" dt="2020-11-08T14:40:38.727" v="13" actId="20577"/>
        <pc:sldMkLst>
          <pc:docMk/>
          <pc:sldMk cId="1371332324" sldId="306"/>
        </pc:sldMkLst>
        <pc:spChg chg="mod">
          <ac:chgData name="Gao Haochun" userId="898e547e-b322-4c40-a52b-eefdc03f4b32" providerId="ADAL" clId="{A55E2D8D-9181-48B3-B4C3-816CDCE845AE}" dt="2020-11-08T14:40:38.727" v="13" actId="20577"/>
          <ac:spMkLst>
            <pc:docMk/>
            <pc:sldMk cId="1371332324" sldId="306"/>
            <ac:spMk id="67" creationId="{00000000-0000-0000-0000-000000000000}"/>
          </ac:spMkLst>
        </pc:spChg>
      </pc:sldChg>
      <pc:sldChg chg="add">
        <pc:chgData name="Gao Haochun" userId="898e547e-b322-4c40-a52b-eefdc03f4b32" providerId="ADAL" clId="{A55E2D8D-9181-48B3-B4C3-816CDCE845AE}" dt="2020-11-08T14:40:04.771" v="4"/>
        <pc:sldMkLst>
          <pc:docMk/>
          <pc:sldMk cId="1605639973" sldId="307"/>
        </pc:sldMkLst>
      </pc:sldChg>
      <pc:sldChg chg="modSp add">
        <pc:chgData name="Gao Haochun" userId="898e547e-b322-4c40-a52b-eefdc03f4b32" providerId="ADAL" clId="{A55E2D8D-9181-48B3-B4C3-816CDCE845AE}" dt="2020-11-08T14:40:29.485" v="9"/>
        <pc:sldMkLst>
          <pc:docMk/>
          <pc:sldMk cId="736358236" sldId="308"/>
        </pc:sldMkLst>
        <pc:spChg chg="mod">
          <ac:chgData name="Gao Haochun" userId="898e547e-b322-4c40-a52b-eefdc03f4b32" providerId="ADAL" clId="{A55E2D8D-9181-48B3-B4C3-816CDCE845AE}" dt="2020-11-08T14:40:29.485" v="9"/>
          <ac:spMkLst>
            <pc:docMk/>
            <pc:sldMk cId="736358236" sldId="308"/>
            <ac:spMk id="3" creationId="{B3CBD19C-95D4-447F-AEC2-6CC258CFD08F}"/>
          </ac:spMkLst>
        </pc:spChg>
      </pc:sldChg>
      <pc:sldChg chg="add">
        <pc:chgData name="Gao Haochun" userId="898e547e-b322-4c40-a52b-eefdc03f4b32" providerId="ADAL" clId="{A55E2D8D-9181-48B3-B4C3-816CDCE845AE}" dt="2020-11-08T14:43:34.147" v="55"/>
        <pc:sldMkLst>
          <pc:docMk/>
          <pc:sldMk cId="1723465316" sldId="309"/>
        </pc:sldMkLst>
      </pc:sldChg>
      <pc:sldChg chg="add del">
        <pc:chgData name="Gao Haochun" userId="898e547e-b322-4c40-a52b-eefdc03f4b32" providerId="ADAL" clId="{A55E2D8D-9181-48B3-B4C3-816CDCE845AE}" dt="2020-11-08T14:43:52.795" v="67" actId="2696"/>
        <pc:sldMkLst>
          <pc:docMk/>
          <pc:sldMk cId="3418491101" sldId="310"/>
        </pc:sldMkLst>
      </pc:sldChg>
      <pc:sldChg chg="add del">
        <pc:chgData name="Gao Haochun" userId="898e547e-b322-4c40-a52b-eefdc03f4b32" providerId="ADAL" clId="{A55E2D8D-9181-48B3-B4C3-816CDCE845AE}" dt="2020-11-08T14:43:55.198" v="68" actId="2696"/>
        <pc:sldMkLst>
          <pc:docMk/>
          <pc:sldMk cId="3750491979" sldId="311"/>
        </pc:sldMkLst>
      </pc:sldChg>
      <pc:sldChg chg="add">
        <pc:chgData name="Gao Haochun" userId="898e547e-b322-4c40-a52b-eefdc03f4b32" providerId="ADAL" clId="{A55E2D8D-9181-48B3-B4C3-816CDCE845AE}" dt="2020-11-08T14:43:38.136" v="61"/>
        <pc:sldMkLst>
          <pc:docMk/>
          <pc:sldMk cId="786564397" sldId="312"/>
        </pc:sldMkLst>
      </pc:sldChg>
      <pc:sldChg chg="addSp delSp modSp add">
        <pc:chgData name="Gao Haochun" userId="898e547e-b322-4c40-a52b-eefdc03f4b32" providerId="ADAL" clId="{A55E2D8D-9181-48B3-B4C3-816CDCE845AE}" dt="2020-11-08T14:58:34.929" v="88" actId="1076"/>
        <pc:sldMkLst>
          <pc:docMk/>
          <pc:sldMk cId="722043784" sldId="313"/>
        </pc:sldMkLst>
        <pc:spChg chg="del">
          <ac:chgData name="Gao Haochun" userId="898e547e-b322-4c40-a52b-eefdc03f4b32" providerId="ADAL" clId="{A55E2D8D-9181-48B3-B4C3-816CDCE845AE}" dt="2020-11-08T14:58:02.616" v="78" actId="478"/>
          <ac:spMkLst>
            <pc:docMk/>
            <pc:sldMk cId="722043784" sldId="313"/>
            <ac:spMk id="3" creationId="{E5A78A26-94CB-4ECA-9411-05152C485ABA}"/>
          </ac:spMkLst>
        </pc:spChg>
        <pc:picChg chg="add mod">
          <ac:chgData name="Gao Haochun" userId="898e547e-b322-4c40-a52b-eefdc03f4b32" providerId="ADAL" clId="{A55E2D8D-9181-48B3-B4C3-816CDCE845AE}" dt="2020-11-08T14:57:56.875" v="77" actId="1076"/>
          <ac:picMkLst>
            <pc:docMk/>
            <pc:sldMk cId="722043784" sldId="313"/>
            <ac:picMk id="5" creationId="{25CBB546-AD63-4994-845E-7294713B45DA}"/>
          </ac:picMkLst>
        </pc:picChg>
        <pc:picChg chg="add mod">
          <ac:chgData name="Gao Haochun" userId="898e547e-b322-4c40-a52b-eefdc03f4b32" providerId="ADAL" clId="{A55E2D8D-9181-48B3-B4C3-816CDCE845AE}" dt="2020-11-08T14:58:34.929" v="88" actId="1076"/>
          <ac:picMkLst>
            <pc:docMk/>
            <pc:sldMk cId="722043784" sldId="313"/>
            <ac:picMk id="7" creationId="{F04FA362-5802-4353-80D6-46A70F5BB97B}"/>
          </ac:picMkLst>
        </pc:picChg>
      </pc:sldChg>
      <pc:sldChg chg="addSp modSp add">
        <pc:chgData name="Gao Haochun" userId="898e547e-b322-4c40-a52b-eefdc03f4b32" providerId="ADAL" clId="{A55E2D8D-9181-48B3-B4C3-816CDCE845AE}" dt="2020-11-08T15:01:59.474" v="99" actId="1076"/>
        <pc:sldMkLst>
          <pc:docMk/>
          <pc:sldMk cId="1474589357" sldId="314"/>
        </pc:sldMkLst>
        <pc:picChg chg="add mod">
          <ac:chgData name="Gao Haochun" userId="898e547e-b322-4c40-a52b-eefdc03f4b32" providerId="ADAL" clId="{A55E2D8D-9181-48B3-B4C3-816CDCE845AE}" dt="2020-11-08T15:01:59.474" v="99" actId="1076"/>
          <ac:picMkLst>
            <pc:docMk/>
            <pc:sldMk cId="1474589357" sldId="314"/>
            <ac:picMk id="5" creationId="{7A559B29-A43E-4335-8340-334A8BA2A602}"/>
          </ac:picMkLst>
        </pc:picChg>
      </pc:sldChg>
      <pc:sldChg chg="add del">
        <pc:chgData name="Gao Haochun" userId="898e547e-b322-4c40-a52b-eefdc03f4b32" providerId="ADAL" clId="{A55E2D8D-9181-48B3-B4C3-816CDCE845AE}" dt="2020-11-08T15:33:18.899" v="173"/>
        <pc:sldMkLst>
          <pc:docMk/>
          <pc:sldMk cId="226179758" sldId="315"/>
        </pc:sldMkLst>
      </pc:sldChg>
      <pc:sldChg chg="modSp add ord">
        <pc:chgData name="Gao Haochun" userId="898e547e-b322-4c40-a52b-eefdc03f4b32" providerId="ADAL" clId="{A55E2D8D-9181-48B3-B4C3-816CDCE845AE}" dt="2020-11-09T01:27:15.646" v="305" actId="33524"/>
        <pc:sldMkLst>
          <pc:docMk/>
          <pc:sldMk cId="2091792056" sldId="315"/>
        </pc:sldMkLst>
        <pc:spChg chg="mod">
          <ac:chgData name="Gao Haochun" userId="898e547e-b322-4c40-a52b-eefdc03f4b32" providerId="ADAL" clId="{A55E2D8D-9181-48B3-B4C3-816CDCE845AE}" dt="2020-11-09T01:27:10.294" v="304" actId="20577"/>
          <ac:spMkLst>
            <pc:docMk/>
            <pc:sldMk cId="2091792056" sldId="315"/>
            <ac:spMk id="2" creationId="{065F8D94-F773-4B3F-ABB1-01D99FAA4BE0}"/>
          </ac:spMkLst>
        </pc:spChg>
        <pc:spChg chg="mod">
          <ac:chgData name="Gao Haochun" userId="898e547e-b322-4c40-a52b-eefdc03f4b32" providerId="ADAL" clId="{A55E2D8D-9181-48B3-B4C3-816CDCE845AE}" dt="2020-11-09T01:27:15.646" v="305" actId="33524"/>
          <ac:spMkLst>
            <pc:docMk/>
            <pc:sldMk cId="2091792056" sldId="315"/>
            <ac:spMk id="3" creationId="{19CE1332-D76E-4770-B45E-C3E6A1316937}"/>
          </ac:spMkLst>
        </pc:spChg>
      </pc:sldChg>
      <pc:sldChg chg="modSp add">
        <pc:chgData name="Gao Haochun" userId="898e547e-b322-4c40-a52b-eefdc03f4b32" providerId="ADAL" clId="{A55E2D8D-9181-48B3-B4C3-816CDCE845AE}" dt="2020-11-09T01:51:44.750" v="576" actId="20577"/>
        <pc:sldMkLst>
          <pc:docMk/>
          <pc:sldMk cId="3928636331" sldId="316"/>
        </pc:sldMkLst>
        <pc:spChg chg="mod">
          <ac:chgData name="Gao Haochun" userId="898e547e-b322-4c40-a52b-eefdc03f4b32" providerId="ADAL" clId="{A55E2D8D-9181-48B3-B4C3-816CDCE845AE}" dt="2020-11-09T01:51:13.551" v="521" actId="20577"/>
          <ac:spMkLst>
            <pc:docMk/>
            <pc:sldMk cId="3928636331" sldId="316"/>
            <ac:spMk id="2" creationId="{FBF5CB0F-BEAE-4150-B9C0-BDCA45FCD296}"/>
          </ac:spMkLst>
        </pc:spChg>
        <pc:spChg chg="mod">
          <ac:chgData name="Gao Haochun" userId="898e547e-b322-4c40-a52b-eefdc03f4b32" providerId="ADAL" clId="{A55E2D8D-9181-48B3-B4C3-816CDCE845AE}" dt="2020-11-09T01:51:44.750" v="576" actId="20577"/>
          <ac:spMkLst>
            <pc:docMk/>
            <pc:sldMk cId="3928636331" sldId="316"/>
            <ac:spMk id="3" creationId="{5217BCF9-9CC4-4634-8A5B-4BA066CB09D0}"/>
          </ac:spMkLst>
        </pc:spChg>
      </pc:sldChg>
      <pc:sldMasterChg chg="delSldLayout">
        <pc:chgData name="Gao Haochun" userId="898e547e-b322-4c40-a52b-eefdc03f4b32" providerId="ADAL" clId="{A55E2D8D-9181-48B3-B4C3-816CDCE845AE}" dt="2020-11-08T14:43:42.653" v="66" actId="2696"/>
        <pc:sldMasterMkLst>
          <pc:docMk/>
          <pc:sldMasterMk cId="0" sldId="2147483703"/>
        </pc:sldMasterMkLst>
        <pc:sldLayoutChg chg="del">
          <pc:chgData name="Gao Haochun" userId="898e547e-b322-4c40-a52b-eefdc03f4b32" providerId="ADAL" clId="{A55E2D8D-9181-48B3-B4C3-816CDCE845AE}" dt="2020-11-08T14:43:42.653" v="66" actId="2696"/>
          <pc:sldLayoutMkLst>
            <pc:docMk/>
            <pc:sldMasterMk cId="0" sldId="2147483703"/>
            <pc:sldLayoutMk cId="0" sldId="2147483660"/>
          </pc:sldLayoutMkLst>
        </pc:sldLayoutChg>
      </pc:sldMasterChg>
      <pc:sldMasterChg chg="add addSldLayout">
        <pc:chgData name="Gao Haochun" userId="898e547e-b322-4c40-a52b-eefdc03f4b32" providerId="ADAL" clId="{A55E2D8D-9181-48B3-B4C3-816CDCE845AE}" dt="2020-11-08T14:39:55.651" v="1" actId="27028"/>
        <pc:sldMasterMkLst>
          <pc:docMk/>
          <pc:sldMasterMk cId="0" sldId="2147483716"/>
        </pc:sldMasterMkLst>
        <pc:sldLayoutChg chg="add">
          <pc:chgData name="Gao Haochun" userId="898e547e-b322-4c40-a52b-eefdc03f4b32" providerId="ADAL" clId="{A55E2D8D-9181-48B3-B4C3-816CDCE845AE}" dt="2020-11-08T14:39:55.651" v="1" actId="27028"/>
          <pc:sldLayoutMkLst>
            <pc:docMk/>
            <pc:sldMasterMk cId="0" sldId="2147483716"/>
            <pc:sldLayoutMk cId="0" sldId="2147483717"/>
          </pc:sldLayoutMkLst>
        </pc:sldLayoutChg>
      </pc:sldMasterChg>
      <pc:sldMasterChg chg="add addSldLayout">
        <pc:chgData name="Gao Haochun" userId="898e547e-b322-4c40-a52b-eefdc03f4b32" providerId="ADAL" clId="{A55E2D8D-9181-48B3-B4C3-816CDCE845AE}" dt="2020-11-08T14:40:05.334" v="5" actId="27028"/>
        <pc:sldMasterMkLst>
          <pc:docMk/>
          <pc:sldMasterMk cId="0" sldId="2147483728"/>
        </pc:sldMasterMkLst>
        <pc:sldLayoutChg chg="add">
          <pc:chgData name="Gao Haochun" userId="898e547e-b322-4c40-a52b-eefdc03f4b32" providerId="ADAL" clId="{A55E2D8D-9181-48B3-B4C3-816CDCE845AE}" dt="2020-11-08T14:40:04.771" v="3" actId="27028"/>
          <pc:sldLayoutMkLst>
            <pc:docMk/>
            <pc:sldMasterMk cId="0" sldId="2147483728"/>
            <pc:sldLayoutMk cId="942311166" sldId="2147483726"/>
          </pc:sldLayoutMkLst>
        </pc:sldLayoutChg>
        <pc:sldLayoutChg chg="add">
          <pc:chgData name="Gao Haochun" userId="898e547e-b322-4c40-a52b-eefdc03f4b32" providerId="ADAL" clId="{A55E2D8D-9181-48B3-B4C3-816CDCE845AE}" dt="2020-11-08T14:40:05.334" v="5" actId="27028"/>
          <pc:sldLayoutMkLst>
            <pc:docMk/>
            <pc:sldMasterMk cId="0" sldId="2147483728"/>
            <pc:sldLayoutMk cId="0" sldId="2147483729"/>
          </pc:sldLayoutMkLst>
        </pc:sldLayoutChg>
      </pc:sldMasterChg>
      <pc:sldMasterChg chg="add addSldLayout">
        <pc:chgData name="Gao Haochun" userId="898e547e-b322-4c40-a52b-eefdc03f4b32" providerId="ADAL" clId="{A55E2D8D-9181-48B3-B4C3-816CDCE845AE}" dt="2020-11-08T14:43:34.147" v="54" actId="27028"/>
        <pc:sldMasterMkLst>
          <pc:docMk/>
          <pc:sldMasterMk cId="0" sldId="2147483730"/>
        </pc:sldMasterMkLst>
        <pc:sldLayoutChg chg="add">
          <pc:chgData name="Gao Haochun" userId="898e547e-b322-4c40-a52b-eefdc03f4b32" providerId="ADAL" clId="{A55E2D8D-9181-48B3-B4C3-816CDCE845AE}" dt="2020-11-08T14:43:34.147" v="54" actId="27028"/>
          <pc:sldLayoutMkLst>
            <pc:docMk/>
            <pc:sldMasterMk cId="0" sldId="2147483730"/>
            <pc:sldLayoutMk cId="0" sldId="214748373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487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a8b460e6c1_1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ga8b460e6c1_1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8b460e6c1_1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ga8b460e6c1_1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a8b460e6c1_1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ga8b460e6c1_1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a8b460e6c1_1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ga8b460e6c1_1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a8b460e6c1_1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ga8b460e6c1_1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a8b460e6c1_1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ga8b460e6c1_1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a8b460e6c1_1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ga8b460e6c1_1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a8b460e6c1_1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a8b460e6c1_1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8b460e6c1_17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8b460e6c1_17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a8b460e6c1_17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a8b460e6c1_17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a8b460e6c1_2_67:notes"/>
          <p:cNvSpPr txBox="1">
            <a:spLocks noGrp="1"/>
          </p:cNvSpPr>
          <p:nvPr>
            <p:ph type="body" idx="1"/>
          </p:nvPr>
        </p:nvSpPr>
        <p:spPr>
          <a:xfrm>
            <a:off x="685778" y="4343395"/>
            <a:ext cx="5486395" cy="4114779"/>
          </a:xfrm>
          <a:prstGeom prst="rect">
            <a:avLst/>
          </a:prstGeom>
        </p:spPr>
        <p:txBody>
          <a:bodyPr spcFirstLastPara="1" wrap="square" lIns="86075" tIns="86075" rIns="86075" bIns="860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ga8b460e6c1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8b460e6c1_17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8b460e6c1_17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a8b460e6c1_17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a8b460e6c1_17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a8b460e6c1_2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ga8b460e6c1_2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a8b460e6c1_2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ga8b460e6c1_2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a8b460e6c1_2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ga8b460e6c1_2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a8b460e6c1_2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ga8b460e6c1_2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a8b460e6c1_2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ga8b460e6c1_2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a8b460e6c1_2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ga8b460e6c1_2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a8b460e6c1_2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ga8b460e6c1_2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a8b460e6c1_22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ga8b460e6c1_2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3ef27d099_7_73:notes"/>
          <p:cNvSpPr txBox="1">
            <a:spLocks noGrp="1"/>
          </p:cNvSpPr>
          <p:nvPr>
            <p:ph type="body" idx="1"/>
          </p:nvPr>
        </p:nvSpPr>
        <p:spPr>
          <a:xfrm>
            <a:off x="685778" y="4343395"/>
            <a:ext cx="5486395" cy="4114779"/>
          </a:xfrm>
          <a:prstGeom prst="rect">
            <a:avLst/>
          </a:prstGeom>
        </p:spPr>
        <p:txBody>
          <a:bodyPr spcFirstLastPara="1" wrap="square" lIns="86075" tIns="86075" rIns="86075" bIns="860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53ef27d099_7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a8b460e6c1_22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ga8b460e6c1_22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a8b460e6c1_22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ga8b460e6c1_22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a8b460e6c1_2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ga8b460e6c1_2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a8b460e6c1_22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ga8b460e6c1_22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a8b460e6c1_22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ga8b460e6c1_22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a8b460e6c1_22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ga8b460e6c1_22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a8b460e6c1_22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ga8b460e6c1_22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a8b460e6c1_22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ga8b460e6c1_22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a8b460e6c1_22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ga8b460e6c1_22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a8b460e6c1_22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ga8b460e6c1_22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3ef27d099_7_90:notes"/>
          <p:cNvSpPr txBox="1">
            <a:spLocks noGrp="1"/>
          </p:cNvSpPr>
          <p:nvPr>
            <p:ph type="body" idx="1"/>
          </p:nvPr>
        </p:nvSpPr>
        <p:spPr>
          <a:xfrm>
            <a:off x="685778" y="4343395"/>
            <a:ext cx="5486395" cy="4114779"/>
          </a:xfrm>
          <a:prstGeom prst="rect">
            <a:avLst/>
          </a:prstGeom>
        </p:spPr>
        <p:txBody>
          <a:bodyPr spcFirstLastPara="1" wrap="square" lIns="86075" tIns="86075" rIns="86075" bIns="860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53ef27d099_7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8b460e6c1_7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2" name="Google Shape;382;ga8b460e6c1_7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8b460e6c1_7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8" name="Google Shape;388;ga8b460e6c1_7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a8b460e6c1_7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6" name="Google Shape;406;ga8b460e6c1_7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265601b23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265601b23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664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96fc32a7c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96fc32a7c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3065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628650" y="273844"/>
            <a:ext cx="7886700" cy="4358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3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>
            <a:spLocks noGrp="1"/>
          </p:cNvSpPr>
          <p:nvPr>
            <p:ph type="title"/>
          </p:nvPr>
        </p:nvSpPr>
        <p:spPr>
          <a:xfrm rot="5400000">
            <a:off x="5463777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5"/>
          <p:cNvSpPr txBox="1">
            <a:spLocks noGrp="1"/>
          </p:cNvSpPr>
          <p:nvPr>
            <p:ph type="body" idx="1"/>
          </p:nvPr>
        </p:nvSpPr>
        <p:spPr>
          <a:xfrm rot="5400000">
            <a:off x="1272779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7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1" name="Google Shape;201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4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4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3" name="Google Shape;223;p4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4" name="Google Shape;224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42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30" name="Google Shape;230;p42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42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32" name="Google Shape;232;p42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3" name="Google Shape;23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4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4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4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44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44" name="Google Shape;244;p44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45" name="Google Shape;245;p4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4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4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45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1" name="Google Shape;251;p45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52" name="Google Shape;252;p4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4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4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46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4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4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4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47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4" name="Google Shape;264;p4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4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4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9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49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4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4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4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2" name="Google Shape;282;p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5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5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1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1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5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5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5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94" name="Google Shape;294;p52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95" name="Google Shape;295;p5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5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5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5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1" name="Google Shape;301;p53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02" name="Google Shape;302;p53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3" name="Google Shape;303;p53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04" name="Google Shape;304;p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5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5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5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5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5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6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56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19" name="Google Shape;319;p56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20" name="Google Shape;320;p5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5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5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57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6" name="Google Shape;326;p57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27" name="Google Shape;327;p5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5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5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58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3" name="Google Shape;333;p5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5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5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9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59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9" name="Google Shape;339;p5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5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5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231116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9" name="Google Shape;269;p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0" name="Google Shape;270;p4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1" name="Google Shape;271;p4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2" name="Google Shape;272;p4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accen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9" r:id="rId1"/>
    <p:sldLayoutId id="214748372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100" dirty="0">
                <a:latin typeface="+mn-lt"/>
              </a:rPr>
              <a:t>CS2040 Lab11 </a:t>
            </a:r>
            <a:r>
              <a:rPr lang="en-US" sz="4100" dirty="0">
                <a:latin typeface="+mn-lt"/>
              </a:rPr>
              <a:t>B03</a:t>
            </a:r>
            <a:br>
              <a:rPr lang="en-US" sz="4100" dirty="0">
                <a:latin typeface="+mn-lt"/>
              </a:rPr>
            </a:br>
            <a:r>
              <a:rPr lang="en-US" sz="1400" dirty="0">
                <a:latin typeface="+mn-lt"/>
              </a:rPr>
              <a:t>(Please set up your camera for </a:t>
            </a:r>
            <a:r>
              <a:rPr lang="en-US" sz="1400" dirty="0" err="1">
                <a:latin typeface="+mn-lt"/>
              </a:rPr>
              <a:t>Visualgo</a:t>
            </a:r>
            <a:r>
              <a:rPr lang="en-US" sz="1400" dirty="0">
                <a:latin typeface="+mn-lt"/>
              </a:rPr>
              <a:t> quiz)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0</a:t>
            </a:r>
            <a:r>
              <a:rPr lang="en-US" sz="1400" dirty="0">
                <a:latin typeface="+mn-lt"/>
              </a:rPr>
              <a:t>9/11/2020</a:t>
            </a:r>
            <a:endParaRPr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133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dirty="0" err="1">
                <a:latin typeface="+mj-lt"/>
              </a:rPr>
              <a:t>Visualgo</a:t>
            </a:r>
            <a:r>
              <a:rPr lang="en-US" sz="4100" dirty="0">
                <a:latin typeface="+mj-lt"/>
              </a:rPr>
              <a:t> quiz</a:t>
            </a:r>
            <a:endParaRPr sz="3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5639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>
                <a:latin typeface="+mn-lt"/>
              </a:rPr>
              <a:t>Visualgo</a:t>
            </a:r>
            <a:r>
              <a:rPr lang="en-US" dirty="0">
                <a:latin typeface="+mn-lt"/>
              </a:rPr>
              <a:t> quiz</a:t>
            </a:r>
            <a:endParaRPr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BD19C-95D4-447F-AEC2-6CC258CFD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+mn-lt"/>
              </a:rPr>
              <a:t>15 questions in 15 minutes</a:t>
            </a:r>
          </a:p>
          <a:p>
            <a:pPr marL="114300" indent="0">
              <a:buNone/>
            </a:pPr>
            <a:r>
              <a:rPr lang="en-US" dirty="0">
                <a:latin typeface="+mn-lt"/>
              </a:rPr>
              <a:t>The meeting will be recorded during quiz. </a:t>
            </a:r>
          </a:p>
          <a:p>
            <a:pPr marL="114300" indent="0">
              <a:buNone/>
            </a:pPr>
            <a:r>
              <a:rPr lang="en-US" dirty="0">
                <a:latin typeface="+mn-lt"/>
              </a:rPr>
              <a:t>Make sure you record the whole screen including the </a:t>
            </a:r>
            <a:r>
              <a:rPr lang="en-US" b="1" dirty="0">
                <a:latin typeface="+mn-lt"/>
              </a:rPr>
              <a:t>timestamp</a:t>
            </a:r>
          </a:p>
          <a:p>
            <a:pPr marL="114300" indent="0">
              <a:buNone/>
            </a:pPr>
            <a:r>
              <a:rPr lang="en-US" dirty="0">
                <a:latin typeface="+mn-lt"/>
              </a:rPr>
              <a:t>Upload your recording to TG group </a:t>
            </a:r>
            <a:r>
              <a:rPr lang="en-US" b="1" dirty="0">
                <a:latin typeface="+mn-lt"/>
              </a:rPr>
              <a:t>immediately</a:t>
            </a:r>
            <a:r>
              <a:rPr lang="en-US" dirty="0">
                <a:latin typeface="+mn-lt"/>
              </a:rPr>
              <a:t> after the quiz (don’t edit your message if you upload a wrong video, just send another message to upload),</a:t>
            </a:r>
          </a:p>
          <a:p>
            <a:pPr marL="114300" indent="0">
              <a:buNone/>
            </a:pPr>
            <a:r>
              <a:rPr lang="en-US" dirty="0">
                <a:latin typeface="+mn-lt"/>
              </a:rPr>
              <a:t>and name your video as NAME+MATRIC NUMBER+ SCORE</a:t>
            </a:r>
          </a:p>
          <a:p>
            <a:pPr marL="114300" indent="0">
              <a:buNone/>
            </a:pPr>
            <a:endParaRPr lang="en-US" dirty="0">
              <a:latin typeface="+mn-lt"/>
            </a:endParaRPr>
          </a:p>
          <a:p>
            <a:pPr marL="114300" indent="0">
              <a:buNone/>
            </a:pPr>
            <a:r>
              <a:rPr lang="en-US" dirty="0">
                <a:latin typeface="+mn-lt"/>
              </a:rPr>
              <a:t>https://visualgo.net/training?diff=Hard&amp;n=15&amp;tl=15&amp;module=hashtable+bst+avl+heap+graphds+dfsbfs+sssp+mst</a:t>
            </a:r>
          </a:p>
        </p:txBody>
      </p:sp>
    </p:spTree>
    <p:extLst>
      <p:ext uri="{BB962C8B-B14F-4D97-AF65-F5344CB8AC3E}">
        <p14:creationId xmlns:p14="http://schemas.microsoft.com/office/powerpoint/2010/main" val="73635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GB" sz="3600" dirty="0" err="1"/>
              <a:t>Hypercar</a:t>
            </a:r>
            <a:endParaRPr sz="3600" dirty="0"/>
          </a:p>
        </p:txBody>
      </p:sp>
      <p:sp>
        <p:nvSpPr>
          <p:cNvPr id="415" name="Google Shape;415;p7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SG" dirty="0"/>
              <a:t>Lab10 Problem 1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sz="3600" dirty="0"/>
              <a:t>Summary</a:t>
            </a:r>
            <a:endParaRPr sz="3600" dirty="0"/>
          </a:p>
        </p:txBody>
      </p:sp>
      <p:sp>
        <p:nvSpPr>
          <p:cNvPr id="421" name="Google Shape;421;p7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sz="2400" dirty="0"/>
              <a:t>Given a graph of n vertices with m bidirectional weighted edges, find max W such that: </a:t>
            </a:r>
            <a:endParaRPr sz="2400" dirty="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sz="2400" dirty="0"/>
              <a:t>In the subgraph that only contain edge with weight &gt;= W,</a:t>
            </a:r>
          </a:p>
          <a:p>
            <a:pPr marL="635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 sz="2400" dirty="0"/>
              <a:t>S and T are connected. </a:t>
            </a:r>
            <a:endParaRPr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3"/>
          <p:cNvSpPr txBox="1">
            <a:spLocks noGrp="1"/>
          </p:cNvSpPr>
          <p:nvPr>
            <p:ph type="title"/>
          </p:nvPr>
        </p:nvSpPr>
        <p:spPr>
          <a:xfrm>
            <a:off x="628650" y="24402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sz="1100"/>
              <a:t>Example</a:t>
            </a:r>
            <a:endParaRPr sz="1100"/>
          </a:p>
        </p:txBody>
      </p:sp>
      <p:graphicFrame>
        <p:nvGraphicFramePr>
          <p:cNvPr id="427" name="Google Shape;427;p73"/>
          <p:cNvGraphicFramePr/>
          <p:nvPr/>
        </p:nvGraphicFramePr>
        <p:xfrm>
          <a:off x="628650" y="1369218"/>
          <a:ext cx="7886700" cy="2584560"/>
        </p:xfrm>
        <a:graphic>
          <a:graphicData uri="http://schemas.openxmlformats.org/drawingml/2006/table">
            <a:tbl>
              <a:tblPr firstRow="1" bandRow="1">
                <a:noFill/>
                <a:tableStyleId>{8C624161-D3AA-424D-BB7A-81468A730BC0}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/>
                        <a:t>Input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Output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8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6 7 1 6</a:t>
                      </a:r>
                      <a:endParaRPr sz="18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1 2 6</a:t>
                      </a:r>
                      <a:endParaRPr sz="18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2 3 5</a:t>
                      </a:r>
                      <a:endParaRPr sz="18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3 6 1</a:t>
                      </a:r>
                      <a:endParaRPr sz="18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1 3 2</a:t>
                      </a:r>
                      <a:endParaRPr sz="18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2 4 2</a:t>
                      </a:r>
                      <a:endParaRPr sz="18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1 4 3</a:t>
                      </a:r>
                      <a:endParaRPr sz="18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4 6 4 </a:t>
                      </a:r>
                      <a:endParaRPr sz="18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51425" marR="514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494" y="618088"/>
            <a:ext cx="1704179" cy="3839611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74"/>
          <p:cNvSpPr txBox="1"/>
          <p:nvPr/>
        </p:nvSpPr>
        <p:spPr>
          <a:xfrm>
            <a:off x="2366924" y="1841287"/>
            <a:ext cx="6435510" cy="11723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589" t="-2478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sz="3600" dirty="0"/>
              <a:t>Insight</a:t>
            </a:r>
            <a:endParaRPr sz="3600" dirty="0"/>
          </a:p>
        </p:txBody>
      </p:sp>
      <p:sp>
        <p:nvSpPr>
          <p:cNvPr id="439" name="Google Shape;439;p7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sz="2400" dirty="0"/>
              <a:t>If S and T are not connected, then “Impossible”, else answer always exist.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400" dirty="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sz="2400" dirty="0"/>
              <a:t>Call the set of edges that have weight &gt;= W1 be E(W1)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 sz="2400" dirty="0"/>
              <a:t> </a:t>
            </a:r>
            <a:endParaRPr sz="2400" dirty="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sz="2400" dirty="0"/>
              <a:t>If W1 &lt;= W2, E(W2) is a subset of E(W1) 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 sz="2400" dirty="0"/>
              <a:t>-&gt; If E(W2) make S, T connected then E(W1) will also make S, T connected.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 sz="2400" dirty="0"/>
              <a:t> </a:t>
            </a:r>
            <a:endParaRPr sz="2400" dirty="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400" dirty="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400" dirty="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sz="3600" dirty="0"/>
              <a:t>Solution 1 </a:t>
            </a:r>
            <a:endParaRPr sz="3600" dirty="0"/>
          </a:p>
        </p:txBody>
      </p:sp>
      <p:sp>
        <p:nvSpPr>
          <p:cNvPr id="451" name="Google Shape;451;p7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sz="2400" dirty="0"/>
              <a:t>Modifying Kruskal’s algo and using UFDS</a:t>
            </a:r>
            <a:endParaRPr sz="2400" dirty="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sz="2400" dirty="0"/>
              <a:t>Add edges to UFDS in </a:t>
            </a:r>
            <a:r>
              <a:rPr lang="en-GB" sz="2400" b="1" dirty="0"/>
              <a:t>decreasing order</a:t>
            </a:r>
            <a:r>
              <a:rPr lang="en-GB" sz="2400" dirty="0"/>
              <a:t> by weight, stop once S and T is connected. </a:t>
            </a:r>
            <a:endParaRPr sz="2400" dirty="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400" dirty="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sz="2400" dirty="0"/>
              <a:t>Time complexity: O(m log m) </a:t>
            </a:r>
            <a:endParaRPr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sz="3600" dirty="0"/>
              <a:t>Solution 2</a:t>
            </a:r>
            <a:endParaRPr sz="1100" dirty="0"/>
          </a:p>
        </p:txBody>
      </p:sp>
      <p:sp>
        <p:nvSpPr>
          <p:cNvPr id="445" name="Google Shape;445;p7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sz="2400" dirty="0"/>
              <a:t>Binary search answer on [0, </a:t>
            </a:r>
            <a:r>
              <a:rPr lang="en-GB" sz="2400" dirty="0" err="1"/>
              <a:t>maxW</a:t>
            </a:r>
            <a:r>
              <a:rPr lang="en-GB" sz="2400" dirty="0"/>
              <a:t>], use any type of graph traversal to check if S and T are connected or not for any E(x). 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 sz="2400" dirty="0"/>
              <a:t>(</a:t>
            </a:r>
            <a:r>
              <a:rPr lang="en-GB" sz="2400" dirty="0" err="1"/>
              <a:t>maxW</a:t>
            </a:r>
            <a:r>
              <a:rPr lang="en-GB" sz="2400" dirty="0"/>
              <a:t> = max(w[</a:t>
            </a:r>
            <a:r>
              <a:rPr lang="en-GB" sz="2400" dirty="0" err="1"/>
              <a:t>i</a:t>
            </a:r>
            <a:r>
              <a:rPr lang="en-GB" sz="2400" dirty="0"/>
              <a:t>]), </a:t>
            </a:r>
            <a:r>
              <a:rPr lang="en-GB" sz="2400" dirty="0" err="1"/>
              <a:t>i</a:t>
            </a:r>
            <a:r>
              <a:rPr lang="en-GB" sz="2400" dirty="0"/>
              <a:t> : 1 -&gt; m)</a:t>
            </a:r>
            <a:endParaRPr sz="2400" dirty="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400" dirty="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sz="2400" dirty="0"/>
              <a:t>Time complexity: O((n + m) log(</a:t>
            </a:r>
            <a:r>
              <a:rPr lang="en-GB" sz="2400" dirty="0" err="1"/>
              <a:t>maxW</a:t>
            </a:r>
            <a:r>
              <a:rPr lang="en-GB" sz="2400" dirty="0"/>
              <a:t>)) </a:t>
            </a:r>
            <a:endParaRPr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Pizza Steve</a:t>
            </a:r>
            <a:endParaRPr sz="3600" dirty="0"/>
          </a:p>
        </p:txBody>
      </p:sp>
      <p:sp>
        <p:nvSpPr>
          <p:cNvPr id="457" name="Google Shape;457;p7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dirty="0"/>
              <a:t>Lab10 Problem 2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GB" sz="3600" dirty="0"/>
              <a:t>Trip</a:t>
            </a:r>
            <a:endParaRPr sz="3600" dirty="0"/>
          </a:p>
        </p:txBody>
      </p:sp>
      <p:sp>
        <p:nvSpPr>
          <p:cNvPr id="353" name="Google Shape;353;p6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2400"/>
              <a:t>Lab9 </a:t>
            </a:r>
            <a:r>
              <a:rPr lang="en-GB" sz="2400" dirty="0"/>
              <a:t>Problem 1</a:t>
            </a: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F8D94-F773-4B3F-ABB1-01D99FAA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9CE1332-D76E-4770-B45E-C3E6A131693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SG" b="1" dirty="0"/>
                  <a:t>Input</a:t>
                </a:r>
                <a:endParaRPr lang="en-US" b="1" dirty="0"/>
              </a:p>
              <a:p>
                <a:r>
                  <a:rPr lang="en-SG" dirty="0"/>
                  <a:t>The first line contains four integer </a:t>
                </a:r>
                <a14:m>
                  <m:oMath xmlns:m="http://schemas.openxmlformats.org/officeDocument/2006/math">
                    <m:r>
                      <a:rPr lang="en-SG" i="1"/>
                      <m:t>𝑛</m:t>
                    </m:r>
                    <m:r>
                      <a:rPr lang="en-SG" i="1"/>
                      <m:t>, </m:t>
                    </m:r>
                    <m:r>
                      <a:rPr lang="en-SG" i="1"/>
                      <m:t>𝑚</m:t>
                    </m:r>
                    <m:r>
                      <a:rPr lang="en-SG" i="1"/>
                      <m:t>, </m:t>
                    </m:r>
                    <m:r>
                      <a:rPr lang="en-SG" i="1"/>
                      <m:t>𝑆</m:t>
                    </m:r>
                    <m:r>
                      <a:rPr lang="en-SG" i="1"/>
                      <m:t>, </m:t>
                    </m:r>
                    <m:r>
                      <a:rPr lang="en-SG" i="1"/>
                      <m:t>𝑇</m:t>
                    </m:r>
                    <m:r>
                      <a:rPr lang="en-SG" i="1"/>
                      <m:t> (1≤</m:t>
                    </m:r>
                    <m:r>
                      <a:rPr lang="en-SG" i="1"/>
                      <m:t>𝑛</m:t>
                    </m:r>
                    <m:r>
                      <a:rPr lang="en-SG" i="1"/>
                      <m:t>, </m:t>
                    </m:r>
                    <m:r>
                      <a:rPr lang="en-SG" i="1"/>
                      <m:t>𝑚</m:t>
                    </m:r>
                    <m:r>
                      <a:rPr lang="en-SG" i="1"/>
                      <m:t>≤2∗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SG" i="1"/>
                          <m:t>10</m:t>
                        </m:r>
                      </m:e>
                      <m:sup>
                        <m:r>
                          <a:rPr lang="en-SG" i="1"/>
                          <m:t>5</m:t>
                        </m:r>
                      </m:sup>
                    </m:sSup>
                    <m:r>
                      <a:rPr lang="en-SG" i="1"/>
                      <m:t>, 1≤</m:t>
                    </m:r>
                    <m:r>
                      <a:rPr lang="en-SG" i="1"/>
                      <m:t>𝑆</m:t>
                    </m:r>
                    <m:r>
                      <a:rPr lang="en-SG" i="1"/>
                      <m:t>,</m:t>
                    </m:r>
                    <m:r>
                      <a:rPr lang="en-SG" i="1"/>
                      <m:t>𝑇</m:t>
                    </m:r>
                    <m:r>
                      <a:rPr lang="en-SG" i="1"/>
                      <m:t>≤</m:t>
                    </m:r>
                    <m:r>
                      <a:rPr lang="en-SG" i="1"/>
                      <m:t>𝑛</m:t>
                    </m:r>
                    <m:r>
                      <a:rPr lang="en-SG" i="1"/>
                      <m:t>, </m:t>
                    </m:r>
                    <m:r>
                      <a:rPr lang="en-SG" i="1"/>
                      <m:t>𝑆</m:t>
                    </m:r>
                    <m:r>
                      <a:rPr lang="en-SG" i="1"/>
                      <m:t>≠</m:t>
                    </m:r>
                    <m:r>
                      <a:rPr lang="en-SG" i="1"/>
                      <m:t>𝑇</m:t>
                    </m:r>
                    <m:r>
                      <a:rPr lang="en-SG" i="1"/>
                      <m:t>)</m:t>
                    </m:r>
                  </m:oMath>
                </a14:m>
                <a:r>
                  <a:rPr lang="en-SG" dirty="0"/>
                  <a:t> – the number of cities,  the number of </a:t>
                </a:r>
                <a:r>
                  <a:rPr lang="en-SG" dirty="0" err="1"/>
                  <a:t>uni</a:t>
                </a:r>
                <a:r>
                  <a:rPr lang="en-SG" dirty="0"/>
                  <a:t>-directional roads, the city that our Grandpa is living in and the city that Pizza Steve is living in.</a:t>
                </a:r>
                <a:endParaRPr lang="en-US" dirty="0"/>
              </a:p>
              <a:p>
                <a:r>
                  <a:rPr lang="en-SG" dirty="0"/>
                  <a:t>The next </a:t>
                </a:r>
                <a14:m>
                  <m:oMath xmlns:m="http://schemas.openxmlformats.org/officeDocument/2006/math">
                    <m:r>
                      <a:rPr lang="en-SG" i="1"/>
                      <m:t>𝑚</m:t>
                    </m:r>
                    <m:r>
                      <a:rPr lang="en-SG" i="1"/>
                      <m:t> </m:t>
                    </m:r>
                  </m:oMath>
                </a14:m>
                <a:r>
                  <a:rPr lang="en-SG" dirty="0"/>
                  <a:t>lines, each will consist three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SG" i="1"/>
                          <m:t>𝑢</m:t>
                        </m:r>
                      </m:e>
                      <m:sub>
                        <m:r>
                          <a:rPr lang="en-SG" i="1"/>
                          <m:t>𝑖</m:t>
                        </m:r>
                      </m:sub>
                    </m:sSub>
                    <m:r>
                      <a:rPr lang="en-SG" i="1"/>
                      <m:t>,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SG" i="1"/>
                          <m:t>𝑣</m:t>
                        </m:r>
                      </m:e>
                      <m:sub>
                        <m:r>
                          <a:rPr lang="en-SG" i="1"/>
                          <m:t>𝑖</m:t>
                        </m:r>
                      </m:sub>
                    </m:sSub>
                    <m:r>
                      <a:rPr lang="en-SG" i="1"/>
                      <m:t>,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SG" i="1"/>
                          <m:t>𝑤</m:t>
                        </m:r>
                      </m:e>
                      <m:sub>
                        <m:r>
                          <a:rPr lang="en-SG" i="1"/>
                          <m:t>𝑖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SG" i="1"/>
                          <m:t>1≤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SG" i="1"/>
                              <m:t>𝑢</m:t>
                            </m:r>
                          </m:e>
                          <m:sub>
                            <m:r>
                              <a:rPr lang="en-SG" i="1"/>
                              <m:t>𝑖</m:t>
                            </m:r>
                          </m:sub>
                        </m:sSub>
                        <m:r>
                          <a:rPr lang="en-SG" i="1"/>
                          <m:t>, 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SG" i="1"/>
                              <m:t>𝑣</m:t>
                            </m:r>
                          </m:e>
                          <m:sub>
                            <m:r>
                              <a:rPr lang="en-SG" i="1"/>
                              <m:t>𝑖</m:t>
                            </m:r>
                          </m:sub>
                        </m:sSub>
                        <m:r>
                          <a:rPr lang="en-SG" i="1"/>
                          <m:t>≤</m:t>
                        </m:r>
                        <m:r>
                          <a:rPr lang="en-SG" i="1"/>
                          <m:t>𝑛</m:t>
                        </m:r>
                        <m:r>
                          <a:rPr lang="en-SG" i="1"/>
                          <m:t>,  1≤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SG" i="1"/>
                              <m:t>𝑤</m:t>
                            </m:r>
                          </m:e>
                          <m:sub>
                            <m:r>
                              <a:rPr lang="en-SG" i="1"/>
                              <m:t>𝑖</m:t>
                            </m:r>
                          </m:sub>
                        </m:sSub>
                        <m:r>
                          <a:rPr lang="en-SG" i="1"/>
                          <m:t>≤</m:t>
                        </m:r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SG" i="1"/>
                              <m:t>10</m:t>
                            </m:r>
                          </m:e>
                          <m:sup>
                            <m:r>
                              <a:rPr lang="en-SG" i="1"/>
                              <m:t>9</m:t>
                            </m:r>
                          </m:sup>
                        </m:sSup>
                        <m:r>
                          <a:rPr lang="en-SG" i="1"/>
                          <m:t>, 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SG" i="1"/>
                              <m:t>𝑢</m:t>
                            </m:r>
                          </m:e>
                          <m:sub>
                            <m:r>
                              <a:rPr lang="en-SG" i="1"/>
                              <m:t>𝑖</m:t>
                            </m:r>
                          </m:sub>
                        </m:sSub>
                        <m:r>
                          <a:rPr lang="en-SG" i="1"/>
                          <m:t>!=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SG" i="1"/>
                              <m:t>𝑣</m:t>
                            </m:r>
                          </m:e>
                          <m:sub>
                            <m:r>
                              <a:rPr lang="en-SG" i="1"/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SG" dirty="0"/>
                  <a:t> – represent a </a:t>
                </a:r>
                <a:r>
                  <a:rPr lang="en-SG" dirty="0" err="1"/>
                  <a:t>uni</a:t>
                </a:r>
                <a:r>
                  <a:rPr lang="en-SG" dirty="0"/>
                  <a:t>-directional road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SG" i="1"/>
                          <m:t>𝑢</m:t>
                        </m:r>
                      </m:e>
                      <m:sub>
                        <m:r>
                          <a:rPr lang="en-SG" i="1"/>
                          <m:t>𝑖</m:t>
                        </m:r>
                      </m:sub>
                    </m:sSub>
                  </m:oMath>
                </a14:m>
                <a:r>
                  <a:rPr lang="en-SG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SG" i="1"/>
                          <m:t>𝑣</m:t>
                        </m:r>
                      </m:e>
                      <m:sub>
                        <m:r>
                          <a:rPr lang="en-SG" i="1"/>
                          <m:t>𝑖</m:t>
                        </m:r>
                      </m:sub>
                    </m:sSub>
                  </m:oMath>
                </a14:m>
                <a:r>
                  <a:rPr lang="en-SG" dirty="0"/>
                  <a:t> with a length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SG" i="1"/>
                          <m:t>𝑤</m:t>
                        </m:r>
                      </m:e>
                      <m:sub>
                        <m:r>
                          <a:rPr lang="en-SG" i="1"/>
                          <m:t>𝑖</m:t>
                        </m:r>
                      </m:sub>
                    </m:sSub>
                  </m:oMath>
                </a14:m>
                <a:r>
                  <a:rPr lang="en-SG" dirty="0"/>
                  <a:t>.</a:t>
                </a:r>
                <a:endParaRPr lang="en-US" dirty="0"/>
              </a:p>
              <a:p>
                <a:pPr marL="114300" indent="0">
                  <a:buNone/>
                </a:pPr>
                <a:r>
                  <a:rPr lang="en-SG" b="1" dirty="0"/>
                  <a:t>Output</a:t>
                </a:r>
                <a:endParaRPr lang="en-US" b="1" dirty="0"/>
              </a:p>
              <a:p>
                <a:r>
                  <a:rPr lang="en-SG" dirty="0"/>
                  <a:t>Assume </a:t>
                </a:r>
                <a14:m>
                  <m:oMath xmlns:m="http://schemas.openxmlformats.org/officeDocument/2006/math">
                    <m:r>
                      <a:rPr lang="en-SG" i="1"/>
                      <m:t>𝑋</m:t>
                    </m:r>
                  </m:oMath>
                </a14:m>
                <a:r>
                  <a:rPr lang="en-SG" dirty="0"/>
                  <a:t> is the city with the minimum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/>
                      <m:t>ma</m:t>
                    </m:r>
                    <m:r>
                      <m:rPr>
                        <m:sty m:val="p"/>
                      </m:rPr>
                      <a:rPr lang="en-SG" smtClean="0"/>
                      <m:t>x</m:t>
                    </m:r>
                    <m:r>
                      <a:rPr lang="en-SG"/>
                      <m:t>(</m:t>
                    </m:r>
                    <m:r>
                      <m:rPr>
                        <m:sty m:val="p"/>
                      </m:rPr>
                      <a:rPr lang="en-SG"/>
                      <m:t>dis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SG"/>
                          <m:t>S</m:t>
                        </m:r>
                        <m:r>
                          <a:rPr lang="en-SG"/>
                          <m:t>,</m:t>
                        </m:r>
                        <m:r>
                          <a:rPr lang="en-SG" i="1"/>
                          <m:t>𝑋</m:t>
                        </m:r>
                      </m:e>
                    </m:d>
                    <m:r>
                      <a:rPr lang="en-SG" i="1"/>
                      <m:t>,</m:t>
                    </m:r>
                    <m:r>
                      <a:rPr lang="en-SG" i="1"/>
                      <m:t>𝑑𝑖𝑠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SG" i="1"/>
                          <m:t>𝑇</m:t>
                        </m:r>
                        <m:r>
                          <a:rPr lang="en-SG" i="1"/>
                          <m:t>,</m:t>
                        </m:r>
                        <m:r>
                          <a:rPr lang="en-SG" i="1"/>
                          <m:t>𝑋</m:t>
                        </m:r>
                      </m:e>
                    </m:d>
                    <m:r>
                      <a:rPr lang="en-SG" i="1"/>
                      <m:t>)</m:t>
                    </m:r>
                  </m:oMath>
                </a14:m>
                <a:r>
                  <a:rPr lang="en-SG" dirty="0"/>
                  <a:t>. Print 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/>
                      <m:t>max</m:t>
                    </m:r>
                    <m:r>
                      <a:rPr lang="en-SG"/>
                      <m:t>(</m:t>
                    </m:r>
                    <m:r>
                      <m:rPr>
                        <m:sty m:val="p"/>
                      </m:rPr>
                      <a:rPr lang="en-SG"/>
                      <m:t>dis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SG"/>
                          <m:t>S</m:t>
                        </m:r>
                        <m:r>
                          <a:rPr lang="en-SG"/>
                          <m:t>,</m:t>
                        </m:r>
                        <m:r>
                          <a:rPr lang="en-SG" i="1"/>
                          <m:t>𝑋</m:t>
                        </m:r>
                      </m:e>
                    </m:d>
                    <m:r>
                      <a:rPr lang="en-SG" i="1"/>
                      <m:t>,</m:t>
                    </m:r>
                    <m:r>
                      <a:rPr lang="en-SG" i="1"/>
                      <m:t>𝑑𝑖𝑠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SG" i="1"/>
                          <m:t>𝑇</m:t>
                        </m:r>
                        <m:r>
                          <a:rPr lang="en-SG" i="1"/>
                          <m:t>,</m:t>
                        </m:r>
                        <m:r>
                          <a:rPr lang="en-SG" i="1"/>
                          <m:t>𝑋</m:t>
                        </m:r>
                      </m:e>
                    </m:d>
                    <m:r>
                      <a:rPr lang="en-SG" i="1"/>
                      <m:t>)</m:t>
                    </m:r>
                  </m:oMath>
                </a14:m>
                <a:r>
                  <a:rPr lang="en-SG" dirty="0"/>
                  <a:t>. In case no city </a:t>
                </a:r>
                <a14:m>
                  <m:oMath xmlns:m="http://schemas.openxmlformats.org/officeDocument/2006/math">
                    <m:r>
                      <a:rPr lang="en-SG" i="1"/>
                      <m:t>𝑋</m:t>
                    </m:r>
                  </m:oMath>
                </a14:m>
                <a:r>
                  <a:rPr lang="en-SG" dirty="0"/>
                  <a:t> that can be travelled to by both </a:t>
                </a:r>
                <a14:m>
                  <m:oMath xmlns:m="http://schemas.openxmlformats.org/officeDocument/2006/math">
                    <m:r>
                      <a:rPr lang="en-SG" i="1"/>
                      <m:t>𝑆</m:t>
                    </m:r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r>
                      <a:rPr lang="en-SG" i="1"/>
                      <m:t>𝑇</m:t>
                    </m:r>
                  </m:oMath>
                </a14:m>
                <a:r>
                  <a:rPr lang="en-SG" dirty="0"/>
                  <a:t>, print out </a:t>
                </a:r>
                <a14:m>
                  <m:oMath xmlns:m="http://schemas.openxmlformats.org/officeDocument/2006/math">
                    <m:r>
                      <a:rPr lang="en-SG" i="1"/>
                      <m:t>"</m:t>
                    </m:r>
                    <m:r>
                      <a:rPr lang="en-SG" i="1"/>
                      <m:t>𝑆𝑎𝑑</m:t>
                    </m:r>
                    <m:r>
                      <a:rPr lang="en-SG" i="1"/>
                      <m:t>"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9CE1332-D76E-4770-B45E-C3E6A13169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1359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792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1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Output</a:t>
            </a:r>
            <a:endParaRPr/>
          </a:p>
        </p:txBody>
      </p:sp>
      <p:pic>
        <p:nvPicPr>
          <p:cNvPr id="463" name="Google Shape;46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100" y="445025"/>
            <a:ext cx="2377200" cy="4320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4" name="Google Shape;464;p79"/>
          <p:cNvGraphicFramePr/>
          <p:nvPr/>
        </p:nvGraphicFramePr>
        <p:xfrm>
          <a:off x="311700" y="1121675"/>
          <a:ext cx="4281775" cy="3417148"/>
        </p:xfrm>
        <a:graphic>
          <a:graphicData uri="http://schemas.openxmlformats.org/drawingml/2006/table">
            <a:tbl>
              <a:tblPr>
                <a:noFill/>
                <a:tableStyleId>{E9C677B1-7D8F-4AFA-A2E2-4B304007D0B4}</a:tableStyleId>
              </a:tblPr>
              <a:tblGrid>
                <a:gridCol w="20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/>
                        <a:t>Input (pizzasteve1.in)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/>
                        <a:t>Output (pizzasteve1.out)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6 6 1 6</a:t>
                      </a:r>
                      <a:endParaRPr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1 2 3</a:t>
                      </a:r>
                      <a:endParaRPr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2 3 2</a:t>
                      </a:r>
                      <a:endParaRPr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1 4 2</a:t>
                      </a:r>
                      <a:endParaRPr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6 5 3</a:t>
                      </a:r>
                      <a:endParaRPr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5 4 1</a:t>
                      </a:r>
                      <a:endParaRPr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/>
                        <a:t>6 3 5</a:t>
                      </a:r>
                      <a:endParaRPr/>
                    </a:p>
                  </a:txBody>
                  <a:tcPr marL="68575" marR="68575" marT="91425" marB="91425">
                    <a:lnL w="1265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dirty="0"/>
                        <a:t>4</a:t>
                      </a:r>
                      <a:endParaRPr dirty="0"/>
                    </a:p>
                  </a:txBody>
                  <a:tcPr marL="68575" marR="68575" marT="91425" marB="91425">
                    <a:lnL w="1265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Things to Consider...</a:t>
            </a:r>
            <a:endParaRPr sz="3200"/>
          </a:p>
        </p:txBody>
      </p:sp>
      <p:sp>
        <p:nvSpPr>
          <p:cNvPr id="470" name="Google Shape;470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Output max (</a:t>
            </a:r>
            <a:r>
              <a:rPr lang="en-GB" sz="2200" dirty="0" err="1"/>
              <a:t>dist</a:t>
            </a:r>
            <a:r>
              <a:rPr lang="en-GB" sz="2200" dirty="0"/>
              <a:t>(S,X) , </a:t>
            </a:r>
            <a:r>
              <a:rPr lang="en-GB" sz="2200" dirty="0" err="1"/>
              <a:t>dist</a:t>
            </a:r>
            <a:r>
              <a:rPr lang="en-GB" sz="2200" dirty="0"/>
              <a:t>(T,X))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200" dirty="0"/>
              <a:t>3 Things required:</a:t>
            </a:r>
            <a:endParaRPr sz="2200" dirty="0"/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-GB" sz="2200" dirty="0"/>
              <a:t>Point X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 dirty="0"/>
              <a:t>Shortest distance from S - X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 dirty="0"/>
              <a:t>Shortest distance from T - X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200" dirty="0"/>
              <a:t>Which SSSP Algo? </a:t>
            </a:r>
            <a:br>
              <a:rPr lang="en-GB" sz="2200" dirty="0"/>
            </a:br>
            <a:r>
              <a:rPr lang="en-GB" sz="2200" dirty="0"/>
              <a:t>BFS? Bellman-Ford? Dijkstra? Topological Sort? </a:t>
            </a:r>
            <a:endParaRPr sz="2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Understand when to use which Algo</a:t>
            </a:r>
            <a:endParaRPr sz="3200"/>
          </a:p>
        </p:txBody>
      </p:sp>
      <p:graphicFrame>
        <p:nvGraphicFramePr>
          <p:cNvPr id="476" name="Google Shape;476;p81"/>
          <p:cNvGraphicFramePr/>
          <p:nvPr/>
        </p:nvGraphicFramePr>
        <p:xfrm>
          <a:off x="248100" y="1260125"/>
          <a:ext cx="8710600" cy="3596490"/>
        </p:xfrm>
        <a:graphic>
          <a:graphicData uri="http://schemas.openxmlformats.org/drawingml/2006/table">
            <a:tbl>
              <a:tblPr>
                <a:noFill/>
                <a:tableStyleId>{35FC8A00-0B86-4D4D-8528-BF01D11768A8}</a:tableStyleId>
              </a:tblPr>
              <a:tblGrid>
                <a:gridCol w="311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b="1"/>
                        <a:t>Condition</a:t>
                      </a:r>
                      <a:endParaRPr sz="2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b="1"/>
                        <a:t>Algo</a:t>
                      </a:r>
                      <a:endParaRPr sz="2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b="1"/>
                        <a:t>Time Complexity</a:t>
                      </a:r>
                      <a:endParaRPr sz="2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Unweighted/Equal Weight</a:t>
                      </a:r>
                      <a:endParaRPr sz="2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BFS</a:t>
                      </a:r>
                      <a:endParaRPr sz="2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O(VE)</a:t>
                      </a:r>
                      <a:endParaRPr sz="2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Directed Acyclic Graph</a:t>
                      </a:r>
                      <a:endParaRPr sz="2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Topological Sort</a:t>
                      </a:r>
                      <a:endParaRPr sz="2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O(V+E)</a:t>
                      </a:r>
                      <a:endParaRPr sz="2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No -ve Weight Cycles</a:t>
                      </a:r>
                      <a:endParaRPr sz="2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Bellman-Ford</a:t>
                      </a:r>
                      <a:endParaRPr sz="2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O(VE)</a:t>
                      </a:r>
                      <a:endParaRPr sz="2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highlight>
                            <a:schemeClr val="accent6"/>
                          </a:highlight>
                        </a:rPr>
                        <a:t>No -ve Weights</a:t>
                      </a:r>
                      <a:endParaRPr sz="2200">
                        <a:highlight>
                          <a:schemeClr val="accent6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Dijkstra’s</a:t>
                      </a:r>
                      <a:endParaRPr sz="2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O((V+E)logV)</a:t>
                      </a:r>
                      <a:endParaRPr sz="2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Faster than Bellman-Ford</a:t>
                      </a:r>
                      <a:endParaRPr sz="2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After running Dijkstra’s</a:t>
            </a:r>
            <a:endParaRPr sz="3200"/>
          </a:p>
        </p:txBody>
      </p:sp>
      <p:pic>
        <p:nvPicPr>
          <p:cNvPr id="482" name="Google Shape;482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366" y="1152475"/>
            <a:ext cx="2152609" cy="39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82"/>
          <p:cNvSpPr txBox="1"/>
          <p:nvPr/>
        </p:nvSpPr>
        <p:spPr>
          <a:xfrm>
            <a:off x="2944975" y="2289150"/>
            <a:ext cx="601800" cy="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INF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84" name="Google Shape;484;p82"/>
          <p:cNvSpPr txBox="1"/>
          <p:nvPr/>
        </p:nvSpPr>
        <p:spPr>
          <a:xfrm>
            <a:off x="2869175" y="3359725"/>
            <a:ext cx="5391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INF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85" name="Google Shape;485;p82"/>
          <p:cNvSpPr txBox="1"/>
          <p:nvPr/>
        </p:nvSpPr>
        <p:spPr>
          <a:xfrm>
            <a:off x="1839275" y="2128575"/>
            <a:ext cx="2262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86" name="Google Shape;486;p82"/>
          <p:cNvSpPr txBox="1"/>
          <p:nvPr/>
        </p:nvSpPr>
        <p:spPr>
          <a:xfrm>
            <a:off x="1513750" y="4687525"/>
            <a:ext cx="2262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87" name="Google Shape;487;p82"/>
          <p:cNvSpPr txBox="1"/>
          <p:nvPr/>
        </p:nvSpPr>
        <p:spPr>
          <a:xfrm>
            <a:off x="1402000" y="3829500"/>
            <a:ext cx="2262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5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488" name="Google Shape;488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191" y="1152475"/>
            <a:ext cx="2152609" cy="39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82"/>
          <p:cNvSpPr txBox="1"/>
          <p:nvPr/>
        </p:nvSpPr>
        <p:spPr>
          <a:xfrm>
            <a:off x="7482800" y="2289150"/>
            <a:ext cx="327900" cy="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90" name="Google Shape;490;p82"/>
          <p:cNvSpPr txBox="1"/>
          <p:nvPr/>
        </p:nvSpPr>
        <p:spPr>
          <a:xfrm>
            <a:off x="7407000" y="3359725"/>
            <a:ext cx="5391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91" name="Google Shape;491;p82"/>
          <p:cNvSpPr txBox="1"/>
          <p:nvPr/>
        </p:nvSpPr>
        <p:spPr>
          <a:xfrm>
            <a:off x="6378525" y="2062750"/>
            <a:ext cx="5391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INF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92" name="Google Shape;492;p82"/>
          <p:cNvSpPr txBox="1"/>
          <p:nvPr/>
        </p:nvSpPr>
        <p:spPr>
          <a:xfrm>
            <a:off x="6051575" y="4687525"/>
            <a:ext cx="2262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93" name="Google Shape;493;p82"/>
          <p:cNvSpPr txBox="1"/>
          <p:nvPr/>
        </p:nvSpPr>
        <p:spPr>
          <a:xfrm>
            <a:off x="5939825" y="3829500"/>
            <a:ext cx="2262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94" name="Google Shape;494;p82"/>
          <p:cNvSpPr txBox="1"/>
          <p:nvPr/>
        </p:nvSpPr>
        <p:spPr>
          <a:xfrm>
            <a:off x="566175" y="1237000"/>
            <a:ext cx="2262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95" name="Google Shape;495;p82"/>
          <p:cNvSpPr txBox="1"/>
          <p:nvPr/>
        </p:nvSpPr>
        <p:spPr>
          <a:xfrm>
            <a:off x="4948750" y="1359875"/>
            <a:ext cx="5391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INF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96" name="Google Shape;496;p82"/>
          <p:cNvSpPr txBox="1">
            <a:spLocks noGrp="1"/>
          </p:cNvSpPr>
          <p:nvPr>
            <p:ph type="body" idx="1"/>
          </p:nvPr>
        </p:nvSpPr>
        <p:spPr>
          <a:xfrm>
            <a:off x="1934200" y="1238225"/>
            <a:ext cx="10971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200"/>
              <a:t>From 1</a:t>
            </a:r>
            <a:endParaRPr sz="2200"/>
          </a:p>
        </p:txBody>
      </p:sp>
      <p:sp>
        <p:nvSpPr>
          <p:cNvPr id="497" name="Google Shape;497;p82"/>
          <p:cNvSpPr txBox="1">
            <a:spLocks noGrp="1"/>
          </p:cNvSpPr>
          <p:nvPr>
            <p:ph type="body" idx="1"/>
          </p:nvPr>
        </p:nvSpPr>
        <p:spPr>
          <a:xfrm>
            <a:off x="6639750" y="1238213"/>
            <a:ext cx="10971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200"/>
              <a:t>From 6</a:t>
            </a:r>
            <a:endParaRPr sz="2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3600" dirty="0" err="1"/>
              <a:t>Countways</a:t>
            </a:r>
            <a:endParaRPr sz="3600" dirty="0"/>
          </a:p>
        </p:txBody>
      </p:sp>
      <p:sp>
        <p:nvSpPr>
          <p:cNvPr id="513" name="Google Shape;513;p8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SG" sz="1800" dirty="0"/>
              <a:t>Lab10 Problem 3</a:t>
            </a:r>
            <a:endParaRPr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519" name="Google Shape;519;p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Understand Requirements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Design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Understand Requirements</a:t>
            </a:r>
            <a:endParaRPr/>
          </a:p>
        </p:txBody>
      </p:sp>
      <p:sp>
        <p:nvSpPr>
          <p:cNvPr id="525" name="Google Shape;525;p8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2400" dirty="0"/>
              <a:t>Shortest distance from S to T</a:t>
            </a:r>
            <a:endParaRPr sz="24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2400" dirty="0"/>
              <a:t>Number of different paths from S to T that have that shortest distance</a:t>
            </a:r>
            <a:endParaRPr sz="24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4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2400" dirty="0"/>
              <a:t>Connected? Guaranteed to reach T?</a:t>
            </a:r>
            <a:endParaRPr sz="24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2400" dirty="0"/>
              <a:t>Weighted/unweighted? Sign of weights?</a:t>
            </a:r>
            <a:endParaRPr sz="24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2400" dirty="0"/>
              <a:t>Directed/undirected?</a:t>
            </a:r>
            <a:endParaRPr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Understand Requirements</a:t>
            </a:r>
            <a:endParaRPr/>
          </a:p>
        </p:txBody>
      </p:sp>
      <p:pic>
        <p:nvPicPr>
          <p:cNvPr id="531" name="Google Shape;531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7885" y="1063228"/>
            <a:ext cx="2855869" cy="381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87" descr="C:\Users\ictm\AppData\Local\Microsoft\Windows\Temporary Internet Files\Content.IE5\VKYR55X7\853px-PlayStation_button_Start.svg[1]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49643" y="2286000"/>
            <a:ext cx="634752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87" descr="C:\Users\ictm\AppData\Local\Microsoft\Windows\Temporary Internet Files\Content.IE5\8A1W2ZU8\Finish_thumb[1]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74989" y="4451747"/>
            <a:ext cx="64770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Design</a:t>
            </a:r>
            <a:endParaRPr/>
          </a:p>
        </p:txBody>
      </p:sp>
      <p:sp>
        <p:nvSpPr>
          <p:cNvPr id="539" name="Google Shape;539;p8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 sz="2400" dirty="0"/>
              <a:t>Find shortest path from S to T</a:t>
            </a:r>
            <a:endParaRPr sz="24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2400" dirty="0"/>
              <a:t>Constant +</a:t>
            </a:r>
            <a:r>
              <a:rPr lang="en-GB" sz="2400" dirty="0" err="1"/>
              <a:t>ve</a:t>
            </a:r>
            <a:r>
              <a:rPr lang="en-GB" sz="2400" dirty="0"/>
              <a:t> weight?</a:t>
            </a:r>
            <a:endParaRPr sz="24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2400" dirty="0"/>
              <a:t>All weights positive?</a:t>
            </a:r>
            <a:endParaRPr sz="24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2400" dirty="0"/>
              <a:t>All weights non-negative?</a:t>
            </a:r>
            <a:endParaRPr sz="24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2400" dirty="0"/>
              <a:t>No restriction on sign of weights?</a:t>
            </a:r>
            <a:endParaRPr sz="24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2400" dirty="0"/>
              <a:t>Negative weights can form negative cycle?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sz="3600" dirty="0"/>
              <a:t>Question</a:t>
            </a:r>
            <a:endParaRPr sz="3600" dirty="0"/>
          </a:p>
        </p:txBody>
      </p:sp>
      <p:sp>
        <p:nvSpPr>
          <p:cNvPr id="313" name="Google Shape;313;p5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sz="2400" dirty="0"/>
              <a:t>Check whether there exists a path from S (source) to T (destination) where the interest values are strictly increasing.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723465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Design</a:t>
            </a:r>
            <a:endParaRPr/>
          </a:p>
        </p:txBody>
      </p:sp>
      <p:pic>
        <p:nvPicPr>
          <p:cNvPr id="545" name="Google Shape;545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0800" y="1200150"/>
            <a:ext cx="3810000" cy="36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89" descr="C:\Users\ictm\AppData\Local\Microsoft\Windows\Temporary Internet Files\Content.IE5\VKYR55X7\853px-PlayStation_button_Start.svg[1]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9000" y="2057400"/>
            <a:ext cx="634752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89" descr="C:\Users\ictm\AppData\Local\Microsoft\Windows\Temporary Internet Files\Content.IE5\8A1W2ZU8\Finish_thumb[1]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85000" y="4229100"/>
            <a:ext cx="6477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89"/>
          <p:cNvSpPr txBox="1"/>
          <p:nvPr/>
        </p:nvSpPr>
        <p:spPr>
          <a:xfrm>
            <a:off x="5537200" y="228600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89"/>
          <p:cNvSpPr txBox="1"/>
          <p:nvPr/>
        </p:nvSpPr>
        <p:spPr>
          <a:xfrm>
            <a:off x="5765800" y="9715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89"/>
          <p:cNvSpPr txBox="1"/>
          <p:nvPr/>
        </p:nvSpPr>
        <p:spPr>
          <a:xfrm>
            <a:off x="6832600" y="160020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89"/>
          <p:cNvSpPr txBox="1"/>
          <p:nvPr/>
        </p:nvSpPr>
        <p:spPr>
          <a:xfrm>
            <a:off x="4089400" y="29146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89"/>
          <p:cNvSpPr txBox="1"/>
          <p:nvPr/>
        </p:nvSpPr>
        <p:spPr>
          <a:xfrm>
            <a:off x="4927600" y="37147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89"/>
          <p:cNvSpPr txBox="1"/>
          <p:nvPr/>
        </p:nvSpPr>
        <p:spPr>
          <a:xfrm>
            <a:off x="5689600" y="42862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89"/>
          <p:cNvSpPr txBox="1"/>
          <p:nvPr/>
        </p:nvSpPr>
        <p:spPr>
          <a:xfrm>
            <a:off x="381000" y="914400"/>
            <a:ext cx="4700326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shortest path </a:t>
            </a:r>
            <a:r>
              <a:rPr lang="en-GB" sz="32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endParaRPr sz="32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Design</a:t>
            </a:r>
            <a:endParaRPr/>
          </a:p>
        </p:txBody>
      </p:sp>
      <p:pic>
        <p:nvPicPr>
          <p:cNvPr id="560" name="Google Shape;560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0800" y="1200150"/>
            <a:ext cx="3810000" cy="36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90" descr="C:\Users\ictm\AppData\Local\Microsoft\Windows\Temporary Internet Files\Content.IE5\VKYR55X7\853px-PlayStation_button_Start.svg[1]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9000" y="2057400"/>
            <a:ext cx="634752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90" descr="C:\Users\ictm\AppData\Local\Microsoft\Windows\Temporary Internet Files\Content.IE5\8A1W2ZU8\Finish_thumb[1]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85000" y="4229100"/>
            <a:ext cx="6477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90"/>
          <p:cNvSpPr/>
          <p:nvPr/>
        </p:nvSpPr>
        <p:spPr>
          <a:xfrm>
            <a:off x="5699432" y="1511710"/>
            <a:ext cx="1393848" cy="3008671"/>
          </a:xfrm>
          <a:custGeom>
            <a:avLst/>
            <a:gdLst/>
            <a:ahLst/>
            <a:cxnLst/>
            <a:rect l="l" t="t" r="r" b="b"/>
            <a:pathLst>
              <a:path w="1393848" h="4011561" extrusionOk="0">
                <a:moveTo>
                  <a:pt x="0" y="1396181"/>
                </a:moveTo>
                <a:cubicBezTo>
                  <a:pt x="6555" y="1386349"/>
                  <a:pt x="14380" y="1377253"/>
                  <a:pt x="19665" y="1366684"/>
                </a:cubicBezTo>
                <a:cubicBezTo>
                  <a:pt x="24300" y="1357414"/>
                  <a:pt x="26650" y="1347152"/>
                  <a:pt x="29497" y="1337187"/>
                </a:cubicBezTo>
                <a:cubicBezTo>
                  <a:pt x="41897" y="1293785"/>
                  <a:pt x="35014" y="1306089"/>
                  <a:pt x="49162" y="1268361"/>
                </a:cubicBezTo>
                <a:cubicBezTo>
                  <a:pt x="55931" y="1250312"/>
                  <a:pt x="73078" y="1212023"/>
                  <a:pt x="78658" y="1189703"/>
                </a:cubicBezTo>
                <a:cubicBezTo>
                  <a:pt x="82711" y="1173490"/>
                  <a:pt x="84438" y="1156755"/>
                  <a:pt x="88491" y="1140542"/>
                </a:cubicBezTo>
                <a:cubicBezTo>
                  <a:pt x="91005" y="1130487"/>
                  <a:pt x="95476" y="1121010"/>
                  <a:pt x="98323" y="1111045"/>
                </a:cubicBezTo>
                <a:cubicBezTo>
                  <a:pt x="102035" y="1098052"/>
                  <a:pt x="103410" y="1084369"/>
                  <a:pt x="108155" y="1071716"/>
                </a:cubicBezTo>
                <a:cubicBezTo>
                  <a:pt x="113301" y="1057992"/>
                  <a:pt x="122377" y="1045996"/>
                  <a:pt x="127820" y="1032387"/>
                </a:cubicBezTo>
                <a:cubicBezTo>
                  <a:pt x="176419" y="910889"/>
                  <a:pt x="121031" y="1026298"/>
                  <a:pt x="167149" y="934064"/>
                </a:cubicBezTo>
                <a:cubicBezTo>
                  <a:pt x="191094" y="838284"/>
                  <a:pt x="176775" y="880499"/>
                  <a:pt x="206478" y="806245"/>
                </a:cubicBezTo>
                <a:cubicBezTo>
                  <a:pt x="209755" y="776748"/>
                  <a:pt x="210490" y="746857"/>
                  <a:pt x="216310" y="717755"/>
                </a:cubicBezTo>
                <a:cubicBezTo>
                  <a:pt x="220375" y="697429"/>
                  <a:pt x="235974" y="658761"/>
                  <a:pt x="235974" y="658761"/>
                </a:cubicBezTo>
                <a:cubicBezTo>
                  <a:pt x="241523" y="619918"/>
                  <a:pt x="246055" y="579109"/>
                  <a:pt x="255639" y="540774"/>
                </a:cubicBezTo>
                <a:cubicBezTo>
                  <a:pt x="258153" y="530719"/>
                  <a:pt x="262194" y="521109"/>
                  <a:pt x="265471" y="511277"/>
                </a:cubicBezTo>
                <a:cubicBezTo>
                  <a:pt x="270164" y="469035"/>
                  <a:pt x="277117" y="398067"/>
                  <a:pt x="285136" y="353961"/>
                </a:cubicBezTo>
                <a:cubicBezTo>
                  <a:pt x="294923" y="300131"/>
                  <a:pt x="308148" y="291413"/>
                  <a:pt x="324465" y="226142"/>
                </a:cubicBezTo>
                <a:cubicBezTo>
                  <a:pt x="327742" y="213032"/>
                  <a:pt x="329552" y="199466"/>
                  <a:pt x="334297" y="186813"/>
                </a:cubicBezTo>
                <a:cubicBezTo>
                  <a:pt x="339443" y="173089"/>
                  <a:pt x="348519" y="161093"/>
                  <a:pt x="353962" y="147484"/>
                </a:cubicBezTo>
                <a:cubicBezTo>
                  <a:pt x="361660" y="128238"/>
                  <a:pt x="368599" y="108599"/>
                  <a:pt x="373626" y="88490"/>
                </a:cubicBezTo>
                <a:cubicBezTo>
                  <a:pt x="381148" y="58402"/>
                  <a:pt x="380489" y="42298"/>
                  <a:pt x="403123" y="19664"/>
                </a:cubicBezTo>
                <a:cubicBezTo>
                  <a:pt x="411479" y="11308"/>
                  <a:pt x="422788" y="6555"/>
                  <a:pt x="432620" y="0"/>
                </a:cubicBezTo>
                <a:cubicBezTo>
                  <a:pt x="471949" y="3277"/>
                  <a:pt x="511908" y="2092"/>
                  <a:pt x="550607" y="9832"/>
                </a:cubicBezTo>
                <a:cubicBezTo>
                  <a:pt x="562194" y="12149"/>
                  <a:pt x="569534" y="24212"/>
                  <a:pt x="580103" y="29497"/>
                </a:cubicBezTo>
                <a:cubicBezTo>
                  <a:pt x="594207" y="36549"/>
                  <a:pt x="636330" y="46011"/>
                  <a:pt x="648929" y="49161"/>
                </a:cubicBezTo>
                <a:cubicBezTo>
                  <a:pt x="658761" y="55716"/>
                  <a:pt x="667857" y="63541"/>
                  <a:pt x="678426" y="68826"/>
                </a:cubicBezTo>
                <a:cubicBezTo>
                  <a:pt x="687696" y="73461"/>
                  <a:pt x="699830" y="72184"/>
                  <a:pt x="707923" y="78658"/>
                </a:cubicBezTo>
                <a:cubicBezTo>
                  <a:pt x="717150" y="86040"/>
                  <a:pt x="718694" y="100374"/>
                  <a:pt x="727587" y="108155"/>
                </a:cubicBezTo>
                <a:cubicBezTo>
                  <a:pt x="745373" y="123718"/>
                  <a:pt x="786581" y="147484"/>
                  <a:pt x="786581" y="147484"/>
                </a:cubicBezTo>
                <a:cubicBezTo>
                  <a:pt x="796827" y="178222"/>
                  <a:pt x="806762" y="216654"/>
                  <a:pt x="835742" y="235974"/>
                </a:cubicBezTo>
                <a:lnTo>
                  <a:pt x="865239" y="255639"/>
                </a:lnTo>
                <a:cubicBezTo>
                  <a:pt x="913150" y="327505"/>
                  <a:pt x="854666" y="237138"/>
                  <a:pt x="904568" y="324464"/>
                </a:cubicBezTo>
                <a:cubicBezTo>
                  <a:pt x="910431" y="334724"/>
                  <a:pt x="917678" y="344129"/>
                  <a:pt x="924233" y="353961"/>
                </a:cubicBezTo>
                <a:cubicBezTo>
                  <a:pt x="927510" y="363793"/>
                  <a:pt x="929430" y="374188"/>
                  <a:pt x="934065" y="383458"/>
                </a:cubicBezTo>
                <a:cubicBezTo>
                  <a:pt x="941791" y="398910"/>
                  <a:pt x="975800" y="441887"/>
                  <a:pt x="983226" y="452284"/>
                </a:cubicBezTo>
                <a:cubicBezTo>
                  <a:pt x="990095" y="461900"/>
                  <a:pt x="997028" y="471521"/>
                  <a:pt x="1002891" y="481781"/>
                </a:cubicBezTo>
                <a:cubicBezTo>
                  <a:pt x="1010163" y="494507"/>
                  <a:pt x="1013172" y="509850"/>
                  <a:pt x="1022555" y="521110"/>
                </a:cubicBezTo>
                <a:cubicBezTo>
                  <a:pt x="1030120" y="530188"/>
                  <a:pt x="1042220" y="534219"/>
                  <a:pt x="1052052" y="540774"/>
                </a:cubicBezTo>
                <a:cubicBezTo>
                  <a:pt x="1058607" y="550606"/>
                  <a:pt x="1062489" y="562889"/>
                  <a:pt x="1071716" y="570271"/>
                </a:cubicBezTo>
                <a:cubicBezTo>
                  <a:pt x="1079809" y="576745"/>
                  <a:pt x="1093884" y="572774"/>
                  <a:pt x="1101213" y="580103"/>
                </a:cubicBezTo>
                <a:cubicBezTo>
                  <a:pt x="1108542" y="587432"/>
                  <a:pt x="1108531" y="599545"/>
                  <a:pt x="1111045" y="609600"/>
                </a:cubicBezTo>
                <a:cubicBezTo>
                  <a:pt x="1115098" y="625813"/>
                  <a:pt x="1116481" y="642638"/>
                  <a:pt x="1120878" y="658761"/>
                </a:cubicBezTo>
                <a:cubicBezTo>
                  <a:pt x="1126332" y="678759"/>
                  <a:pt x="1135515" y="697646"/>
                  <a:pt x="1140542" y="717755"/>
                </a:cubicBezTo>
                <a:cubicBezTo>
                  <a:pt x="1143819" y="730865"/>
                  <a:pt x="1145051" y="744663"/>
                  <a:pt x="1150374" y="757084"/>
                </a:cubicBezTo>
                <a:cubicBezTo>
                  <a:pt x="1155029" y="767946"/>
                  <a:pt x="1163484" y="776749"/>
                  <a:pt x="1170039" y="786581"/>
                </a:cubicBezTo>
                <a:cubicBezTo>
                  <a:pt x="1193348" y="903129"/>
                  <a:pt x="1162710" y="782380"/>
                  <a:pt x="1199536" y="865239"/>
                </a:cubicBezTo>
                <a:cubicBezTo>
                  <a:pt x="1207954" y="884180"/>
                  <a:pt x="1212645" y="904568"/>
                  <a:pt x="1219200" y="924232"/>
                </a:cubicBezTo>
                <a:cubicBezTo>
                  <a:pt x="1222478" y="934064"/>
                  <a:pt x="1223284" y="945105"/>
                  <a:pt x="1229033" y="953729"/>
                </a:cubicBezTo>
                <a:lnTo>
                  <a:pt x="1268362" y="1012722"/>
                </a:lnTo>
                <a:cubicBezTo>
                  <a:pt x="1274917" y="1022554"/>
                  <a:pt x="1283637" y="1031247"/>
                  <a:pt x="1288026" y="1042219"/>
                </a:cubicBezTo>
                <a:cubicBezTo>
                  <a:pt x="1312080" y="1102352"/>
                  <a:pt x="1297901" y="1076696"/>
                  <a:pt x="1327355" y="1120877"/>
                </a:cubicBezTo>
                <a:cubicBezTo>
                  <a:pt x="1339462" y="1157200"/>
                  <a:pt x="1347020" y="1174012"/>
                  <a:pt x="1347020" y="1219200"/>
                </a:cubicBezTo>
                <a:cubicBezTo>
                  <a:pt x="1347020" y="1900549"/>
                  <a:pt x="1393848" y="1700466"/>
                  <a:pt x="1327355" y="1966452"/>
                </a:cubicBezTo>
                <a:cubicBezTo>
                  <a:pt x="1325164" y="1988367"/>
                  <a:pt x="1308149" y="2155537"/>
                  <a:pt x="1307691" y="2172929"/>
                </a:cubicBezTo>
                <a:cubicBezTo>
                  <a:pt x="1302086" y="2385913"/>
                  <a:pt x="1302296" y="2599015"/>
                  <a:pt x="1297858" y="2812026"/>
                </a:cubicBezTo>
                <a:cubicBezTo>
                  <a:pt x="1295337" y="2933051"/>
                  <a:pt x="1295428" y="3085891"/>
                  <a:pt x="1278194" y="3215148"/>
                </a:cubicBezTo>
                <a:cubicBezTo>
                  <a:pt x="1275985" y="3231713"/>
                  <a:pt x="1272120" y="3248026"/>
                  <a:pt x="1268362" y="3264310"/>
                </a:cubicBezTo>
                <a:cubicBezTo>
                  <a:pt x="1265857" y="3275165"/>
                  <a:pt x="1249699" y="3347185"/>
                  <a:pt x="1238865" y="3372464"/>
                </a:cubicBezTo>
                <a:cubicBezTo>
                  <a:pt x="1233091" y="3385936"/>
                  <a:pt x="1226472" y="3399067"/>
                  <a:pt x="1219200" y="3411793"/>
                </a:cubicBezTo>
                <a:cubicBezTo>
                  <a:pt x="1213337" y="3422053"/>
                  <a:pt x="1204335" y="3430492"/>
                  <a:pt x="1199536" y="3441290"/>
                </a:cubicBezTo>
                <a:cubicBezTo>
                  <a:pt x="1191117" y="3460232"/>
                  <a:pt x="1191369" y="3483037"/>
                  <a:pt x="1179871" y="3500284"/>
                </a:cubicBezTo>
                <a:cubicBezTo>
                  <a:pt x="1131452" y="3572912"/>
                  <a:pt x="1154722" y="3540370"/>
                  <a:pt x="1111045" y="3598606"/>
                </a:cubicBezTo>
                <a:lnTo>
                  <a:pt x="1081549" y="3687097"/>
                </a:lnTo>
                <a:cubicBezTo>
                  <a:pt x="1078272" y="3696929"/>
                  <a:pt x="1077465" y="3707970"/>
                  <a:pt x="1071716" y="3716593"/>
                </a:cubicBezTo>
                <a:cubicBezTo>
                  <a:pt x="1040555" y="3763337"/>
                  <a:pt x="1055788" y="3734881"/>
                  <a:pt x="1032387" y="3805084"/>
                </a:cubicBezTo>
                <a:cubicBezTo>
                  <a:pt x="1029110" y="3814916"/>
                  <a:pt x="1025069" y="3824526"/>
                  <a:pt x="1022555" y="3834581"/>
                </a:cubicBezTo>
                <a:cubicBezTo>
                  <a:pt x="1016000" y="3860800"/>
                  <a:pt x="1017883" y="3890752"/>
                  <a:pt x="1002891" y="3913239"/>
                </a:cubicBezTo>
                <a:lnTo>
                  <a:pt x="963562" y="3972232"/>
                </a:lnTo>
                <a:cubicBezTo>
                  <a:pt x="941326" y="4005585"/>
                  <a:pt x="952253" y="3993373"/>
                  <a:pt x="934065" y="4011561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90"/>
          <p:cNvSpPr/>
          <p:nvPr/>
        </p:nvSpPr>
        <p:spPr>
          <a:xfrm>
            <a:off x="5781729" y="2853813"/>
            <a:ext cx="566632" cy="1644445"/>
          </a:xfrm>
          <a:custGeom>
            <a:avLst/>
            <a:gdLst/>
            <a:ahLst/>
            <a:cxnLst/>
            <a:rect l="l" t="t" r="r" b="b"/>
            <a:pathLst>
              <a:path w="566632" h="2192593" extrusionOk="0">
                <a:moveTo>
                  <a:pt x="35690" y="0"/>
                </a:moveTo>
                <a:cubicBezTo>
                  <a:pt x="25858" y="13110"/>
                  <a:pt x="6643" y="22948"/>
                  <a:pt x="6194" y="39329"/>
                </a:cubicBezTo>
                <a:cubicBezTo>
                  <a:pt x="0" y="265410"/>
                  <a:pt x="9916" y="491672"/>
                  <a:pt x="16026" y="717755"/>
                </a:cubicBezTo>
                <a:cubicBezTo>
                  <a:pt x="16477" y="734460"/>
                  <a:pt x="22954" y="750459"/>
                  <a:pt x="25858" y="766916"/>
                </a:cubicBezTo>
                <a:cubicBezTo>
                  <a:pt x="32787" y="806181"/>
                  <a:pt x="39304" y="845519"/>
                  <a:pt x="45523" y="884903"/>
                </a:cubicBezTo>
                <a:cubicBezTo>
                  <a:pt x="59081" y="970771"/>
                  <a:pt x="47016" y="928710"/>
                  <a:pt x="65187" y="983226"/>
                </a:cubicBezTo>
                <a:cubicBezTo>
                  <a:pt x="68464" y="1104490"/>
                  <a:pt x="68961" y="1225862"/>
                  <a:pt x="75019" y="1347019"/>
                </a:cubicBezTo>
                <a:cubicBezTo>
                  <a:pt x="75537" y="1357370"/>
                  <a:pt x="83276" y="1366272"/>
                  <a:pt x="84852" y="1376516"/>
                </a:cubicBezTo>
                <a:cubicBezTo>
                  <a:pt x="89861" y="1409071"/>
                  <a:pt x="87783" y="1442632"/>
                  <a:pt x="94684" y="1474839"/>
                </a:cubicBezTo>
                <a:cubicBezTo>
                  <a:pt x="97755" y="1489171"/>
                  <a:pt x="108574" y="1500696"/>
                  <a:pt x="114348" y="1514168"/>
                </a:cubicBezTo>
                <a:cubicBezTo>
                  <a:pt x="118431" y="1523694"/>
                  <a:pt x="120098" y="1534138"/>
                  <a:pt x="124181" y="1543664"/>
                </a:cubicBezTo>
                <a:cubicBezTo>
                  <a:pt x="129955" y="1557136"/>
                  <a:pt x="138071" y="1569521"/>
                  <a:pt x="143845" y="1582993"/>
                </a:cubicBezTo>
                <a:cubicBezTo>
                  <a:pt x="147928" y="1592519"/>
                  <a:pt x="148535" y="1603491"/>
                  <a:pt x="153677" y="1612490"/>
                </a:cubicBezTo>
                <a:cubicBezTo>
                  <a:pt x="161807" y="1626718"/>
                  <a:pt x="173342" y="1638709"/>
                  <a:pt x="183174" y="1651819"/>
                </a:cubicBezTo>
                <a:cubicBezTo>
                  <a:pt x="207887" y="1725960"/>
                  <a:pt x="174551" y="1634572"/>
                  <a:pt x="212671" y="1710813"/>
                </a:cubicBezTo>
                <a:cubicBezTo>
                  <a:pt x="253376" y="1792222"/>
                  <a:pt x="185814" y="1685280"/>
                  <a:pt x="242168" y="1769806"/>
                </a:cubicBezTo>
                <a:cubicBezTo>
                  <a:pt x="245907" y="1788504"/>
                  <a:pt x="251754" y="1828308"/>
                  <a:pt x="261832" y="1848464"/>
                </a:cubicBezTo>
                <a:cubicBezTo>
                  <a:pt x="267117" y="1859033"/>
                  <a:pt x="274942" y="1868129"/>
                  <a:pt x="281497" y="1877961"/>
                </a:cubicBezTo>
                <a:cubicBezTo>
                  <a:pt x="284774" y="1887793"/>
                  <a:pt x="286694" y="1898188"/>
                  <a:pt x="291329" y="1907458"/>
                </a:cubicBezTo>
                <a:cubicBezTo>
                  <a:pt x="296614" y="1918027"/>
                  <a:pt x="306339" y="1926093"/>
                  <a:pt x="310994" y="1936955"/>
                </a:cubicBezTo>
                <a:cubicBezTo>
                  <a:pt x="314927" y="1946132"/>
                  <a:pt x="323005" y="1994302"/>
                  <a:pt x="330658" y="2005781"/>
                </a:cubicBezTo>
                <a:cubicBezTo>
                  <a:pt x="338371" y="2017350"/>
                  <a:pt x="350323" y="2025445"/>
                  <a:pt x="360155" y="2035277"/>
                </a:cubicBezTo>
                <a:cubicBezTo>
                  <a:pt x="376295" y="2083699"/>
                  <a:pt x="358432" y="2050229"/>
                  <a:pt x="399484" y="2084439"/>
                </a:cubicBezTo>
                <a:cubicBezTo>
                  <a:pt x="410166" y="2093341"/>
                  <a:pt x="417412" y="2106222"/>
                  <a:pt x="428981" y="2113935"/>
                </a:cubicBezTo>
                <a:cubicBezTo>
                  <a:pt x="437604" y="2119684"/>
                  <a:pt x="448951" y="2119685"/>
                  <a:pt x="458477" y="2123768"/>
                </a:cubicBezTo>
                <a:cubicBezTo>
                  <a:pt x="471949" y="2129542"/>
                  <a:pt x="485238" y="2135891"/>
                  <a:pt x="497806" y="2143432"/>
                </a:cubicBezTo>
                <a:cubicBezTo>
                  <a:pt x="550181" y="2174857"/>
                  <a:pt x="542143" y="2168104"/>
                  <a:pt x="566632" y="2192593"/>
                </a:cubicBezTo>
              </a:path>
            </a:pathLst>
          </a:custGeom>
          <a:noFill/>
          <a:ln w="762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90"/>
          <p:cNvSpPr/>
          <p:nvPr/>
        </p:nvSpPr>
        <p:spPr>
          <a:xfrm>
            <a:off x="4689852" y="2809567"/>
            <a:ext cx="1449529" cy="1703439"/>
          </a:xfrm>
          <a:custGeom>
            <a:avLst/>
            <a:gdLst/>
            <a:ahLst/>
            <a:cxnLst/>
            <a:rect l="l" t="t" r="r" b="b"/>
            <a:pathLst>
              <a:path w="1449529" h="2271252" extrusionOk="0">
                <a:moveTo>
                  <a:pt x="832600" y="0"/>
                </a:moveTo>
                <a:cubicBezTo>
                  <a:pt x="820069" y="18796"/>
                  <a:pt x="803820" y="47347"/>
                  <a:pt x="783438" y="58994"/>
                </a:cubicBezTo>
                <a:cubicBezTo>
                  <a:pt x="771705" y="65698"/>
                  <a:pt x="757219" y="65549"/>
                  <a:pt x="744109" y="68826"/>
                </a:cubicBezTo>
                <a:cubicBezTo>
                  <a:pt x="734277" y="78658"/>
                  <a:pt x="726182" y="90610"/>
                  <a:pt x="714613" y="98323"/>
                </a:cubicBezTo>
                <a:cubicBezTo>
                  <a:pt x="705990" y="104072"/>
                  <a:pt x="694642" y="104072"/>
                  <a:pt x="685116" y="108155"/>
                </a:cubicBezTo>
                <a:cubicBezTo>
                  <a:pt x="613132" y="139005"/>
                  <a:pt x="678969" y="119525"/>
                  <a:pt x="606458" y="137652"/>
                </a:cubicBezTo>
                <a:cubicBezTo>
                  <a:pt x="593348" y="147484"/>
                  <a:pt x="581786" y="159820"/>
                  <a:pt x="567129" y="167149"/>
                </a:cubicBezTo>
                <a:cubicBezTo>
                  <a:pt x="555043" y="173192"/>
                  <a:pt x="540793" y="173269"/>
                  <a:pt x="527800" y="176981"/>
                </a:cubicBezTo>
                <a:cubicBezTo>
                  <a:pt x="517835" y="179828"/>
                  <a:pt x="507829" y="182730"/>
                  <a:pt x="498303" y="186813"/>
                </a:cubicBezTo>
                <a:cubicBezTo>
                  <a:pt x="484831" y="192587"/>
                  <a:pt x="472446" y="200704"/>
                  <a:pt x="458974" y="206478"/>
                </a:cubicBezTo>
                <a:cubicBezTo>
                  <a:pt x="408865" y="227954"/>
                  <a:pt x="418390" y="204960"/>
                  <a:pt x="350819" y="255639"/>
                </a:cubicBezTo>
                <a:cubicBezTo>
                  <a:pt x="337709" y="265471"/>
                  <a:pt x="323932" y="274471"/>
                  <a:pt x="311490" y="285136"/>
                </a:cubicBezTo>
                <a:cubicBezTo>
                  <a:pt x="300933" y="294185"/>
                  <a:pt x="293563" y="306920"/>
                  <a:pt x="281993" y="314633"/>
                </a:cubicBezTo>
                <a:cubicBezTo>
                  <a:pt x="273369" y="320382"/>
                  <a:pt x="262328" y="321188"/>
                  <a:pt x="252496" y="324465"/>
                </a:cubicBezTo>
                <a:cubicBezTo>
                  <a:pt x="152688" y="424273"/>
                  <a:pt x="221989" y="342535"/>
                  <a:pt x="173838" y="422787"/>
                </a:cubicBezTo>
                <a:cubicBezTo>
                  <a:pt x="161678" y="443053"/>
                  <a:pt x="134509" y="481781"/>
                  <a:pt x="134509" y="481781"/>
                </a:cubicBezTo>
                <a:cubicBezTo>
                  <a:pt x="131232" y="491613"/>
                  <a:pt x="129819" y="502279"/>
                  <a:pt x="124677" y="511278"/>
                </a:cubicBezTo>
                <a:cubicBezTo>
                  <a:pt x="116547" y="525506"/>
                  <a:pt x="104577" y="537182"/>
                  <a:pt x="95180" y="550607"/>
                </a:cubicBezTo>
                <a:cubicBezTo>
                  <a:pt x="81627" y="569968"/>
                  <a:pt x="68961" y="589936"/>
                  <a:pt x="55851" y="609600"/>
                </a:cubicBezTo>
                <a:lnTo>
                  <a:pt x="36187" y="639097"/>
                </a:lnTo>
                <a:lnTo>
                  <a:pt x="16522" y="668594"/>
                </a:lnTo>
                <a:cubicBezTo>
                  <a:pt x="13245" y="678426"/>
                  <a:pt x="6690" y="687727"/>
                  <a:pt x="6690" y="698091"/>
                </a:cubicBezTo>
                <a:cubicBezTo>
                  <a:pt x="6690" y="790580"/>
                  <a:pt x="0" y="785080"/>
                  <a:pt x="36187" y="835742"/>
                </a:cubicBezTo>
                <a:cubicBezTo>
                  <a:pt x="45712" y="849077"/>
                  <a:pt x="53435" y="864184"/>
                  <a:pt x="65683" y="875071"/>
                </a:cubicBezTo>
                <a:cubicBezTo>
                  <a:pt x="83347" y="890773"/>
                  <a:pt x="105012" y="901290"/>
                  <a:pt x="124677" y="914400"/>
                </a:cubicBezTo>
                <a:cubicBezTo>
                  <a:pt x="124684" y="914405"/>
                  <a:pt x="183663" y="953725"/>
                  <a:pt x="183671" y="953729"/>
                </a:cubicBezTo>
                <a:cubicBezTo>
                  <a:pt x="196781" y="960284"/>
                  <a:pt x="208961" y="969182"/>
                  <a:pt x="223000" y="973394"/>
                </a:cubicBezTo>
                <a:cubicBezTo>
                  <a:pt x="242095" y="979123"/>
                  <a:pt x="262532" y="978901"/>
                  <a:pt x="281993" y="983226"/>
                </a:cubicBezTo>
                <a:cubicBezTo>
                  <a:pt x="292110" y="985474"/>
                  <a:pt x="301658" y="989781"/>
                  <a:pt x="311490" y="993058"/>
                </a:cubicBezTo>
                <a:lnTo>
                  <a:pt x="399980" y="1052052"/>
                </a:lnTo>
                <a:cubicBezTo>
                  <a:pt x="409812" y="1058607"/>
                  <a:pt x="421121" y="1063360"/>
                  <a:pt x="429477" y="1071716"/>
                </a:cubicBezTo>
                <a:cubicBezTo>
                  <a:pt x="442587" y="1084826"/>
                  <a:pt x="453084" y="1101219"/>
                  <a:pt x="468806" y="1111045"/>
                </a:cubicBezTo>
                <a:cubicBezTo>
                  <a:pt x="480265" y="1118207"/>
                  <a:pt x="495142" y="1117166"/>
                  <a:pt x="508135" y="1120878"/>
                </a:cubicBezTo>
                <a:cubicBezTo>
                  <a:pt x="518100" y="1123725"/>
                  <a:pt x="527800" y="1127433"/>
                  <a:pt x="537632" y="1130710"/>
                </a:cubicBezTo>
                <a:cubicBezTo>
                  <a:pt x="550742" y="1140542"/>
                  <a:pt x="563065" y="1151522"/>
                  <a:pt x="576961" y="1160207"/>
                </a:cubicBezTo>
                <a:cubicBezTo>
                  <a:pt x="589390" y="1167975"/>
                  <a:pt x="604363" y="1171352"/>
                  <a:pt x="616290" y="1179871"/>
                </a:cubicBezTo>
                <a:cubicBezTo>
                  <a:pt x="627605" y="1187953"/>
                  <a:pt x="635105" y="1200466"/>
                  <a:pt x="645787" y="1209368"/>
                </a:cubicBezTo>
                <a:cubicBezTo>
                  <a:pt x="654865" y="1216933"/>
                  <a:pt x="665451" y="1222478"/>
                  <a:pt x="675283" y="1229033"/>
                </a:cubicBezTo>
                <a:cubicBezTo>
                  <a:pt x="694619" y="1258035"/>
                  <a:pt x="696056" y="1264369"/>
                  <a:pt x="724445" y="1288026"/>
                </a:cubicBezTo>
                <a:cubicBezTo>
                  <a:pt x="733523" y="1295591"/>
                  <a:pt x="744110" y="1301136"/>
                  <a:pt x="753942" y="1307691"/>
                </a:cubicBezTo>
                <a:cubicBezTo>
                  <a:pt x="756070" y="1316205"/>
                  <a:pt x="767337" y="1365545"/>
                  <a:pt x="773606" y="1376516"/>
                </a:cubicBezTo>
                <a:cubicBezTo>
                  <a:pt x="791431" y="1407710"/>
                  <a:pt x="807543" y="1414893"/>
                  <a:pt x="822767" y="1445342"/>
                </a:cubicBezTo>
                <a:cubicBezTo>
                  <a:pt x="827402" y="1454612"/>
                  <a:pt x="827965" y="1465569"/>
                  <a:pt x="832600" y="1474839"/>
                </a:cubicBezTo>
                <a:cubicBezTo>
                  <a:pt x="837885" y="1485408"/>
                  <a:pt x="846401" y="1494076"/>
                  <a:pt x="852264" y="1504336"/>
                </a:cubicBezTo>
                <a:cubicBezTo>
                  <a:pt x="859536" y="1517062"/>
                  <a:pt x="865374" y="1530555"/>
                  <a:pt x="871929" y="1543665"/>
                </a:cubicBezTo>
                <a:cubicBezTo>
                  <a:pt x="875206" y="1556775"/>
                  <a:pt x="879111" y="1569743"/>
                  <a:pt x="881761" y="1582994"/>
                </a:cubicBezTo>
                <a:cubicBezTo>
                  <a:pt x="885671" y="1602542"/>
                  <a:pt x="887683" y="1622439"/>
                  <a:pt x="891593" y="1641987"/>
                </a:cubicBezTo>
                <a:cubicBezTo>
                  <a:pt x="894713" y="1657586"/>
                  <a:pt x="904228" y="1694409"/>
                  <a:pt x="911258" y="1710813"/>
                </a:cubicBezTo>
                <a:cubicBezTo>
                  <a:pt x="915342" y="1720342"/>
                  <a:pt x="939614" y="1770495"/>
                  <a:pt x="950587" y="1779639"/>
                </a:cubicBezTo>
                <a:cubicBezTo>
                  <a:pt x="961847" y="1789022"/>
                  <a:pt x="977190" y="1792032"/>
                  <a:pt x="989916" y="1799304"/>
                </a:cubicBezTo>
                <a:cubicBezTo>
                  <a:pt x="1000176" y="1805167"/>
                  <a:pt x="1008615" y="1814169"/>
                  <a:pt x="1019413" y="1818968"/>
                </a:cubicBezTo>
                <a:cubicBezTo>
                  <a:pt x="1019427" y="1818974"/>
                  <a:pt x="1093148" y="1843547"/>
                  <a:pt x="1107903" y="1848465"/>
                </a:cubicBezTo>
                <a:cubicBezTo>
                  <a:pt x="1117735" y="1851742"/>
                  <a:pt x="1127116" y="1857012"/>
                  <a:pt x="1137400" y="1858297"/>
                </a:cubicBezTo>
                <a:lnTo>
                  <a:pt x="1216058" y="1868129"/>
                </a:lnTo>
                <a:cubicBezTo>
                  <a:pt x="1285603" y="1914495"/>
                  <a:pt x="1199470" y="1856282"/>
                  <a:pt x="1284883" y="1917291"/>
                </a:cubicBezTo>
                <a:cubicBezTo>
                  <a:pt x="1294499" y="1924159"/>
                  <a:pt x="1304548" y="1930400"/>
                  <a:pt x="1314380" y="1936955"/>
                </a:cubicBezTo>
                <a:cubicBezTo>
                  <a:pt x="1372225" y="2023720"/>
                  <a:pt x="1283507" y="1885040"/>
                  <a:pt x="1353709" y="2025445"/>
                </a:cubicBezTo>
                <a:cubicBezTo>
                  <a:pt x="1360264" y="2038555"/>
                  <a:pt x="1367600" y="2051303"/>
                  <a:pt x="1373374" y="2064775"/>
                </a:cubicBezTo>
                <a:cubicBezTo>
                  <a:pt x="1377457" y="2074301"/>
                  <a:pt x="1378571" y="2085001"/>
                  <a:pt x="1383206" y="2094271"/>
                </a:cubicBezTo>
                <a:cubicBezTo>
                  <a:pt x="1388491" y="2104840"/>
                  <a:pt x="1396316" y="2113936"/>
                  <a:pt x="1402871" y="2123768"/>
                </a:cubicBezTo>
                <a:cubicBezTo>
                  <a:pt x="1416767" y="2193250"/>
                  <a:pt x="1407420" y="2157081"/>
                  <a:pt x="1432367" y="2231923"/>
                </a:cubicBezTo>
                <a:cubicBezTo>
                  <a:pt x="1443665" y="2265818"/>
                  <a:pt x="1449529" y="2254091"/>
                  <a:pt x="1432367" y="2271252"/>
                </a:cubicBezTo>
              </a:path>
            </a:pathLst>
          </a:custGeom>
          <a:noFill/>
          <a:ln w="762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90"/>
          <p:cNvSpPr txBox="1"/>
          <p:nvPr/>
        </p:nvSpPr>
        <p:spPr>
          <a:xfrm>
            <a:off x="5537200" y="228600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90"/>
          <p:cNvSpPr txBox="1"/>
          <p:nvPr/>
        </p:nvSpPr>
        <p:spPr>
          <a:xfrm>
            <a:off x="5765800" y="9715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90"/>
          <p:cNvSpPr txBox="1"/>
          <p:nvPr/>
        </p:nvSpPr>
        <p:spPr>
          <a:xfrm>
            <a:off x="6832600" y="160020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90"/>
          <p:cNvSpPr txBox="1"/>
          <p:nvPr/>
        </p:nvSpPr>
        <p:spPr>
          <a:xfrm>
            <a:off x="4089400" y="29146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90"/>
          <p:cNvSpPr txBox="1"/>
          <p:nvPr/>
        </p:nvSpPr>
        <p:spPr>
          <a:xfrm>
            <a:off x="4927600" y="37147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90"/>
          <p:cNvSpPr txBox="1"/>
          <p:nvPr/>
        </p:nvSpPr>
        <p:spPr>
          <a:xfrm>
            <a:off x="5689600" y="42862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90"/>
          <p:cNvSpPr txBox="1"/>
          <p:nvPr/>
        </p:nvSpPr>
        <p:spPr>
          <a:xfrm>
            <a:off x="381000" y="914400"/>
            <a:ext cx="3844899" cy="1915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lang="en-GB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 shortest paths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identify which</a:t>
            </a:r>
            <a:b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edge(s) to take?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90"/>
          <p:cNvSpPr/>
          <p:nvPr/>
        </p:nvSpPr>
        <p:spPr>
          <a:xfrm>
            <a:off x="1219200" y="4057650"/>
            <a:ext cx="685800" cy="5715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90"/>
          <p:cNvSpPr/>
          <p:nvPr/>
        </p:nvSpPr>
        <p:spPr>
          <a:xfrm>
            <a:off x="2971800" y="4057650"/>
            <a:ext cx="685800" cy="5715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5" name="Google Shape;575;p90"/>
          <p:cNvCxnSpPr>
            <a:stCxn id="573" idx="6"/>
            <a:endCxn id="574" idx="2"/>
          </p:cNvCxnSpPr>
          <p:nvPr/>
        </p:nvCxnSpPr>
        <p:spPr>
          <a:xfrm>
            <a:off x="1905000" y="4343400"/>
            <a:ext cx="1066800" cy="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76" name="Google Shape;576;p90"/>
          <p:cNvSpPr txBox="1"/>
          <p:nvPr/>
        </p:nvSpPr>
        <p:spPr>
          <a:xfrm>
            <a:off x="1981200" y="4057650"/>
            <a:ext cx="8217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90"/>
          <p:cNvSpPr txBox="1"/>
          <p:nvPr/>
        </p:nvSpPr>
        <p:spPr>
          <a:xfrm>
            <a:off x="762000" y="3714750"/>
            <a:ext cx="14478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dFrom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90"/>
          <p:cNvSpPr txBox="1"/>
          <p:nvPr/>
        </p:nvSpPr>
        <p:spPr>
          <a:xfrm>
            <a:off x="2895600" y="3714750"/>
            <a:ext cx="762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dTo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9" name="Google Shape;579;p90"/>
          <p:cNvCxnSpPr/>
          <p:nvPr/>
        </p:nvCxnSpPr>
        <p:spPr>
          <a:xfrm rot="10800000">
            <a:off x="1905000" y="4457700"/>
            <a:ext cx="1066800" cy="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80" name="Google Shape;580;p90"/>
          <p:cNvSpPr txBox="1"/>
          <p:nvPr/>
        </p:nvSpPr>
        <p:spPr>
          <a:xfrm>
            <a:off x="2057400" y="4400550"/>
            <a:ext cx="8217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90"/>
          <p:cNvSpPr/>
          <p:nvPr/>
        </p:nvSpPr>
        <p:spPr>
          <a:xfrm>
            <a:off x="609600" y="3028950"/>
            <a:ext cx="685800" cy="5715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90"/>
          <p:cNvSpPr txBox="1"/>
          <p:nvPr/>
        </p:nvSpPr>
        <p:spPr>
          <a:xfrm>
            <a:off x="152400" y="2686050"/>
            <a:ext cx="17526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 err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dStart</a:t>
            </a:r>
            <a:r>
              <a:rPr lang="en-GB" sz="28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= 0</a:t>
            </a:r>
            <a:endParaRPr sz="2800" b="1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587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0800" y="1200150"/>
            <a:ext cx="3810000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Design</a:t>
            </a:r>
            <a:endParaRPr/>
          </a:p>
        </p:txBody>
      </p:sp>
      <p:pic>
        <p:nvPicPr>
          <p:cNvPr id="589" name="Google Shape;589;p91" descr="C:\Users\ictm\AppData\Local\Microsoft\Windows\Temporary Internet Files\Content.IE5\VKYR55X7\853px-PlayStation_button_Start.svg[1]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9000" y="2057400"/>
            <a:ext cx="634752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91" descr="C:\Users\ictm\AppData\Local\Microsoft\Windows\Temporary Internet Files\Content.IE5\8A1W2ZU8\Finish_thumb[1]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85000" y="4229100"/>
            <a:ext cx="6477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91"/>
          <p:cNvSpPr txBox="1"/>
          <p:nvPr/>
        </p:nvSpPr>
        <p:spPr>
          <a:xfrm>
            <a:off x="5537200" y="228600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91"/>
          <p:cNvSpPr txBox="1"/>
          <p:nvPr/>
        </p:nvSpPr>
        <p:spPr>
          <a:xfrm>
            <a:off x="5765800" y="9715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91"/>
          <p:cNvSpPr txBox="1"/>
          <p:nvPr/>
        </p:nvSpPr>
        <p:spPr>
          <a:xfrm>
            <a:off x="6832600" y="160020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91"/>
          <p:cNvSpPr txBox="1"/>
          <p:nvPr/>
        </p:nvSpPr>
        <p:spPr>
          <a:xfrm>
            <a:off x="4089400" y="29146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91"/>
          <p:cNvSpPr txBox="1"/>
          <p:nvPr/>
        </p:nvSpPr>
        <p:spPr>
          <a:xfrm>
            <a:off x="4927600" y="37147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91"/>
          <p:cNvSpPr txBox="1"/>
          <p:nvPr/>
        </p:nvSpPr>
        <p:spPr>
          <a:xfrm>
            <a:off x="5689600" y="42862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91"/>
          <p:cNvSpPr txBox="1"/>
          <p:nvPr/>
        </p:nvSpPr>
        <p:spPr>
          <a:xfrm>
            <a:off x="381000" y="914400"/>
            <a:ext cx="3218317" cy="80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lang="en-GB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 shortest paths</a:t>
            </a:r>
            <a:endParaRPr/>
          </a:p>
        </p:txBody>
      </p:sp>
      <p:sp>
        <p:nvSpPr>
          <p:cNvPr id="598" name="Google Shape;598;p91"/>
          <p:cNvSpPr/>
          <p:nvPr/>
        </p:nvSpPr>
        <p:spPr>
          <a:xfrm>
            <a:off x="4985491" y="2875936"/>
            <a:ext cx="333761" cy="302938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91"/>
          <p:cNvSpPr/>
          <p:nvPr/>
        </p:nvSpPr>
        <p:spPr>
          <a:xfrm rot="-7953402">
            <a:off x="4913946" y="3452851"/>
            <a:ext cx="279887" cy="374419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91"/>
          <p:cNvSpPr/>
          <p:nvPr/>
        </p:nvSpPr>
        <p:spPr>
          <a:xfrm rot="-5695295">
            <a:off x="6030532" y="4102014"/>
            <a:ext cx="250725" cy="403550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91"/>
          <p:cNvSpPr/>
          <p:nvPr/>
        </p:nvSpPr>
        <p:spPr>
          <a:xfrm rot="-4192650">
            <a:off x="5652309" y="2933790"/>
            <a:ext cx="257065" cy="397665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91"/>
          <p:cNvSpPr/>
          <p:nvPr/>
        </p:nvSpPr>
        <p:spPr>
          <a:xfrm rot="-4018260">
            <a:off x="6895332" y="2677199"/>
            <a:ext cx="259146" cy="395681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91"/>
          <p:cNvSpPr/>
          <p:nvPr/>
        </p:nvSpPr>
        <p:spPr>
          <a:xfrm rot="-7231902">
            <a:off x="6291518" y="1467042"/>
            <a:ext cx="265774" cy="389189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91"/>
          <p:cNvSpPr/>
          <p:nvPr/>
        </p:nvSpPr>
        <p:spPr>
          <a:xfrm rot="6980146">
            <a:off x="5907690" y="1745169"/>
            <a:ext cx="261847" cy="393068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Design</a:t>
            </a:r>
            <a:endParaRPr/>
          </a:p>
        </p:txBody>
      </p:sp>
      <p:pic>
        <p:nvPicPr>
          <p:cNvPr id="664" name="Google Shape;664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0800" y="1200150"/>
            <a:ext cx="3810000" cy="36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94" descr="C:\Users\ictm\AppData\Local\Microsoft\Windows\Temporary Internet Files\Content.IE5\VKYR55X7\853px-PlayStation_button_Start.svg[1]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9000" y="2057400"/>
            <a:ext cx="634752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94" descr="C:\Users\ictm\AppData\Local\Microsoft\Windows\Temporary Internet Files\Content.IE5\8A1W2ZU8\Finish_thumb[1]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85000" y="4229100"/>
            <a:ext cx="6477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94"/>
          <p:cNvSpPr/>
          <p:nvPr/>
        </p:nvSpPr>
        <p:spPr>
          <a:xfrm>
            <a:off x="5699432" y="1511710"/>
            <a:ext cx="1393848" cy="3008671"/>
          </a:xfrm>
          <a:custGeom>
            <a:avLst/>
            <a:gdLst/>
            <a:ahLst/>
            <a:cxnLst/>
            <a:rect l="l" t="t" r="r" b="b"/>
            <a:pathLst>
              <a:path w="1393848" h="4011561" extrusionOk="0">
                <a:moveTo>
                  <a:pt x="0" y="1396181"/>
                </a:moveTo>
                <a:cubicBezTo>
                  <a:pt x="6555" y="1386349"/>
                  <a:pt x="14380" y="1377253"/>
                  <a:pt x="19665" y="1366684"/>
                </a:cubicBezTo>
                <a:cubicBezTo>
                  <a:pt x="24300" y="1357414"/>
                  <a:pt x="26650" y="1347152"/>
                  <a:pt x="29497" y="1337187"/>
                </a:cubicBezTo>
                <a:cubicBezTo>
                  <a:pt x="41897" y="1293785"/>
                  <a:pt x="35014" y="1306089"/>
                  <a:pt x="49162" y="1268361"/>
                </a:cubicBezTo>
                <a:cubicBezTo>
                  <a:pt x="55931" y="1250312"/>
                  <a:pt x="73078" y="1212023"/>
                  <a:pt x="78658" y="1189703"/>
                </a:cubicBezTo>
                <a:cubicBezTo>
                  <a:pt x="82711" y="1173490"/>
                  <a:pt x="84438" y="1156755"/>
                  <a:pt x="88491" y="1140542"/>
                </a:cubicBezTo>
                <a:cubicBezTo>
                  <a:pt x="91005" y="1130487"/>
                  <a:pt x="95476" y="1121010"/>
                  <a:pt x="98323" y="1111045"/>
                </a:cubicBezTo>
                <a:cubicBezTo>
                  <a:pt x="102035" y="1098052"/>
                  <a:pt x="103410" y="1084369"/>
                  <a:pt x="108155" y="1071716"/>
                </a:cubicBezTo>
                <a:cubicBezTo>
                  <a:pt x="113301" y="1057992"/>
                  <a:pt x="122377" y="1045996"/>
                  <a:pt x="127820" y="1032387"/>
                </a:cubicBezTo>
                <a:cubicBezTo>
                  <a:pt x="176419" y="910889"/>
                  <a:pt x="121031" y="1026298"/>
                  <a:pt x="167149" y="934064"/>
                </a:cubicBezTo>
                <a:cubicBezTo>
                  <a:pt x="191094" y="838284"/>
                  <a:pt x="176775" y="880499"/>
                  <a:pt x="206478" y="806245"/>
                </a:cubicBezTo>
                <a:cubicBezTo>
                  <a:pt x="209755" y="776748"/>
                  <a:pt x="210490" y="746857"/>
                  <a:pt x="216310" y="717755"/>
                </a:cubicBezTo>
                <a:cubicBezTo>
                  <a:pt x="220375" y="697429"/>
                  <a:pt x="235974" y="658761"/>
                  <a:pt x="235974" y="658761"/>
                </a:cubicBezTo>
                <a:cubicBezTo>
                  <a:pt x="241523" y="619918"/>
                  <a:pt x="246055" y="579109"/>
                  <a:pt x="255639" y="540774"/>
                </a:cubicBezTo>
                <a:cubicBezTo>
                  <a:pt x="258153" y="530719"/>
                  <a:pt x="262194" y="521109"/>
                  <a:pt x="265471" y="511277"/>
                </a:cubicBezTo>
                <a:cubicBezTo>
                  <a:pt x="270164" y="469035"/>
                  <a:pt x="277117" y="398067"/>
                  <a:pt x="285136" y="353961"/>
                </a:cubicBezTo>
                <a:cubicBezTo>
                  <a:pt x="294923" y="300131"/>
                  <a:pt x="308148" y="291413"/>
                  <a:pt x="324465" y="226142"/>
                </a:cubicBezTo>
                <a:cubicBezTo>
                  <a:pt x="327742" y="213032"/>
                  <a:pt x="329552" y="199466"/>
                  <a:pt x="334297" y="186813"/>
                </a:cubicBezTo>
                <a:cubicBezTo>
                  <a:pt x="339443" y="173089"/>
                  <a:pt x="348519" y="161093"/>
                  <a:pt x="353962" y="147484"/>
                </a:cubicBezTo>
                <a:cubicBezTo>
                  <a:pt x="361660" y="128238"/>
                  <a:pt x="368599" y="108599"/>
                  <a:pt x="373626" y="88490"/>
                </a:cubicBezTo>
                <a:cubicBezTo>
                  <a:pt x="381148" y="58402"/>
                  <a:pt x="380489" y="42298"/>
                  <a:pt x="403123" y="19664"/>
                </a:cubicBezTo>
                <a:cubicBezTo>
                  <a:pt x="411479" y="11308"/>
                  <a:pt x="422788" y="6555"/>
                  <a:pt x="432620" y="0"/>
                </a:cubicBezTo>
                <a:cubicBezTo>
                  <a:pt x="471949" y="3277"/>
                  <a:pt x="511908" y="2092"/>
                  <a:pt x="550607" y="9832"/>
                </a:cubicBezTo>
                <a:cubicBezTo>
                  <a:pt x="562194" y="12149"/>
                  <a:pt x="569534" y="24212"/>
                  <a:pt x="580103" y="29497"/>
                </a:cubicBezTo>
                <a:cubicBezTo>
                  <a:pt x="594207" y="36549"/>
                  <a:pt x="636330" y="46011"/>
                  <a:pt x="648929" y="49161"/>
                </a:cubicBezTo>
                <a:cubicBezTo>
                  <a:pt x="658761" y="55716"/>
                  <a:pt x="667857" y="63541"/>
                  <a:pt x="678426" y="68826"/>
                </a:cubicBezTo>
                <a:cubicBezTo>
                  <a:pt x="687696" y="73461"/>
                  <a:pt x="699830" y="72184"/>
                  <a:pt x="707923" y="78658"/>
                </a:cubicBezTo>
                <a:cubicBezTo>
                  <a:pt x="717150" y="86040"/>
                  <a:pt x="718694" y="100374"/>
                  <a:pt x="727587" y="108155"/>
                </a:cubicBezTo>
                <a:cubicBezTo>
                  <a:pt x="745373" y="123718"/>
                  <a:pt x="786581" y="147484"/>
                  <a:pt x="786581" y="147484"/>
                </a:cubicBezTo>
                <a:cubicBezTo>
                  <a:pt x="796827" y="178222"/>
                  <a:pt x="806762" y="216654"/>
                  <a:pt x="835742" y="235974"/>
                </a:cubicBezTo>
                <a:lnTo>
                  <a:pt x="865239" y="255639"/>
                </a:lnTo>
                <a:cubicBezTo>
                  <a:pt x="913150" y="327505"/>
                  <a:pt x="854666" y="237138"/>
                  <a:pt x="904568" y="324464"/>
                </a:cubicBezTo>
                <a:cubicBezTo>
                  <a:pt x="910431" y="334724"/>
                  <a:pt x="917678" y="344129"/>
                  <a:pt x="924233" y="353961"/>
                </a:cubicBezTo>
                <a:cubicBezTo>
                  <a:pt x="927510" y="363793"/>
                  <a:pt x="929430" y="374188"/>
                  <a:pt x="934065" y="383458"/>
                </a:cubicBezTo>
                <a:cubicBezTo>
                  <a:pt x="941791" y="398910"/>
                  <a:pt x="975800" y="441887"/>
                  <a:pt x="983226" y="452284"/>
                </a:cubicBezTo>
                <a:cubicBezTo>
                  <a:pt x="990095" y="461900"/>
                  <a:pt x="997028" y="471521"/>
                  <a:pt x="1002891" y="481781"/>
                </a:cubicBezTo>
                <a:cubicBezTo>
                  <a:pt x="1010163" y="494507"/>
                  <a:pt x="1013172" y="509850"/>
                  <a:pt x="1022555" y="521110"/>
                </a:cubicBezTo>
                <a:cubicBezTo>
                  <a:pt x="1030120" y="530188"/>
                  <a:pt x="1042220" y="534219"/>
                  <a:pt x="1052052" y="540774"/>
                </a:cubicBezTo>
                <a:cubicBezTo>
                  <a:pt x="1058607" y="550606"/>
                  <a:pt x="1062489" y="562889"/>
                  <a:pt x="1071716" y="570271"/>
                </a:cubicBezTo>
                <a:cubicBezTo>
                  <a:pt x="1079809" y="576745"/>
                  <a:pt x="1093884" y="572774"/>
                  <a:pt x="1101213" y="580103"/>
                </a:cubicBezTo>
                <a:cubicBezTo>
                  <a:pt x="1108542" y="587432"/>
                  <a:pt x="1108531" y="599545"/>
                  <a:pt x="1111045" y="609600"/>
                </a:cubicBezTo>
                <a:cubicBezTo>
                  <a:pt x="1115098" y="625813"/>
                  <a:pt x="1116481" y="642638"/>
                  <a:pt x="1120878" y="658761"/>
                </a:cubicBezTo>
                <a:cubicBezTo>
                  <a:pt x="1126332" y="678759"/>
                  <a:pt x="1135515" y="697646"/>
                  <a:pt x="1140542" y="717755"/>
                </a:cubicBezTo>
                <a:cubicBezTo>
                  <a:pt x="1143819" y="730865"/>
                  <a:pt x="1145051" y="744663"/>
                  <a:pt x="1150374" y="757084"/>
                </a:cubicBezTo>
                <a:cubicBezTo>
                  <a:pt x="1155029" y="767946"/>
                  <a:pt x="1163484" y="776749"/>
                  <a:pt x="1170039" y="786581"/>
                </a:cubicBezTo>
                <a:cubicBezTo>
                  <a:pt x="1193348" y="903129"/>
                  <a:pt x="1162710" y="782380"/>
                  <a:pt x="1199536" y="865239"/>
                </a:cubicBezTo>
                <a:cubicBezTo>
                  <a:pt x="1207954" y="884180"/>
                  <a:pt x="1212645" y="904568"/>
                  <a:pt x="1219200" y="924232"/>
                </a:cubicBezTo>
                <a:cubicBezTo>
                  <a:pt x="1222478" y="934064"/>
                  <a:pt x="1223284" y="945105"/>
                  <a:pt x="1229033" y="953729"/>
                </a:cubicBezTo>
                <a:lnTo>
                  <a:pt x="1268362" y="1012722"/>
                </a:lnTo>
                <a:cubicBezTo>
                  <a:pt x="1274917" y="1022554"/>
                  <a:pt x="1283637" y="1031247"/>
                  <a:pt x="1288026" y="1042219"/>
                </a:cubicBezTo>
                <a:cubicBezTo>
                  <a:pt x="1312080" y="1102352"/>
                  <a:pt x="1297901" y="1076696"/>
                  <a:pt x="1327355" y="1120877"/>
                </a:cubicBezTo>
                <a:cubicBezTo>
                  <a:pt x="1339462" y="1157200"/>
                  <a:pt x="1347020" y="1174012"/>
                  <a:pt x="1347020" y="1219200"/>
                </a:cubicBezTo>
                <a:cubicBezTo>
                  <a:pt x="1347020" y="1900549"/>
                  <a:pt x="1393848" y="1700466"/>
                  <a:pt x="1327355" y="1966452"/>
                </a:cubicBezTo>
                <a:cubicBezTo>
                  <a:pt x="1325164" y="1988367"/>
                  <a:pt x="1308149" y="2155537"/>
                  <a:pt x="1307691" y="2172929"/>
                </a:cubicBezTo>
                <a:cubicBezTo>
                  <a:pt x="1302086" y="2385913"/>
                  <a:pt x="1302296" y="2599015"/>
                  <a:pt x="1297858" y="2812026"/>
                </a:cubicBezTo>
                <a:cubicBezTo>
                  <a:pt x="1295337" y="2933051"/>
                  <a:pt x="1295428" y="3085891"/>
                  <a:pt x="1278194" y="3215148"/>
                </a:cubicBezTo>
                <a:cubicBezTo>
                  <a:pt x="1275985" y="3231713"/>
                  <a:pt x="1272120" y="3248026"/>
                  <a:pt x="1268362" y="3264310"/>
                </a:cubicBezTo>
                <a:cubicBezTo>
                  <a:pt x="1265857" y="3275165"/>
                  <a:pt x="1249699" y="3347185"/>
                  <a:pt x="1238865" y="3372464"/>
                </a:cubicBezTo>
                <a:cubicBezTo>
                  <a:pt x="1233091" y="3385936"/>
                  <a:pt x="1226472" y="3399067"/>
                  <a:pt x="1219200" y="3411793"/>
                </a:cubicBezTo>
                <a:cubicBezTo>
                  <a:pt x="1213337" y="3422053"/>
                  <a:pt x="1204335" y="3430492"/>
                  <a:pt x="1199536" y="3441290"/>
                </a:cubicBezTo>
                <a:cubicBezTo>
                  <a:pt x="1191117" y="3460232"/>
                  <a:pt x="1191369" y="3483037"/>
                  <a:pt x="1179871" y="3500284"/>
                </a:cubicBezTo>
                <a:cubicBezTo>
                  <a:pt x="1131452" y="3572912"/>
                  <a:pt x="1154722" y="3540370"/>
                  <a:pt x="1111045" y="3598606"/>
                </a:cubicBezTo>
                <a:lnTo>
                  <a:pt x="1081549" y="3687097"/>
                </a:lnTo>
                <a:cubicBezTo>
                  <a:pt x="1078272" y="3696929"/>
                  <a:pt x="1077465" y="3707970"/>
                  <a:pt x="1071716" y="3716593"/>
                </a:cubicBezTo>
                <a:cubicBezTo>
                  <a:pt x="1040555" y="3763337"/>
                  <a:pt x="1055788" y="3734881"/>
                  <a:pt x="1032387" y="3805084"/>
                </a:cubicBezTo>
                <a:cubicBezTo>
                  <a:pt x="1029110" y="3814916"/>
                  <a:pt x="1025069" y="3824526"/>
                  <a:pt x="1022555" y="3834581"/>
                </a:cubicBezTo>
                <a:cubicBezTo>
                  <a:pt x="1016000" y="3860800"/>
                  <a:pt x="1017883" y="3890752"/>
                  <a:pt x="1002891" y="3913239"/>
                </a:cubicBezTo>
                <a:lnTo>
                  <a:pt x="963562" y="3972232"/>
                </a:lnTo>
                <a:cubicBezTo>
                  <a:pt x="941326" y="4005585"/>
                  <a:pt x="952253" y="3993373"/>
                  <a:pt x="934065" y="4011561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94"/>
          <p:cNvSpPr/>
          <p:nvPr/>
        </p:nvSpPr>
        <p:spPr>
          <a:xfrm>
            <a:off x="5781729" y="2853813"/>
            <a:ext cx="566632" cy="1644445"/>
          </a:xfrm>
          <a:custGeom>
            <a:avLst/>
            <a:gdLst/>
            <a:ahLst/>
            <a:cxnLst/>
            <a:rect l="l" t="t" r="r" b="b"/>
            <a:pathLst>
              <a:path w="566632" h="2192593" extrusionOk="0">
                <a:moveTo>
                  <a:pt x="35690" y="0"/>
                </a:moveTo>
                <a:cubicBezTo>
                  <a:pt x="25858" y="13110"/>
                  <a:pt x="6643" y="22948"/>
                  <a:pt x="6194" y="39329"/>
                </a:cubicBezTo>
                <a:cubicBezTo>
                  <a:pt x="0" y="265410"/>
                  <a:pt x="9916" y="491672"/>
                  <a:pt x="16026" y="717755"/>
                </a:cubicBezTo>
                <a:cubicBezTo>
                  <a:pt x="16477" y="734460"/>
                  <a:pt x="22954" y="750459"/>
                  <a:pt x="25858" y="766916"/>
                </a:cubicBezTo>
                <a:cubicBezTo>
                  <a:pt x="32787" y="806181"/>
                  <a:pt x="39304" y="845519"/>
                  <a:pt x="45523" y="884903"/>
                </a:cubicBezTo>
                <a:cubicBezTo>
                  <a:pt x="59081" y="970771"/>
                  <a:pt x="47016" y="928710"/>
                  <a:pt x="65187" y="983226"/>
                </a:cubicBezTo>
                <a:cubicBezTo>
                  <a:pt x="68464" y="1104490"/>
                  <a:pt x="68961" y="1225862"/>
                  <a:pt x="75019" y="1347019"/>
                </a:cubicBezTo>
                <a:cubicBezTo>
                  <a:pt x="75537" y="1357370"/>
                  <a:pt x="83276" y="1366272"/>
                  <a:pt x="84852" y="1376516"/>
                </a:cubicBezTo>
                <a:cubicBezTo>
                  <a:pt x="89861" y="1409071"/>
                  <a:pt x="87783" y="1442632"/>
                  <a:pt x="94684" y="1474839"/>
                </a:cubicBezTo>
                <a:cubicBezTo>
                  <a:pt x="97755" y="1489171"/>
                  <a:pt x="108574" y="1500696"/>
                  <a:pt x="114348" y="1514168"/>
                </a:cubicBezTo>
                <a:cubicBezTo>
                  <a:pt x="118431" y="1523694"/>
                  <a:pt x="120098" y="1534138"/>
                  <a:pt x="124181" y="1543664"/>
                </a:cubicBezTo>
                <a:cubicBezTo>
                  <a:pt x="129955" y="1557136"/>
                  <a:pt x="138071" y="1569521"/>
                  <a:pt x="143845" y="1582993"/>
                </a:cubicBezTo>
                <a:cubicBezTo>
                  <a:pt x="147928" y="1592519"/>
                  <a:pt x="148535" y="1603491"/>
                  <a:pt x="153677" y="1612490"/>
                </a:cubicBezTo>
                <a:cubicBezTo>
                  <a:pt x="161807" y="1626718"/>
                  <a:pt x="173342" y="1638709"/>
                  <a:pt x="183174" y="1651819"/>
                </a:cubicBezTo>
                <a:cubicBezTo>
                  <a:pt x="207887" y="1725960"/>
                  <a:pt x="174551" y="1634572"/>
                  <a:pt x="212671" y="1710813"/>
                </a:cubicBezTo>
                <a:cubicBezTo>
                  <a:pt x="253376" y="1792222"/>
                  <a:pt x="185814" y="1685280"/>
                  <a:pt x="242168" y="1769806"/>
                </a:cubicBezTo>
                <a:cubicBezTo>
                  <a:pt x="245907" y="1788504"/>
                  <a:pt x="251754" y="1828308"/>
                  <a:pt x="261832" y="1848464"/>
                </a:cubicBezTo>
                <a:cubicBezTo>
                  <a:pt x="267117" y="1859033"/>
                  <a:pt x="274942" y="1868129"/>
                  <a:pt x="281497" y="1877961"/>
                </a:cubicBezTo>
                <a:cubicBezTo>
                  <a:pt x="284774" y="1887793"/>
                  <a:pt x="286694" y="1898188"/>
                  <a:pt x="291329" y="1907458"/>
                </a:cubicBezTo>
                <a:cubicBezTo>
                  <a:pt x="296614" y="1918027"/>
                  <a:pt x="306339" y="1926093"/>
                  <a:pt x="310994" y="1936955"/>
                </a:cubicBezTo>
                <a:cubicBezTo>
                  <a:pt x="314927" y="1946132"/>
                  <a:pt x="323005" y="1994302"/>
                  <a:pt x="330658" y="2005781"/>
                </a:cubicBezTo>
                <a:cubicBezTo>
                  <a:pt x="338371" y="2017350"/>
                  <a:pt x="350323" y="2025445"/>
                  <a:pt x="360155" y="2035277"/>
                </a:cubicBezTo>
                <a:cubicBezTo>
                  <a:pt x="376295" y="2083699"/>
                  <a:pt x="358432" y="2050229"/>
                  <a:pt x="399484" y="2084439"/>
                </a:cubicBezTo>
                <a:cubicBezTo>
                  <a:pt x="410166" y="2093341"/>
                  <a:pt x="417412" y="2106222"/>
                  <a:pt x="428981" y="2113935"/>
                </a:cubicBezTo>
                <a:cubicBezTo>
                  <a:pt x="437604" y="2119684"/>
                  <a:pt x="448951" y="2119685"/>
                  <a:pt x="458477" y="2123768"/>
                </a:cubicBezTo>
                <a:cubicBezTo>
                  <a:pt x="471949" y="2129542"/>
                  <a:pt x="485238" y="2135891"/>
                  <a:pt x="497806" y="2143432"/>
                </a:cubicBezTo>
                <a:cubicBezTo>
                  <a:pt x="550181" y="2174857"/>
                  <a:pt x="542143" y="2168104"/>
                  <a:pt x="566632" y="2192593"/>
                </a:cubicBezTo>
              </a:path>
            </a:pathLst>
          </a:custGeom>
          <a:noFill/>
          <a:ln w="762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94"/>
          <p:cNvSpPr/>
          <p:nvPr/>
        </p:nvSpPr>
        <p:spPr>
          <a:xfrm>
            <a:off x="4689852" y="2809567"/>
            <a:ext cx="1449529" cy="1703439"/>
          </a:xfrm>
          <a:custGeom>
            <a:avLst/>
            <a:gdLst/>
            <a:ahLst/>
            <a:cxnLst/>
            <a:rect l="l" t="t" r="r" b="b"/>
            <a:pathLst>
              <a:path w="1449529" h="2271252" extrusionOk="0">
                <a:moveTo>
                  <a:pt x="832600" y="0"/>
                </a:moveTo>
                <a:cubicBezTo>
                  <a:pt x="820069" y="18796"/>
                  <a:pt x="803820" y="47347"/>
                  <a:pt x="783438" y="58994"/>
                </a:cubicBezTo>
                <a:cubicBezTo>
                  <a:pt x="771705" y="65698"/>
                  <a:pt x="757219" y="65549"/>
                  <a:pt x="744109" y="68826"/>
                </a:cubicBezTo>
                <a:cubicBezTo>
                  <a:pt x="734277" y="78658"/>
                  <a:pt x="726182" y="90610"/>
                  <a:pt x="714613" y="98323"/>
                </a:cubicBezTo>
                <a:cubicBezTo>
                  <a:pt x="705990" y="104072"/>
                  <a:pt x="694642" y="104072"/>
                  <a:pt x="685116" y="108155"/>
                </a:cubicBezTo>
                <a:cubicBezTo>
                  <a:pt x="613132" y="139005"/>
                  <a:pt x="678969" y="119525"/>
                  <a:pt x="606458" y="137652"/>
                </a:cubicBezTo>
                <a:cubicBezTo>
                  <a:pt x="593348" y="147484"/>
                  <a:pt x="581786" y="159820"/>
                  <a:pt x="567129" y="167149"/>
                </a:cubicBezTo>
                <a:cubicBezTo>
                  <a:pt x="555043" y="173192"/>
                  <a:pt x="540793" y="173269"/>
                  <a:pt x="527800" y="176981"/>
                </a:cubicBezTo>
                <a:cubicBezTo>
                  <a:pt x="517835" y="179828"/>
                  <a:pt x="507829" y="182730"/>
                  <a:pt x="498303" y="186813"/>
                </a:cubicBezTo>
                <a:cubicBezTo>
                  <a:pt x="484831" y="192587"/>
                  <a:pt x="472446" y="200704"/>
                  <a:pt x="458974" y="206478"/>
                </a:cubicBezTo>
                <a:cubicBezTo>
                  <a:pt x="408865" y="227954"/>
                  <a:pt x="418390" y="204960"/>
                  <a:pt x="350819" y="255639"/>
                </a:cubicBezTo>
                <a:cubicBezTo>
                  <a:pt x="337709" y="265471"/>
                  <a:pt x="323932" y="274471"/>
                  <a:pt x="311490" y="285136"/>
                </a:cubicBezTo>
                <a:cubicBezTo>
                  <a:pt x="300933" y="294185"/>
                  <a:pt x="293563" y="306920"/>
                  <a:pt x="281993" y="314633"/>
                </a:cubicBezTo>
                <a:cubicBezTo>
                  <a:pt x="273369" y="320382"/>
                  <a:pt x="262328" y="321188"/>
                  <a:pt x="252496" y="324465"/>
                </a:cubicBezTo>
                <a:cubicBezTo>
                  <a:pt x="152688" y="424273"/>
                  <a:pt x="221989" y="342535"/>
                  <a:pt x="173838" y="422787"/>
                </a:cubicBezTo>
                <a:cubicBezTo>
                  <a:pt x="161678" y="443053"/>
                  <a:pt x="134509" y="481781"/>
                  <a:pt x="134509" y="481781"/>
                </a:cubicBezTo>
                <a:cubicBezTo>
                  <a:pt x="131232" y="491613"/>
                  <a:pt x="129819" y="502279"/>
                  <a:pt x="124677" y="511278"/>
                </a:cubicBezTo>
                <a:cubicBezTo>
                  <a:pt x="116547" y="525506"/>
                  <a:pt x="104577" y="537182"/>
                  <a:pt x="95180" y="550607"/>
                </a:cubicBezTo>
                <a:cubicBezTo>
                  <a:pt x="81627" y="569968"/>
                  <a:pt x="68961" y="589936"/>
                  <a:pt x="55851" y="609600"/>
                </a:cubicBezTo>
                <a:lnTo>
                  <a:pt x="36187" y="639097"/>
                </a:lnTo>
                <a:lnTo>
                  <a:pt x="16522" y="668594"/>
                </a:lnTo>
                <a:cubicBezTo>
                  <a:pt x="13245" y="678426"/>
                  <a:pt x="6690" y="687727"/>
                  <a:pt x="6690" y="698091"/>
                </a:cubicBezTo>
                <a:cubicBezTo>
                  <a:pt x="6690" y="790580"/>
                  <a:pt x="0" y="785080"/>
                  <a:pt x="36187" y="835742"/>
                </a:cubicBezTo>
                <a:cubicBezTo>
                  <a:pt x="45712" y="849077"/>
                  <a:pt x="53435" y="864184"/>
                  <a:pt x="65683" y="875071"/>
                </a:cubicBezTo>
                <a:cubicBezTo>
                  <a:pt x="83347" y="890773"/>
                  <a:pt x="105012" y="901290"/>
                  <a:pt x="124677" y="914400"/>
                </a:cubicBezTo>
                <a:cubicBezTo>
                  <a:pt x="124684" y="914405"/>
                  <a:pt x="183663" y="953725"/>
                  <a:pt x="183671" y="953729"/>
                </a:cubicBezTo>
                <a:cubicBezTo>
                  <a:pt x="196781" y="960284"/>
                  <a:pt x="208961" y="969182"/>
                  <a:pt x="223000" y="973394"/>
                </a:cubicBezTo>
                <a:cubicBezTo>
                  <a:pt x="242095" y="979123"/>
                  <a:pt x="262532" y="978901"/>
                  <a:pt x="281993" y="983226"/>
                </a:cubicBezTo>
                <a:cubicBezTo>
                  <a:pt x="292110" y="985474"/>
                  <a:pt x="301658" y="989781"/>
                  <a:pt x="311490" y="993058"/>
                </a:cubicBezTo>
                <a:lnTo>
                  <a:pt x="399980" y="1052052"/>
                </a:lnTo>
                <a:cubicBezTo>
                  <a:pt x="409812" y="1058607"/>
                  <a:pt x="421121" y="1063360"/>
                  <a:pt x="429477" y="1071716"/>
                </a:cubicBezTo>
                <a:cubicBezTo>
                  <a:pt x="442587" y="1084826"/>
                  <a:pt x="453084" y="1101219"/>
                  <a:pt x="468806" y="1111045"/>
                </a:cubicBezTo>
                <a:cubicBezTo>
                  <a:pt x="480265" y="1118207"/>
                  <a:pt x="495142" y="1117166"/>
                  <a:pt x="508135" y="1120878"/>
                </a:cubicBezTo>
                <a:cubicBezTo>
                  <a:pt x="518100" y="1123725"/>
                  <a:pt x="527800" y="1127433"/>
                  <a:pt x="537632" y="1130710"/>
                </a:cubicBezTo>
                <a:cubicBezTo>
                  <a:pt x="550742" y="1140542"/>
                  <a:pt x="563065" y="1151522"/>
                  <a:pt x="576961" y="1160207"/>
                </a:cubicBezTo>
                <a:cubicBezTo>
                  <a:pt x="589390" y="1167975"/>
                  <a:pt x="604363" y="1171352"/>
                  <a:pt x="616290" y="1179871"/>
                </a:cubicBezTo>
                <a:cubicBezTo>
                  <a:pt x="627605" y="1187953"/>
                  <a:pt x="635105" y="1200466"/>
                  <a:pt x="645787" y="1209368"/>
                </a:cubicBezTo>
                <a:cubicBezTo>
                  <a:pt x="654865" y="1216933"/>
                  <a:pt x="665451" y="1222478"/>
                  <a:pt x="675283" y="1229033"/>
                </a:cubicBezTo>
                <a:cubicBezTo>
                  <a:pt x="694619" y="1258035"/>
                  <a:pt x="696056" y="1264369"/>
                  <a:pt x="724445" y="1288026"/>
                </a:cubicBezTo>
                <a:cubicBezTo>
                  <a:pt x="733523" y="1295591"/>
                  <a:pt x="744110" y="1301136"/>
                  <a:pt x="753942" y="1307691"/>
                </a:cubicBezTo>
                <a:cubicBezTo>
                  <a:pt x="756070" y="1316205"/>
                  <a:pt x="767337" y="1365545"/>
                  <a:pt x="773606" y="1376516"/>
                </a:cubicBezTo>
                <a:cubicBezTo>
                  <a:pt x="791431" y="1407710"/>
                  <a:pt x="807543" y="1414893"/>
                  <a:pt x="822767" y="1445342"/>
                </a:cubicBezTo>
                <a:cubicBezTo>
                  <a:pt x="827402" y="1454612"/>
                  <a:pt x="827965" y="1465569"/>
                  <a:pt x="832600" y="1474839"/>
                </a:cubicBezTo>
                <a:cubicBezTo>
                  <a:pt x="837885" y="1485408"/>
                  <a:pt x="846401" y="1494076"/>
                  <a:pt x="852264" y="1504336"/>
                </a:cubicBezTo>
                <a:cubicBezTo>
                  <a:pt x="859536" y="1517062"/>
                  <a:pt x="865374" y="1530555"/>
                  <a:pt x="871929" y="1543665"/>
                </a:cubicBezTo>
                <a:cubicBezTo>
                  <a:pt x="875206" y="1556775"/>
                  <a:pt x="879111" y="1569743"/>
                  <a:pt x="881761" y="1582994"/>
                </a:cubicBezTo>
                <a:cubicBezTo>
                  <a:pt x="885671" y="1602542"/>
                  <a:pt x="887683" y="1622439"/>
                  <a:pt x="891593" y="1641987"/>
                </a:cubicBezTo>
                <a:cubicBezTo>
                  <a:pt x="894713" y="1657586"/>
                  <a:pt x="904228" y="1694409"/>
                  <a:pt x="911258" y="1710813"/>
                </a:cubicBezTo>
                <a:cubicBezTo>
                  <a:pt x="915342" y="1720342"/>
                  <a:pt x="939614" y="1770495"/>
                  <a:pt x="950587" y="1779639"/>
                </a:cubicBezTo>
                <a:cubicBezTo>
                  <a:pt x="961847" y="1789022"/>
                  <a:pt x="977190" y="1792032"/>
                  <a:pt x="989916" y="1799304"/>
                </a:cubicBezTo>
                <a:cubicBezTo>
                  <a:pt x="1000176" y="1805167"/>
                  <a:pt x="1008615" y="1814169"/>
                  <a:pt x="1019413" y="1818968"/>
                </a:cubicBezTo>
                <a:cubicBezTo>
                  <a:pt x="1019427" y="1818974"/>
                  <a:pt x="1093148" y="1843547"/>
                  <a:pt x="1107903" y="1848465"/>
                </a:cubicBezTo>
                <a:cubicBezTo>
                  <a:pt x="1117735" y="1851742"/>
                  <a:pt x="1127116" y="1857012"/>
                  <a:pt x="1137400" y="1858297"/>
                </a:cubicBezTo>
                <a:lnTo>
                  <a:pt x="1216058" y="1868129"/>
                </a:lnTo>
                <a:cubicBezTo>
                  <a:pt x="1285603" y="1914495"/>
                  <a:pt x="1199470" y="1856282"/>
                  <a:pt x="1284883" y="1917291"/>
                </a:cubicBezTo>
                <a:cubicBezTo>
                  <a:pt x="1294499" y="1924159"/>
                  <a:pt x="1304548" y="1930400"/>
                  <a:pt x="1314380" y="1936955"/>
                </a:cubicBezTo>
                <a:cubicBezTo>
                  <a:pt x="1372225" y="2023720"/>
                  <a:pt x="1283507" y="1885040"/>
                  <a:pt x="1353709" y="2025445"/>
                </a:cubicBezTo>
                <a:cubicBezTo>
                  <a:pt x="1360264" y="2038555"/>
                  <a:pt x="1367600" y="2051303"/>
                  <a:pt x="1373374" y="2064775"/>
                </a:cubicBezTo>
                <a:cubicBezTo>
                  <a:pt x="1377457" y="2074301"/>
                  <a:pt x="1378571" y="2085001"/>
                  <a:pt x="1383206" y="2094271"/>
                </a:cubicBezTo>
                <a:cubicBezTo>
                  <a:pt x="1388491" y="2104840"/>
                  <a:pt x="1396316" y="2113936"/>
                  <a:pt x="1402871" y="2123768"/>
                </a:cubicBezTo>
                <a:cubicBezTo>
                  <a:pt x="1416767" y="2193250"/>
                  <a:pt x="1407420" y="2157081"/>
                  <a:pt x="1432367" y="2231923"/>
                </a:cubicBezTo>
                <a:cubicBezTo>
                  <a:pt x="1443665" y="2265818"/>
                  <a:pt x="1449529" y="2254091"/>
                  <a:pt x="1432367" y="2271252"/>
                </a:cubicBezTo>
              </a:path>
            </a:pathLst>
          </a:custGeom>
          <a:noFill/>
          <a:ln w="762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94"/>
          <p:cNvSpPr txBox="1"/>
          <p:nvPr/>
        </p:nvSpPr>
        <p:spPr>
          <a:xfrm>
            <a:off x="5537200" y="228600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94"/>
          <p:cNvSpPr txBox="1"/>
          <p:nvPr/>
        </p:nvSpPr>
        <p:spPr>
          <a:xfrm>
            <a:off x="5765800" y="9715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94"/>
          <p:cNvSpPr txBox="1"/>
          <p:nvPr/>
        </p:nvSpPr>
        <p:spPr>
          <a:xfrm>
            <a:off x="6832600" y="160020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94"/>
          <p:cNvSpPr txBox="1"/>
          <p:nvPr/>
        </p:nvSpPr>
        <p:spPr>
          <a:xfrm>
            <a:off x="4089400" y="29146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94"/>
          <p:cNvSpPr txBox="1"/>
          <p:nvPr/>
        </p:nvSpPr>
        <p:spPr>
          <a:xfrm>
            <a:off x="4927600" y="37147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94"/>
          <p:cNvSpPr txBox="1"/>
          <p:nvPr/>
        </p:nvSpPr>
        <p:spPr>
          <a:xfrm>
            <a:off x="5689600" y="42862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94"/>
          <p:cNvSpPr txBox="1"/>
          <p:nvPr/>
        </p:nvSpPr>
        <p:spPr>
          <a:xfrm>
            <a:off x="381000" y="914400"/>
            <a:ext cx="3988208" cy="2285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lang="en-GB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number of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 shortest paths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vert must</a:t>
            </a:r>
            <a:b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correct numWays</a:t>
            </a:r>
            <a:b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moving 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94"/>
          <p:cNvSpPr txBox="1"/>
          <p:nvPr/>
        </p:nvSpPr>
        <p:spPr>
          <a:xfrm>
            <a:off x="5867400" y="2286000"/>
            <a:ext cx="36740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94"/>
          <p:cNvSpPr txBox="1"/>
          <p:nvPr/>
        </p:nvSpPr>
        <p:spPr>
          <a:xfrm>
            <a:off x="6096000" y="971550"/>
            <a:ext cx="36740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94"/>
          <p:cNvSpPr txBox="1"/>
          <p:nvPr/>
        </p:nvSpPr>
        <p:spPr>
          <a:xfrm>
            <a:off x="7162800" y="1600200"/>
            <a:ext cx="36740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94"/>
          <p:cNvSpPr txBox="1"/>
          <p:nvPr/>
        </p:nvSpPr>
        <p:spPr>
          <a:xfrm>
            <a:off x="6324600" y="4171950"/>
            <a:ext cx="36740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94"/>
          <p:cNvSpPr txBox="1"/>
          <p:nvPr/>
        </p:nvSpPr>
        <p:spPr>
          <a:xfrm>
            <a:off x="4343400" y="2914650"/>
            <a:ext cx="36740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94"/>
          <p:cNvSpPr txBox="1"/>
          <p:nvPr/>
        </p:nvSpPr>
        <p:spPr>
          <a:xfrm>
            <a:off x="5181600" y="3714750"/>
            <a:ext cx="36740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7" name="Google Shape;687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0800" y="1200150"/>
            <a:ext cx="3810000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Design</a:t>
            </a:r>
            <a:endParaRPr/>
          </a:p>
        </p:txBody>
      </p:sp>
      <p:pic>
        <p:nvPicPr>
          <p:cNvPr id="689" name="Google Shape;689;p95" descr="C:\Users\ictm\AppData\Local\Microsoft\Windows\Temporary Internet Files\Content.IE5\VKYR55X7\853px-PlayStation_button_Start.svg[1]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9000" y="2057400"/>
            <a:ext cx="634752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95" descr="C:\Users\ictm\AppData\Local\Microsoft\Windows\Temporary Internet Files\Content.IE5\8A1W2ZU8\Finish_thumb[1]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85000" y="4229100"/>
            <a:ext cx="6477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95"/>
          <p:cNvSpPr txBox="1"/>
          <p:nvPr/>
        </p:nvSpPr>
        <p:spPr>
          <a:xfrm>
            <a:off x="5537200" y="228600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95"/>
          <p:cNvSpPr txBox="1"/>
          <p:nvPr/>
        </p:nvSpPr>
        <p:spPr>
          <a:xfrm>
            <a:off x="5765800" y="9715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95"/>
          <p:cNvSpPr txBox="1"/>
          <p:nvPr/>
        </p:nvSpPr>
        <p:spPr>
          <a:xfrm>
            <a:off x="6832600" y="160020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95"/>
          <p:cNvSpPr txBox="1"/>
          <p:nvPr/>
        </p:nvSpPr>
        <p:spPr>
          <a:xfrm>
            <a:off x="4089400" y="29146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95"/>
          <p:cNvSpPr txBox="1"/>
          <p:nvPr/>
        </p:nvSpPr>
        <p:spPr>
          <a:xfrm>
            <a:off x="4927600" y="37147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95"/>
          <p:cNvSpPr txBox="1"/>
          <p:nvPr/>
        </p:nvSpPr>
        <p:spPr>
          <a:xfrm>
            <a:off x="5689600" y="42862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95"/>
          <p:cNvSpPr txBox="1"/>
          <p:nvPr/>
        </p:nvSpPr>
        <p:spPr>
          <a:xfrm>
            <a:off x="381000" y="914400"/>
            <a:ext cx="3218317" cy="80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lang="en-GB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 shortest paths</a:t>
            </a:r>
            <a:endParaRPr/>
          </a:p>
        </p:txBody>
      </p:sp>
      <p:sp>
        <p:nvSpPr>
          <p:cNvPr id="698" name="Google Shape;698;p95"/>
          <p:cNvSpPr/>
          <p:nvPr/>
        </p:nvSpPr>
        <p:spPr>
          <a:xfrm>
            <a:off x="4985491" y="2875936"/>
            <a:ext cx="333761" cy="302938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95"/>
          <p:cNvSpPr/>
          <p:nvPr/>
        </p:nvSpPr>
        <p:spPr>
          <a:xfrm rot="-7953402">
            <a:off x="4913946" y="3452851"/>
            <a:ext cx="279887" cy="374419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95"/>
          <p:cNvSpPr/>
          <p:nvPr/>
        </p:nvSpPr>
        <p:spPr>
          <a:xfrm rot="-5695295">
            <a:off x="6030532" y="4102014"/>
            <a:ext cx="250725" cy="403550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95"/>
          <p:cNvSpPr/>
          <p:nvPr/>
        </p:nvSpPr>
        <p:spPr>
          <a:xfrm rot="-4192650">
            <a:off x="5652309" y="2933790"/>
            <a:ext cx="257065" cy="397665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95"/>
          <p:cNvSpPr/>
          <p:nvPr/>
        </p:nvSpPr>
        <p:spPr>
          <a:xfrm rot="-4018260">
            <a:off x="6895332" y="2677199"/>
            <a:ext cx="259146" cy="395681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95"/>
          <p:cNvSpPr/>
          <p:nvPr/>
        </p:nvSpPr>
        <p:spPr>
          <a:xfrm rot="-7231902">
            <a:off x="6291518" y="1467042"/>
            <a:ext cx="265774" cy="389189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95"/>
          <p:cNvSpPr/>
          <p:nvPr/>
        </p:nvSpPr>
        <p:spPr>
          <a:xfrm rot="6980146">
            <a:off x="5907690" y="1745169"/>
            <a:ext cx="261847" cy="393068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95"/>
          <p:cNvSpPr txBox="1"/>
          <p:nvPr/>
        </p:nvSpPr>
        <p:spPr>
          <a:xfrm>
            <a:off x="5867400" y="2286000"/>
            <a:ext cx="36740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0" name="Google Shape;710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0800" y="1200150"/>
            <a:ext cx="3810000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Design</a:t>
            </a:r>
            <a:endParaRPr/>
          </a:p>
        </p:txBody>
      </p:sp>
      <p:pic>
        <p:nvPicPr>
          <p:cNvPr id="712" name="Google Shape;712;p96" descr="C:\Users\ictm\AppData\Local\Microsoft\Windows\Temporary Internet Files\Content.IE5\VKYR55X7\853px-PlayStation_button_Start.svg[1]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9000" y="2057400"/>
            <a:ext cx="634752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96" descr="C:\Users\ictm\AppData\Local\Microsoft\Windows\Temporary Internet Files\Content.IE5\8A1W2ZU8\Finish_thumb[1]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85000" y="4229100"/>
            <a:ext cx="6477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96"/>
          <p:cNvSpPr txBox="1"/>
          <p:nvPr/>
        </p:nvSpPr>
        <p:spPr>
          <a:xfrm>
            <a:off x="5537200" y="228600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96"/>
          <p:cNvSpPr txBox="1"/>
          <p:nvPr/>
        </p:nvSpPr>
        <p:spPr>
          <a:xfrm>
            <a:off x="5765800" y="9715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96"/>
          <p:cNvSpPr txBox="1"/>
          <p:nvPr/>
        </p:nvSpPr>
        <p:spPr>
          <a:xfrm>
            <a:off x="6832600" y="160020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96"/>
          <p:cNvSpPr txBox="1"/>
          <p:nvPr/>
        </p:nvSpPr>
        <p:spPr>
          <a:xfrm>
            <a:off x="4089400" y="29146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96"/>
          <p:cNvSpPr txBox="1"/>
          <p:nvPr/>
        </p:nvSpPr>
        <p:spPr>
          <a:xfrm>
            <a:off x="4927600" y="37147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96"/>
          <p:cNvSpPr txBox="1"/>
          <p:nvPr/>
        </p:nvSpPr>
        <p:spPr>
          <a:xfrm>
            <a:off x="5689600" y="42862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96"/>
          <p:cNvSpPr txBox="1"/>
          <p:nvPr/>
        </p:nvSpPr>
        <p:spPr>
          <a:xfrm>
            <a:off x="381000" y="914400"/>
            <a:ext cx="4010457" cy="1915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lang="en-GB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 shortest paths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we now update</a:t>
            </a:r>
            <a:b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3’s neighbours?</a:t>
            </a:r>
            <a:endParaRPr/>
          </a:p>
        </p:txBody>
      </p:sp>
      <p:sp>
        <p:nvSpPr>
          <p:cNvPr id="721" name="Google Shape;721;p96"/>
          <p:cNvSpPr/>
          <p:nvPr/>
        </p:nvSpPr>
        <p:spPr>
          <a:xfrm>
            <a:off x="4985491" y="2875936"/>
            <a:ext cx="333761" cy="302938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96"/>
          <p:cNvSpPr/>
          <p:nvPr/>
        </p:nvSpPr>
        <p:spPr>
          <a:xfrm rot="-7953402">
            <a:off x="4913946" y="3452851"/>
            <a:ext cx="279887" cy="374419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96"/>
          <p:cNvSpPr/>
          <p:nvPr/>
        </p:nvSpPr>
        <p:spPr>
          <a:xfrm rot="-5695295">
            <a:off x="6030532" y="4102014"/>
            <a:ext cx="250725" cy="403550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96"/>
          <p:cNvSpPr/>
          <p:nvPr/>
        </p:nvSpPr>
        <p:spPr>
          <a:xfrm rot="-4192650">
            <a:off x="5652309" y="2933790"/>
            <a:ext cx="257065" cy="397665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96"/>
          <p:cNvSpPr/>
          <p:nvPr/>
        </p:nvSpPr>
        <p:spPr>
          <a:xfrm rot="-4018260">
            <a:off x="6895332" y="2677199"/>
            <a:ext cx="259146" cy="395681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96"/>
          <p:cNvSpPr/>
          <p:nvPr/>
        </p:nvSpPr>
        <p:spPr>
          <a:xfrm rot="-7231902">
            <a:off x="6291518" y="1467042"/>
            <a:ext cx="265774" cy="389189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96"/>
          <p:cNvSpPr/>
          <p:nvPr/>
        </p:nvSpPr>
        <p:spPr>
          <a:xfrm rot="6980146">
            <a:off x="5907690" y="1745169"/>
            <a:ext cx="261847" cy="393068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96"/>
          <p:cNvSpPr txBox="1"/>
          <p:nvPr/>
        </p:nvSpPr>
        <p:spPr>
          <a:xfrm>
            <a:off x="5867400" y="2286000"/>
            <a:ext cx="36740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96"/>
          <p:cNvSpPr txBox="1"/>
          <p:nvPr/>
        </p:nvSpPr>
        <p:spPr>
          <a:xfrm>
            <a:off x="6096000" y="971550"/>
            <a:ext cx="36740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96"/>
          <p:cNvSpPr txBox="1"/>
          <p:nvPr/>
        </p:nvSpPr>
        <p:spPr>
          <a:xfrm>
            <a:off x="4343400" y="2914650"/>
            <a:ext cx="36740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96"/>
          <p:cNvSpPr/>
          <p:nvPr/>
        </p:nvSpPr>
        <p:spPr>
          <a:xfrm>
            <a:off x="5830529" y="1555955"/>
            <a:ext cx="294968" cy="980768"/>
          </a:xfrm>
          <a:custGeom>
            <a:avLst/>
            <a:gdLst/>
            <a:ahLst/>
            <a:cxnLst/>
            <a:rect l="l" t="t" r="r" b="b"/>
            <a:pathLst>
              <a:path w="294968" h="1307691" extrusionOk="0">
                <a:moveTo>
                  <a:pt x="0" y="1307691"/>
                </a:moveTo>
                <a:lnTo>
                  <a:pt x="29497" y="1101213"/>
                </a:lnTo>
                <a:cubicBezTo>
                  <a:pt x="36860" y="1049671"/>
                  <a:pt x="40068" y="1023402"/>
                  <a:pt x="49161" y="973394"/>
                </a:cubicBezTo>
                <a:cubicBezTo>
                  <a:pt x="52151" y="956952"/>
                  <a:pt x="54403" y="940302"/>
                  <a:pt x="58994" y="924233"/>
                </a:cubicBezTo>
                <a:cubicBezTo>
                  <a:pt x="67536" y="894337"/>
                  <a:pt x="76942" y="864611"/>
                  <a:pt x="88490" y="835742"/>
                </a:cubicBezTo>
                <a:cubicBezTo>
                  <a:pt x="132208" y="726448"/>
                  <a:pt x="108239" y="766790"/>
                  <a:pt x="147484" y="707923"/>
                </a:cubicBezTo>
                <a:cubicBezTo>
                  <a:pt x="150761" y="691536"/>
                  <a:pt x="154775" y="675279"/>
                  <a:pt x="157316" y="658762"/>
                </a:cubicBezTo>
                <a:cubicBezTo>
                  <a:pt x="161334" y="632646"/>
                  <a:pt x="161612" y="605941"/>
                  <a:pt x="167148" y="580104"/>
                </a:cubicBezTo>
                <a:cubicBezTo>
                  <a:pt x="171491" y="559836"/>
                  <a:pt x="180258" y="540775"/>
                  <a:pt x="186813" y="521110"/>
                </a:cubicBezTo>
                <a:cubicBezTo>
                  <a:pt x="190090" y="491613"/>
                  <a:pt x="193958" y="462176"/>
                  <a:pt x="196645" y="432620"/>
                </a:cubicBezTo>
                <a:cubicBezTo>
                  <a:pt x="204797" y="342945"/>
                  <a:pt x="196971" y="329933"/>
                  <a:pt x="216310" y="265471"/>
                </a:cubicBezTo>
                <a:cubicBezTo>
                  <a:pt x="222266" y="245617"/>
                  <a:pt x="224476" y="223725"/>
                  <a:pt x="235974" y="206478"/>
                </a:cubicBezTo>
                <a:lnTo>
                  <a:pt x="255639" y="176981"/>
                </a:lnTo>
                <a:cubicBezTo>
                  <a:pt x="258916" y="167149"/>
                  <a:pt x="260836" y="156754"/>
                  <a:pt x="265471" y="147484"/>
                </a:cubicBezTo>
                <a:cubicBezTo>
                  <a:pt x="270756" y="136915"/>
                  <a:pt x="282819" y="129575"/>
                  <a:pt x="285136" y="117988"/>
                </a:cubicBezTo>
                <a:cubicBezTo>
                  <a:pt x="292876" y="79289"/>
                  <a:pt x="294968" y="0"/>
                  <a:pt x="294968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96"/>
          <p:cNvSpPr/>
          <p:nvPr/>
        </p:nvSpPr>
        <p:spPr>
          <a:xfrm>
            <a:off x="4807974" y="2830457"/>
            <a:ext cx="747252" cy="399440"/>
          </a:xfrm>
          <a:custGeom>
            <a:avLst/>
            <a:gdLst/>
            <a:ahLst/>
            <a:cxnLst/>
            <a:rect l="l" t="t" r="r" b="b"/>
            <a:pathLst>
              <a:path w="747252" h="532587" extrusionOk="0">
                <a:moveTo>
                  <a:pt x="747252" y="1645"/>
                </a:moveTo>
                <a:cubicBezTo>
                  <a:pt x="652638" y="17414"/>
                  <a:pt x="721456" y="0"/>
                  <a:pt x="629265" y="40974"/>
                </a:cubicBezTo>
                <a:cubicBezTo>
                  <a:pt x="594371" y="56482"/>
                  <a:pt x="590068" y="46794"/>
                  <a:pt x="550607" y="70471"/>
                </a:cubicBezTo>
                <a:cubicBezTo>
                  <a:pt x="532612" y="81268"/>
                  <a:pt x="518906" y="98159"/>
                  <a:pt x="501445" y="109800"/>
                </a:cubicBezTo>
                <a:cubicBezTo>
                  <a:pt x="469643" y="131001"/>
                  <a:pt x="434924" y="147592"/>
                  <a:pt x="403123" y="168793"/>
                </a:cubicBezTo>
                <a:cubicBezTo>
                  <a:pt x="383458" y="181903"/>
                  <a:pt x="360841" y="191411"/>
                  <a:pt x="344129" y="208123"/>
                </a:cubicBezTo>
                <a:lnTo>
                  <a:pt x="314632" y="237619"/>
                </a:lnTo>
                <a:cubicBezTo>
                  <a:pt x="289920" y="311758"/>
                  <a:pt x="326129" y="223249"/>
                  <a:pt x="275303" y="286781"/>
                </a:cubicBezTo>
                <a:cubicBezTo>
                  <a:pt x="268829" y="294874"/>
                  <a:pt x="270504" y="307217"/>
                  <a:pt x="265471" y="316277"/>
                </a:cubicBezTo>
                <a:cubicBezTo>
                  <a:pt x="231732" y="377007"/>
                  <a:pt x="239734" y="366210"/>
                  <a:pt x="196645" y="394935"/>
                </a:cubicBezTo>
                <a:cubicBezTo>
                  <a:pt x="190090" y="408045"/>
                  <a:pt x="186520" y="423136"/>
                  <a:pt x="176981" y="434264"/>
                </a:cubicBezTo>
                <a:cubicBezTo>
                  <a:pt x="166316" y="446706"/>
                  <a:pt x="150987" y="454236"/>
                  <a:pt x="137652" y="463761"/>
                </a:cubicBezTo>
                <a:cubicBezTo>
                  <a:pt x="104296" y="487587"/>
                  <a:pt x="115187" y="481082"/>
                  <a:pt x="78658" y="493258"/>
                </a:cubicBezTo>
                <a:cubicBezTo>
                  <a:pt x="68826" y="499813"/>
                  <a:pt x="59730" y="507638"/>
                  <a:pt x="49161" y="512923"/>
                </a:cubicBezTo>
                <a:cubicBezTo>
                  <a:pt x="39891" y="517558"/>
                  <a:pt x="29288" y="518906"/>
                  <a:pt x="19665" y="522755"/>
                </a:cubicBezTo>
                <a:cubicBezTo>
                  <a:pt x="12861" y="525477"/>
                  <a:pt x="6555" y="529310"/>
                  <a:pt x="0" y="532587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96"/>
          <p:cNvSpPr/>
          <p:nvPr/>
        </p:nvSpPr>
        <p:spPr>
          <a:xfrm>
            <a:off x="5791200" y="2839064"/>
            <a:ext cx="49161" cy="1002890"/>
          </a:xfrm>
          <a:custGeom>
            <a:avLst/>
            <a:gdLst/>
            <a:ahLst/>
            <a:cxnLst/>
            <a:rect l="l" t="t" r="r" b="b"/>
            <a:pathLst>
              <a:path w="49161" h="1337187" extrusionOk="0">
                <a:moveTo>
                  <a:pt x="49161" y="0"/>
                </a:moveTo>
                <a:cubicBezTo>
                  <a:pt x="17012" y="128600"/>
                  <a:pt x="45339" y="3784"/>
                  <a:pt x="29496" y="304800"/>
                </a:cubicBezTo>
                <a:cubicBezTo>
                  <a:pt x="24119" y="406965"/>
                  <a:pt x="20588" y="395728"/>
                  <a:pt x="9832" y="481781"/>
                </a:cubicBezTo>
                <a:cubicBezTo>
                  <a:pt x="6151" y="511230"/>
                  <a:pt x="3277" y="540774"/>
                  <a:pt x="0" y="570271"/>
                </a:cubicBezTo>
                <a:cubicBezTo>
                  <a:pt x="12235" y="1120851"/>
                  <a:pt x="9832" y="865203"/>
                  <a:pt x="9832" y="1337187"/>
                </a:cubicBezTo>
              </a:path>
            </a:pathLst>
          </a:custGeom>
          <a:noFill/>
          <a:ln w="571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96"/>
          <p:cNvSpPr txBox="1"/>
          <p:nvPr/>
        </p:nvSpPr>
        <p:spPr>
          <a:xfrm>
            <a:off x="5867400" y="3543300"/>
            <a:ext cx="36740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" name="Google Shape;739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0800" y="1200150"/>
            <a:ext cx="3810000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Design</a:t>
            </a:r>
            <a:endParaRPr/>
          </a:p>
        </p:txBody>
      </p:sp>
      <p:pic>
        <p:nvPicPr>
          <p:cNvPr id="741" name="Google Shape;741;p97" descr="C:\Users\ictm\AppData\Local\Microsoft\Windows\Temporary Internet Files\Content.IE5\VKYR55X7\853px-PlayStation_button_Start.svg[1]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9000" y="2057400"/>
            <a:ext cx="634752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97" descr="C:\Users\ictm\AppData\Local\Microsoft\Windows\Temporary Internet Files\Content.IE5\8A1W2ZU8\Finish_thumb[1]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85000" y="4229100"/>
            <a:ext cx="6477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97"/>
          <p:cNvSpPr txBox="1"/>
          <p:nvPr/>
        </p:nvSpPr>
        <p:spPr>
          <a:xfrm>
            <a:off x="5537200" y="228600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97"/>
          <p:cNvSpPr txBox="1"/>
          <p:nvPr/>
        </p:nvSpPr>
        <p:spPr>
          <a:xfrm>
            <a:off x="5765800" y="9715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97"/>
          <p:cNvSpPr txBox="1"/>
          <p:nvPr/>
        </p:nvSpPr>
        <p:spPr>
          <a:xfrm>
            <a:off x="6832600" y="160020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97"/>
          <p:cNvSpPr txBox="1"/>
          <p:nvPr/>
        </p:nvSpPr>
        <p:spPr>
          <a:xfrm>
            <a:off x="4089400" y="29146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97"/>
          <p:cNvSpPr txBox="1"/>
          <p:nvPr/>
        </p:nvSpPr>
        <p:spPr>
          <a:xfrm>
            <a:off x="4927600" y="37147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97"/>
          <p:cNvSpPr txBox="1"/>
          <p:nvPr/>
        </p:nvSpPr>
        <p:spPr>
          <a:xfrm>
            <a:off x="5689600" y="42862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97"/>
          <p:cNvSpPr txBox="1"/>
          <p:nvPr/>
        </p:nvSpPr>
        <p:spPr>
          <a:xfrm>
            <a:off x="381000" y="914400"/>
            <a:ext cx="3218317" cy="80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lang="en-GB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 shortest paths</a:t>
            </a:r>
            <a:endParaRPr/>
          </a:p>
        </p:txBody>
      </p:sp>
      <p:sp>
        <p:nvSpPr>
          <p:cNvPr id="750" name="Google Shape;750;p97"/>
          <p:cNvSpPr/>
          <p:nvPr/>
        </p:nvSpPr>
        <p:spPr>
          <a:xfrm>
            <a:off x="4985491" y="2875936"/>
            <a:ext cx="333761" cy="302938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97"/>
          <p:cNvSpPr/>
          <p:nvPr/>
        </p:nvSpPr>
        <p:spPr>
          <a:xfrm rot="-7953402">
            <a:off x="4913946" y="3452851"/>
            <a:ext cx="279887" cy="374419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97"/>
          <p:cNvSpPr/>
          <p:nvPr/>
        </p:nvSpPr>
        <p:spPr>
          <a:xfrm rot="-5695295">
            <a:off x="6030532" y="4102014"/>
            <a:ext cx="250725" cy="403550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97"/>
          <p:cNvSpPr/>
          <p:nvPr/>
        </p:nvSpPr>
        <p:spPr>
          <a:xfrm rot="-4192650">
            <a:off x="5652309" y="2933790"/>
            <a:ext cx="257065" cy="397665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97"/>
          <p:cNvSpPr/>
          <p:nvPr/>
        </p:nvSpPr>
        <p:spPr>
          <a:xfrm rot="-4018260">
            <a:off x="6895332" y="2677199"/>
            <a:ext cx="259146" cy="395681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97"/>
          <p:cNvSpPr/>
          <p:nvPr/>
        </p:nvSpPr>
        <p:spPr>
          <a:xfrm rot="-7231902">
            <a:off x="6291518" y="1467042"/>
            <a:ext cx="265774" cy="389189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97"/>
          <p:cNvSpPr/>
          <p:nvPr/>
        </p:nvSpPr>
        <p:spPr>
          <a:xfrm rot="6980146">
            <a:off x="5907690" y="1745169"/>
            <a:ext cx="261847" cy="393068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97"/>
          <p:cNvSpPr txBox="1"/>
          <p:nvPr/>
        </p:nvSpPr>
        <p:spPr>
          <a:xfrm>
            <a:off x="5867400" y="2286000"/>
            <a:ext cx="36740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97"/>
          <p:cNvSpPr txBox="1"/>
          <p:nvPr/>
        </p:nvSpPr>
        <p:spPr>
          <a:xfrm>
            <a:off x="6096000" y="971550"/>
            <a:ext cx="36740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97"/>
          <p:cNvSpPr txBox="1"/>
          <p:nvPr/>
        </p:nvSpPr>
        <p:spPr>
          <a:xfrm>
            <a:off x="4343400" y="2914650"/>
            <a:ext cx="36740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97"/>
          <p:cNvSpPr txBox="1"/>
          <p:nvPr/>
        </p:nvSpPr>
        <p:spPr>
          <a:xfrm>
            <a:off x="5867400" y="3543300"/>
            <a:ext cx="36740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97"/>
          <p:cNvSpPr txBox="1"/>
          <p:nvPr/>
        </p:nvSpPr>
        <p:spPr>
          <a:xfrm>
            <a:off x="7162800" y="1600200"/>
            <a:ext cx="36740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97"/>
          <p:cNvSpPr/>
          <p:nvPr/>
        </p:nvSpPr>
        <p:spPr>
          <a:xfrm>
            <a:off x="5809764" y="1519084"/>
            <a:ext cx="1015715" cy="1039762"/>
          </a:xfrm>
          <a:custGeom>
            <a:avLst/>
            <a:gdLst/>
            <a:ahLst/>
            <a:cxnLst/>
            <a:rect l="l" t="t" r="r" b="b"/>
            <a:pathLst>
              <a:path w="1015715" h="1386349" extrusionOk="0">
                <a:moveTo>
                  <a:pt x="20765" y="1386349"/>
                </a:moveTo>
                <a:cubicBezTo>
                  <a:pt x="0" y="1324051"/>
                  <a:pt x="8200" y="1361788"/>
                  <a:pt x="20765" y="1248697"/>
                </a:cubicBezTo>
                <a:cubicBezTo>
                  <a:pt x="29201" y="1172774"/>
                  <a:pt x="19306" y="1196807"/>
                  <a:pt x="50262" y="1150374"/>
                </a:cubicBezTo>
                <a:cubicBezTo>
                  <a:pt x="53539" y="1130710"/>
                  <a:pt x="57275" y="1111116"/>
                  <a:pt x="60094" y="1091381"/>
                </a:cubicBezTo>
                <a:cubicBezTo>
                  <a:pt x="63831" y="1065223"/>
                  <a:pt x="63517" y="1038357"/>
                  <a:pt x="69926" y="1012723"/>
                </a:cubicBezTo>
                <a:cubicBezTo>
                  <a:pt x="73481" y="998504"/>
                  <a:pt x="84148" y="987003"/>
                  <a:pt x="89591" y="973394"/>
                </a:cubicBezTo>
                <a:cubicBezTo>
                  <a:pt x="97289" y="954148"/>
                  <a:pt x="102700" y="934065"/>
                  <a:pt x="109255" y="914400"/>
                </a:cubicBezTo>
                <a:cubicBezTo>
                  <a:pt x="112532" y="904568"/>
                  <a:pt x="116574" y="894958"/>
                  <a:pt x="119088" y="884903"/>
                </a:cubicBezTo>
                <a:cubicBezTo>
                  <a:pt x="141618" y="794781"/>
                  <a:pt x="123760" y="828732"/>
                  <a:pt x="158417" y="776749"/>
                </a:cubicBezTo>
                <a:cubicBezTo>
                  <a:pt x="161694" y="763639"/>
                  <a:pt x="164537" y="750413"/>
                  <a:pt x="168249" y="737420"/>
                </a:cubicBezTo>
                <a:cubicBezTo>
                  <a:pt x="177601" y="704688"/>
                  <a:pt x="181765" y="705480"/>
                  <a:pt x="187913" y="668594"/>
                </a:cubicBezTo>
                <a:cubicBezTo>
                  <a:pt x="196192" y="618920"/>
                  <a:pt x="196440" y="579207"/>
                  <a:pt x="207578" y="530942"/>
                </a:cubicBezTo>
                <a:cubicBezTo>
                  <a:pt x="212943" y="507693"/>
                  <a:pt x="221455" y="485264"/>
                  <a:pt x="227242" y="462116"/>
                </a:cubicBezTo>
                <a:cubicBezTo>
                  <a:pt x="231295" y="445903"/>
                  <a:pt x="232678" y="429078"/>
                  <a:pt x="237075" y="412955"/>
                </a:cubicBezTo>
                <a:cubicBezTo>
                  <a:pt x="242529" y="392957"/>
                  <a:pt x="252674" y="374287"/>
                  <a:pt x="256739" y="353961"/>
                </a:cubicBezTo>
                <a:cubicBezTo>
                  <a:pt x="275517" y="260069"/>
                  <a:pt x="258547" y="351140"/>
                  <a:pt x="276404" y="226142"/>
                </a:cubicBezTo>
                <a:cubicBezTo>
                  <a:pt x="286060" y="158552"/>
                  <a:pt x="284777" y="180086"/>
                  <a:pt x="296068" y="117987"/>
                </a:cubicBezTo>
                <a:cubicBezTo>
                  <a:pt x="296180" y="117371"/>
                  <a:pt x="305537" y="42243"/>
                  <a:pt x="315733" y="29497"/>
                </a:cubicBezTo>
                <a:cubicBezTo>
                  <a:pt x="335023" y="5384"/>
                  <a:pt x="367741" y="5330"/>
                  <a:pt x="394391" y="0"/>
                </a:cubicBezTo>
                <a:cubicBezTo>
                  <a:pt x="410778" y="3277"/>
                  <a:pt x="427429" y="5435"/>
                  <a:pt x="443552" y="9832"/>
                </a:cubicBezTo>
                <a:cubicBezTo>
                  <a:pt x="463550" y="15286"/>
                  <a:pt x="502546" y="29497"/>
                  <a:pt x="502546" y="29497"/>
                </a:cubicBezTo>
                <a:cubicBezTo>
                  <a:pt x="512378" y="36052"/>
                  <a:pt x="523686" y="40805"/>
                  <a:pt x="532042" y="49161"/>
                </a:cubicBezTo>
                <a:cubicBezTo>
                  <a:pt x="548014" y="65133"/>
                  <a:pt x="561087" y="99990"/>
                  <a:pt x="571371" y="117987"/>
                </a:cubicBezTo>
                <a:cubicBezTo>
                  <a:pt x="577234" y="128247"/>
                  <a:pt x="584481" y="137652"/>
                  <a:pt x="591036" y="147484"/>
                </a:cubicBezTo>
                <a:cubicBezTo>
                  <a:pt x="614094" y="216660"/>
                  <a:pt x="584083" y="131262"/>
                  <a:pt x="620533" y="216310"/>
                </a:cubicBezTo>
                <a:cubicBezTo>
                  <a:pt x="624616" y="225836"/>
                  <a:pt x="623891" y="237714"/>
                  <a:pt x="630365" y="245807"/>
                </a:cubicBezTo>
                <a:cubicBezTo>
                  <a:pt x="637747" y="255034"/>
                  <a:pt x="650030" y="258916"/>
                  <a:pt x="659862" y="265471"/>
                </a:cubicBezTo>
                <a:cubicBezTo>
                  <a:pt x="663139" y="275303"/>
                  <a:pt x="664661" y="285908"/>
                  <a:pt x="669694" y="294968"/>
                </a:cubicBezTo>
                <a:cubicBezTo>
                  <a:pt x="690787" y="332935"/>
                  <a:pt x="709064" y="363814"/>
                  <a:pt x="748352" y="383458"/>
                </a:cubicBezTo>
                <a:cubicBezTo>
                  <a:pt x="760438" y="389501"/>
                  <a:pt x="774571" y="390013"/>
                  <a:pt x="787681" y="393290"/>
                </a:cubicBezTo>
                <a:lnTo>
                  <a:pt x="876171" y="452284"/>
                </a:lnTo>
                <a:cubicBezTo>
                  <a:pt x="886003" y="458839"/>
                  <a:pt x="894457" y="468212"/>
                  <a:pt x="905668" y="471949"/>
                </a:cubicBezTo>
                <a:cubicBezTo>
                  <a:pt x="979803" y="496660"/>
                  <a:pt x="888429" y="463328"/>
                  <a:pt x="964662" y="501445"/>
                </a:cubicBezTo>
                <a:cubicBezTo>
                  <a:pt x="1015715" y="526971"/>
                  <a:pt x="975416" y="492535"/>
                  <a:pt x="1013823" y="530942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97"/>
          <p:cNvSpPr/>
          <p:nvPr/>
        </p:nvSpPr>
        <p:spPr>
          <a:xfrm>
            <a:off x="4746462" y="2808559"/>
            <a:ext cx="857925" cy="1057043"/>
          </a:xfrm>
          <a:custGeom>
            <a:avLst/>
            <a:gdLst/>
            <a:ahLst/>
            <a:cxnLst/>
            <a:rect l="l" t="t" r="r" b="b"/>
            <a:pathLst>
              <a:path w="857925" h="1409391" extrusionOk="0">
                <a:moveTo>
                  <a:pt x="848093" y="11178"/>
                </a:moveTo>
                <a:cubicBezTo>
                  <a:pt x="834983" y="7900"/>
                  <a:pt x="822210" y="0"/>
                  <a:pt x="808764" y="1345"/>
                </a:cubicBezTo>
                <a:cubicBezTo>
                  <a:pt x="784350" y="3786"/>
                  <a:pt x="734027" y="27196"/>
                  <a:pt x="710441" y="40674"/>
                </a:cubicBezTo>
                <a:cubicBezTo>
                  <a:pt x="700181" y="46537"/>
                  <a:pt x="691806" y="55684"/>
                  <a:pt x="680944" y="60339"/>
                </a:cubicBezTo>
                <a:cubicBezTo>
                  <a:pt x="668523" y="65662"/>
                  <a:pt x="654608" y="66459"/>
                  <a:pt x="641615" y="70171"/>
                </a:cubicBezTo>
                <a:cubicBezTo>
                  <a:pt x="631650" y="73018"/>
                  <a:pt x="621951" y="76726"/>
                  <a:pt x="612119" y="80003"/>
                </a:cubicBezTo>
                <a:cubicBezTo>
                  <a:pt x="602287" y="86558"/>
                  <a:pt x="593191" y="94383"/>
                  <a:pt x="582622" y="99668"/>
                </a:cubicBezTo>
                <a:cubicBezTo>
                  <a:pt x="573352" y="104303"/>
                  <a:pt x="562185" y="104467"/>
                  <a:pt x="553125" y="109500"/>
                </a:cubicBezTo>
                <a:cubicBezTo>
                  <a:pt x="532465" y="120977"/>
                  <a:pt x="513796" y="135719"/>
                  <a:pt x="494132" y="148829"/>
                </a:cubicBezTo>
                <a:lnTo>
                  <a:pt x="464635" y="168494"/>
                </a:lnTo>
                <a:cubicBezTo>
                  <a:pt x="428709" y="222381"/>
                  <a:pt x="455539" y="192705"/>
                  <a:pt x="366312" y="237320"/>
                </a:cubicBezTo>
                <a:lnTo>
                  <a:pt x="366312" y="237320"/>
                </a:lnTo>
                <a:cubicBezTo>
                  <a:pt x="356480" y="247152"/>
                  <a:pt x="347791" y="258279"/>
                  <a:pt x="336815" y="266816"/>
                </a:cubicBezTo>
                <a:cubicBezTo>
                  <a:pt x="318160" y="281326"/>
                  <a:pt x="294534" y="289433"/>
                  <a:pt x="277822" y="306145"/>
                </a:cubicBezTo>
                <a:cubicBezTo>
                  <a:pt x="180948" y="403019"/>
                  <a:pt x="293946" y="293729"/>
                  <a:pt x="199164" y="374971"/>
                </a:cubicBezTo>
                <a:cubicBezTo>
                  <a:pt x="188607" y="384020"/>
                  <a:pt x="180349" y="395566"/>
                  <a:pt x="169667" y="404468"/>
                </a:cubicBezTo>
                <a:cubicBezTo>
                  <a:pt x="160589" y="412033"/>
                  <a:pt x="149002" y="416281"/>
                  <a:pt x="140170" y="424132"/>
                </a:cubicBezTo>
                <a:cubicBezTo>
                  <a:pt x="119385" y="442608"/>
                  <a:pt x="81177" y="483126"/>
                  <a:pt x="81177" y="483126"/>
                </a:cubicBezTo>
                <a:cubicBezTo>
                  <a:pt x="77899" y="492958"/>
                  <a:pt x="76377" y="503563"/>
                  <a:pt x="71344" y="512623"/>
                </a:cubicBezTo>
                <a:cubicBezTo>
                  <a:pt x="59866" y="533282"/>
                  <a:pt x="32015" y="571616"/>
                  <a:pt x="32015" y="571616"/>
                </a:cubicBezTo>
                <a:cubicBezTo>
                  <a:pt x="2705" y="659549"/>
                  <a:pt x="0" y="642558"/>
                  <a:pt x="22183" y="768261"/>
                </a:cubicBezTo>
                <a:cubicBezTo>
                  <a:pt x="24237" y="779898"/>
                  <a:pt x="34283" y="788680"/>
                  <a:pt x="41848" y="797758"/>
                </a:cubicBezTo>
                <a:cubicBezTo>
                  <a:pt x="89880" y="855398"/>
                  <a:pt x="51123" y="802726"/>
                  <a:pt x="100841" y="846920"/>
                </a:cubicBezTo>
                <a:cubicBezTo>
                  <a:pt x="180427" y="917662"/>
                  <a:pt x="128509" y="895471"/>
                  <a:pt x="189332" y="915745"/>
                </a:cubicBezTo>
                <a:cubicBezTo>
                  <a:pt x="199164" y="922300"/>
                  <a:pt x="209212" y="928542"/>
                  <a:pt x="218828" y="935410"/>
                </a:cubicBezTo>
                <a:cubicBezTo>
                  <a:pt x="232163" y="944935"/>
                  <a:pt x="243929" y="956777"/>
                  <a:pt x="258157" y="964907"/>
                </a:cubicBezTo>
                <a:cubicBezTo>
                  <a:pt x="267156" y="970049"/>
                  <a:pt x="277822" y="971462"/>
                  <a:pt x="287654" y="974739"/>
                </a:cubicBezTo>
                <a:cubicBezTo>
                  <a:pt x="344012" y="1059275"/>
                  <a:pt x="268969" y="959791"/>
                  <a:pt x="336815" y="1014068"/>
                </a:cubicBezTo>
                <a:cubicBezTo>
                  <a:pt x="346043" y="1021450"/>
                  <a:pt x="348124" y="1035209"/>
                  <a:pt x="356480" y="1043565"/>
                </a:cubicBezTo>
                <a:cubicBezTo>
                  <a:pt x="364836" y="1051921"/>
                  <a:pt x="376145" y="1056674"/>
                  <a:pt x="385977" y="1063229"/>
                </a:cubicBezTo>
                <a:cubicBezTo>
                  <a:pt x="405118" y="1120654"/>
                  <a:pt x="380832" y="1067916"/>
                  <a:pt x="425306" y="1112390"/>
                </a:cubicBezTo>
                <a:cubicBezTo>
                  <a:pt x="461583" y="1148667"/>
                  <a:pt x="426141" y="1139167"/>
                  <a:pt x="474467" y="1171384"/>
                </a:cubicBezTo>
                <a:cubicBezTo>
                  <a:pt x="483091" y="1177133"/>
                  <a:pt x="494132" y="1177939"/>
                  <a:pt x="503964" y="1181216"/>
                </a:cubicBezTo>
                <a:cubicBezTo>
                  <a:pt x="513796" y="1191048"/>
                  <a:pt x="521891" y="1203000"/>
                  <a:pt x="533461" y="1210713"/>
                </a:cubicBezTo>
                <a:cubicBezTo>
                  <a:pt x="542084" y="1216462"/>
                  <a:pt x="553897" y="1215512"/>
                  <a:pt x="562957" y="1220545"/>
                </a:cubicBezTo>
                <a:cubicBezTo>
                  <a:pt x="583617" y="1232023"/>
                  <a:pt x="602286" y="1246764"/>
                  <a:pt x="621951" y="1259874"/>
                </a:cubicBezTo>
                <a:cubicBezTo>
                  <a:pt x="631783" y="1266429"/>
                  <a:pt x="643092" y="1271183"/>
                  <a:pt x="651448" y="1279539"/>
                </a:cubicBezTo>
                <a:cubicBezTo>
                  <a:pt x="737612" y="1365706"/>
                  <a:pt x="628316" y="1260264"/>
                  <a:pt x="710441" y="1328700"/>
                </a:cubicBezTo>
                <a:cubicBezTo>
                  <a:pt x="721123" y="1337602"/>
                  <a:pt x="728623" y="1350115"/>
                  <a:pt x="739938" y="1358197"/>
                </a:cubicBezTo>
                <a:cubicBezTo>
                  <a:pt x="751865" y="1366716"/>
                  <a:pt x="766541" y="1370589"/>
                  <a:pt x="779267" y="1377861"/>
                </a:cubicBezTo>
                <a:cubicBezTo>
                  <a:pt x="789527" y="1383724"/>
                  <a:pt x="798195" y="1392241"/>
                  <a:pt x="808764" y="1397526"/>
                </a:cubicBezTo>
                <a:cubicBezTo>
                  <a:pt x="818034" y="1402161"/>
                  <a:pt x="828098" y="1409391"/>
                  <a:pt x="838261" y="1407358"/>
                </a:cubicBezTo>
                <a:cubicBezTo>
                  <a:pt x="847351" y="1405540"/>
                  <a:pt x="851370" y="1394249"/>
                  <a:pt x="857925" y="1387694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97"/>
          <p:cNvSpPr/>
          <p:nvPr/>
        </p:nvSpPr>
        <p:spPr>
          <a:xfrm>
            <a:off x="5781368" y="2839064"/>
            <a:ext cx="19664" cy="1017639"/>
          </a:xfrm>
          <a:custGeom>
            <a:avLst/>
            <a:gdLst/>
            <a:ahLst/>
            <a:cxnLst/>
            <a:rect l="l" t="t" r="r" b="b"/>
            <a:pathLst>
              <a:path w="19664" h="1356852" extrusionOk="0">
                <a:moveTo>
                  <a:pt x="19664" y="0"/>
                </a:moveTo>
                <a:cubicBezTo>
                  <a:pt x="4011" y="62613"/>
                  <a:pt x="0" y="69680"/>
                  <a:pt x="0" y="157316"/>
                </a:cubicBezTo>
                <a:cubicBezTo>
                  <a:pt x="0" y="435916"/>
                  <a:pt x="7549" y="714467"/>
                  <a:pt x="9832" y="993058"/>
                </a:cubicBezTo>
                <a:cubicBezTo>
                  <a:pt x="10826" y="1114319"/>
                  <a:pt x="9832" y="1235587"/>
                  <a:pt x="9832" y="1356852"/>
                </a:cubicBezTo>
              </a:path>
            </a:pathLst>
          </a:custGeom>
          <a:noFill/>
          <a:ln w="571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" name="Google Shape;769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0800" y="1200150"/>
            <a:ext cx="3810000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Design</a:t>
            </a:r>
            <a:endParaRPr/>
          </a:p>
        </p:txBody>
      </p:sp>
      <p:pic>
        <p:nvPicPr>
          <p:cNvPr id="771" name="Google Shape;771;p98" descr="C:\Users\ictm\AppData\Local\Microsoft\Windows\Temporary Internet Files\Content.IE5\VKYR55X7\853px-PlayStation_button_Start.svg[1]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9000" y="2057400"/>
            <a:ext cx="634752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98" descr="C:\Users\ictm\AppData\Local\Microsoft\Windows\Temporary Internet Files\Content.IE5\8A1W2ZU8\Finish_thumb[1]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85000" y="4229100"/>
            <a:ext cx="6477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98"/>
          <p:cNvSpPr txBox="1"/>
          <p:nvPr/>
        </p:nvSpPr>
        <p:spPr>
          <a:xfrm>
            <a:off x="5537200" y="228600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98"/>
          <p:cNvSpPr txBox="1"/>
          <p:nvPr/>
        </p:nvSpPr>
        <p:spPr>
          <a:xfrm>
            <a:off x="5765800" y="9715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98"/>
          <p:cNvSpPr txBox="1"/>
          <p:nvPr/>
        </p:nvSpPr>
        <p:spPr>
          <a:xfrm>
            <a:off x="6832600" y="160020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98"/>
          <p:cNvSpPr txBox="1"/>
          <p:nvPr/>
        </p:nvSpPr>
        <p:spPr>
          <a:xfrm>
            <a:off x="4089400" y="29146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98"/>
          <p:cNvSpPr txBox="1"/>
          <p:nvPr/>
        </p:nvSpPr>
        <p:spPr>
          <a:xfrm>
            <a:off x="4927600" y="37147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98"/>
          <p:cNvSpPr txBox="1"/>
          <p:nvPr/>
        </p:nvSpPr>
        <p:spPr>
          <a:xfrm>
            <a:off x="5689600" y="42862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98"/>
          <p:cNvSpPr txBox="1"/>
          <p:nvPr/>
        </p:nvSpPr>
        <p:spPr>
          <a:xfrm>
            <a:off x="381000" y="914400"/>
            <a:ext cx="3347583" cy="154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lang="en-GB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 shortest paths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order is this?</a:t>
            </a:r>
            <a:endParaRPr/>
          </a:p>
        </p:txBody>
      </p:sp>
      <p:sp>
        <p:nvSpPr>
          <p:cNvPr id="780" name="Google Shape;780;p98"/>
          <p:cNvSpPr/>
          <p:nvPr/>
        </p:nvSpPr>
        <p:spPr>
          <a:xfrm>
            <a:off x="4985491" y="2875936"/>
            <a:ext cx="333761" cy="302938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98"/>
          <p:cNvSpPr/>
          <p:nvPr/>
        </p:nvSpPr>
        <p:spPr>
          <a:xfrm rot="-7953402">
            <a:off x="4913946" y="3452851"/>
            <a:ext cx="279887" cy="374419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98"/>
          <p:cNvSpPr/>
          <p:nvPr/>
        </p:nvSpPr>
        <p:spPr>
          <a:xfrm rot="-5695295">
            <a:off x="6030532" y="4102014"/>
            <a:ext cx="250725" cy="403550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98"/>
          <p:cNvSpPr/>
          <p:nvPr/>
        </p:nvSpPr>
        <p:spPr>
          <a:xfrm rot="-4192650">
            <a:off x="5652309" y="2933790"/>
            <a:ext cx="257065" cy="397665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98"/>
          <p:cNvSpPr/>
          <p:nvPr/>
        </p:nvSpPr>
        <p:spPr>
          <a:xfrm rot="-4018260">
            <a:off x="6895332" y="2677199"/>
            <a:ext cx="259146" cy="395681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98"/>
          <p:cNvSpPr/>
          <p:nvPr/>
        </p:nvSpPr>
        <p:spPr>
          <a:xfrm rot="-7231902">
            <a:off x="6291518" y="1467042"/>
            <a:ext cx="265774" cy="389189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98"/>
          <p:cNvSpPr/>
          <p:nvPr/>
        </p:nvSpPr>
        <p:spPr>
          <a:xfrm rot="6980146">
            <a:off x="5907690" y="1745169"/>
            <a:ext cx="261847" cy="393068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98"/>
          <p:cNvSpPr/>
          <p:nvPr/>
        </p:nvSpPr>
        <p:spPr>
          <a:xfrm>
            <a:off x="5699432" y="1511710"/>
            <a:ext cx="1393848" cy="3008671"/>
          </a:xfrm>
          <a:custGeom>
            <a:avLst/>
            <a:gdLst/>
            <a:ahLst/>
            <a:cxnLst/>
            <a:rect l="l" t="t" r="r" b="b"/>
            <a:pathLst>
              <a:path w="1393848" h="4011561" extrusionOk="0">
                <a:moveTo>
                  <a:pt x="0" y="1396181"/>
                </a:moveTo>
                <a:cubicBezTo>
                  <a:pt x="6555" y="1386349"/>
                  <a:pt x="14380" y="1377253"/>
                  <a:pt x="19665" y="1366684"/>
                </a:cubicBezTo>
                <a:cubicBezTo>
                  <a:pt x="24300" y="1357414"/>
                  <a:pt x="26650" y="1347152"/>
                  <a:pt x="29497" y="1337187"/>
                </a:cubicBezTo>
                <a:cubicBezTo>
                  <a:pt x="41897" y="1293785"/>
                  <a:pt x="35014" y="1306089"/>
                  <a:pt x="49162" y="1268361"/>
                </a:cubicBezTo>
                <a:cubicBezTo>
                  <a:pt x="55931" y="1250312"/>
                  <a:pt x="73078" y="1212023"/>
                  <a:pt x="78658" y="1189703"/>
                </a:cubicBezTo>
                <a:cubicBezTo>
                  <a:pt x="82711" y="1173490"/>
                  <a:pt x="84438" y="1156755"/>
                  <a:pt x="88491" y="1140542"/>
                </a:cubicBezTo>
                <a:cubicBezTo>
                  <a:pt x="91005" y="1130487"/>
                  <a:pt x="95476" y="1121010"/>
                  <a:pt x="98323" y="1111045"/>
                </a:cubicBezTo>
                <a:cubicBezTo>
                  <a:pt x="102035" y="1098052"/>
                  <a:pt x="103410" y="1084369"/>
                  <a:pt x="108155" y="1071716"/>
                </a:cubicBezTo>
                <a:cubicBezTo>
                  <a:pt x="113301" y="1057992"/>
                  <a:pt x="122377" y="1045996"/>
                  <a:pt x="127820" y="1032387"/>
                </a:cubicBezTo>
                <a:cubicBezTo>
                  <a:pt x="176419" y="910889"/>
                  <a:pt x="121031" y="1026298"/>
                  <a:pt x="167149" y="934064"/>
                </a:cubicBezTo>
                <a:cubicBezTo>
                  <a:pt x="191094" y="838284"/>
                  <a:pt x="176775" y="880499"/>
                  <a:pt x="206478" y="806245"/>
                </a:cubicBezTo>
                <a:cubicBezTo>
                  <a:pt x="209755" y="776748"/>
                  <a:pt x="210490" y="746857"/>
                  <a:pt x="216310" y="717755"/>
                </a:cubicBezTo>
                <a:cubicBezTo>
                  <a:pt x="220375" y="697429"/>
                  <a:pt x="235974" y="658761"/>
                  <a:pt x="235974" y="658761"/>
                </a:cubicBezTo>
                <a:cubicBezTo>
                  <a:pt x="241523" y="619918"/>
                  <a:pt x="246055" y="579109"/>
                  <a:pt x="255639" y="540774"/>
                </a:cubicBezTo>
                <a:cubicBezTo>
                  <a:pt x="258153" y="530719"/>
                  <a:pt x="262194" y="521109"/>
                  <a:pt x="265471" y="511277"/>
                </a:cubicBezTo>
                <a:cubicBezTo>
                  <a:pt x="270164" y="469035"/>
                  <a:pt x="277117" y="398067"/>
                  <a:pt x="285136" y="353961"/>
                </a:cubicBezTo>
                <a:cubicBezTo>
                  <a:pt x="294923" y="300131"/>
                  <a:pt x="308148" y="291413"/>
                  <a:pt x="324465" y="226142"/>
                </a:cubicBezTo>
                <a:cubicBezTo>
                  <a:pt x="327742" y="213032"/>
                  <a:pt x="329552" y="199466"/>
                  <a:pt x="334297" y="186813"/>
                </a:cubicBezTo>
                <a:cubicBezTo>
                  <a:pt x="339443" y="173089"/>
                  <a:pt x="348519" y="161093"/>
                  <a:pt x="353962" y="147484"/>
                </a:cubicBezTo>
                <a:cubicBezTo>
                  <a:pt x="361660" y="128238"/>
                  <a:pt x="368599" y="108599"/>
                  <a:pt x="373626" y="88490"/>
                </a:cubicBezTo>
                <a:cubicBezTo>
                  <a:pt x="381148" y="58402"/>
                  <a:pt x="380489" y="42298"/>
                  <a:pt x="403123" y="19664"/>
                </a:cubicBezTo>
                <a:cubicBezTo>
                  <a:pt x="411479" y="11308"/>
                  <a:pt x="422788" y="6555"/>
                  <a:pt x="432620" y="0"/>
                </a:cubicBezTo>
                <a:cubicBezTo>
                  <a:pt x="471949" y="3277"/>
                  <a:pt x="511908" y="2092"/>
                  <a:pt x="550607" y="9832"/>
                </a:cubicBezTo>
                <a:cubicBezTo>
                  <a:pt x="562194" y="12149"/>
                  <a:pt x="569534" y="24212"/>
                  <a:pt x="580103" y="29497"/>
                </a:cubicBezTo>
                <a:cubicBezTo>
                  <a:pt x="594207" y="36549"/>
                  <a:pt x="636330" y="46011"/>
                  <a:pt x="648929" y="49161"/>
                </a:cubicBezTo>
                <a:cubicBezTo>
                  <a:pt x="658761" y="55716"/>
                  <a:pt x="667857" y="63541"/>
                  <a:pt x="678426" y="68826"/>
                </a:cubicBezTo>
                <a:cubicBezTo>
                  <a:pt x="687696" y="73461"/>
                  <a:pt x="699830" y="72184"/>
                  <a:pt x="707923" y="78658"/>
                </a:cubicBezTo>
                <a:cubicBezTo>
                  <a:pt x="717150" y="86040"/>
                  <a:pt x="718694" y="100374"/>
                  <a:pt x="727587" y="108155"/>
                </a:cubicBezTo>
                <a:cubicBezTo>
                  <a:pt x="745373" y="123718"/>
                  <a:pt x="786581" y="147484"/>
                  <a:pt x="786581" y="147484"/>
                </a:cubicBezTo>
                <a:cubicBezTo>
                  <a:pt x="796827" y="178222"/>
                  <a:pt x="806762" y="216654"/>
                  <a:pt x="835742" y="235974"/>
                </a:cubicBezTo>
                <a:lnTo>
                  <a:pt x="865239" y="255639"/>
                </a:lnTo>
                <a:cubicBezTo>
                  <a:pt x="913150" y="327505"/>
                  <a:pt x="854666" y="237138"/>
                  <a:pt x="904568" y="324464"/>
                </a:cubicBezTo>
                <a:cubicBezTo>
                  <a:pt x="910431" y="334724"/>
                  <a:pt x="917678" y="344129"/>
                  <a:pt x="924233" y="353961"/>
                </a:cubicBezTo>
                <a:cubicBezTo>
                  <a:pt x="927510" y="363793"/>
                  <a:pt x="929430" y="374188"/>
                  <a:pt x="934065" y="383458"/>
                </a:cubicBezTo>
                <a:cubicBezTo>
                  <a:pt x="941791" y="398910"/>
                  <a:pt x="975800" y="441887"/>
                  <a:pt x="983226" y="452284"/>
                </a:cubicBezTo>
                <a:cubicBezTo>
                  <a:pt x="990095" y="461900"/>
                  <a:pt x="997028" y="471521"/>
                  <a:pt x="1002891" y="481781"/>
                </a:cubicBezTo>
                <a:cubicBezTo>
                  <a:pt x="1010163" y="494507"/>
                  <a:pt x="1013172" y="509850"/>
                  <a:pt x="1022555" y="521110"/>
                </a:cubicBezTo>
                <a:cubicBezTo>
                  <a:pt x="1030120" y="530188"/>
                  <a:pt x="1042220" y="534219"/>
                  <a:pt x="1052052" y="540774"/>
                </a:cubicBezTo>
                <a:cubicBezTo>
                  <a:pt x="1058607" y="550606"/>
                  <a:pt x="1062489" y="562889"/>
                  <a:pt x="1071716" y="570271"/>
                </a:cubicBezTo>
                <a:cubicBezTo>
                  <a:pt x="1079809" y="576745"/>
                  <a:pt x="1093884" y="572774"/>
                  <a:pt x="1101213" y="580103"/>
                </a:cubicBezTo>
                <a:cubicBezTo>
                  <a:pt x="1108542" y="587432"/>
                  <a:pt x="1108531" y="599545"/>
                  <a:pt x="1111045" y="609600"/>
                </a:cubicBezTo>
                <a:cubicBezTo>
                  <a:pt x="1115098" y="625813"/>
                  <a:pt x="1116481" y="642638"/>
                  <a:pt x="1120878" y="658761"/>
                </a:cubicBezTo>
                <a:cubicBezTo>
                  <a:pt x="1126332" y="678759"/>
                  <a:pt x="1135515" y="697646"/>
                  <a:pt x="1140542" y="717755"/>
                </a:cubicBezTo>
                <a:cubicBezTo>
                  <a:pt x="1143819" y="730865"/>
                  <a:pt x="1145051" y="744663"/>
                  <a:pt x="1150374" y="757084"/>
                </a:cubicBezTo>
                <a:cubicBezTo>
                  <a:pt x="1155029" y="767946"/>
                  <a:pt x="1163484" y="776749"/>
                  <a:pt x="1170039" y="786581"/>
                </a:cubicBezTo>
                <a:cubicBezTo>
                  <a:pt x="1193348" y="903129"/>
                  <a:pt x="1162710" y="782380"/>
                  <a:pt x="1199536" y="865239"/>
                </a:cubicBezTo>
                <a:cubicBezTo>
                  <a:pt x="1207954" y="884180"/>
                  <a:pt x="1212645" y="904568"/>
                  <a:pt x="1219200" y="924232"/>
                </a:cubicBezTo>
                <a:cubicBezTo>
                  <a:pt x="1222478" y="934064"/>
                  <a:pt x="1223284" y="945105"/>
                  <a:pt x="1229033" y="953729"/>
                </a:cubicBezTo>
                <a:lnTo>
                  <a:pt x="1268362" y="1012722"/>
                </a:lnTo>
                <a:cubicBezTo>
                  <a:pt x="1274917" y="1022554"/>
                  <a:pt x="1283637" y="1031247"/>
                  <a:pt x="1288026" y="1042219"/>
                </a:cubicBezTo>
                <a:cubicBezTo>
                  <a:pt x="1312080" y="1102352"/>
                  <a:pt x="1297901" y="1076696"/>
                  <a:pt x="1327355" y="1120877"/>
                </a:cubicBezTo>
                <a:cubicBezTo>
                  <a:pt x="1339462" y="1157200"/>
                  <a:pt x="1347020" y="1174012"/>
                  <a:pt x="1347020" y="1219200"/>
                </a:cubicBezTo>
                <a:cubicBezTo>
                  <a:pt x="1347020" y="1900549"/>
                  <a:pt x="1393848" y="1700466"/>
                  <a:pt x="1327355" y="1966452"/>
                </a:cubicBezTo>
                <a:cubicBezTo>
                  <a:pt x="1325164" y="1988367"/>
                  <a:pt x="1308149" y="2155537"/>
                  <a:pt x="1307691" y="2172929"/>
                </a:cubicBezTo>
                <a:cubicBezTo>
                  <a:pt x="1302086" y="2385913"/>
                  <a:pt x="1302296" y="2599015"/>
                  <a:pt x="1297858" y="2812026"/>
                </a:cubicBezTo>
                <a:cubicBezTo>
                  <a:pt x="1295337" y="2933051"/>
                  <a:pt x="1295428" y="3085891"/>
                  <a:pt x="1278194" y="3215148"/>
                </a:cubicBezTo>
                <a:cubicBezTo>
                  <a:pt x="1275985" y="3231713"/>
                  <a:pt x="1272120" y="3248026"/>
                  <a:pt x="1268362" y="3264310"/>
                </a:cubicBezTo>
                <a:cubicBezTo>
                  <a:pt x="1265857" y="3275165"/>
                  <a:pt x="1249699" y="3347185"/>
                  <a:pt x="1238865" y="3372464"/>
                </a:cubicBezTo>
                <a:cubicBezTo>
                  <a:pt x="1233091" y="3385936"/>
                  <a:pt x="1226472" y="3399067"/>
                  <a:pt x="1219200" y="3411793"/>
                </a:cubicBezTo>
                <a:cubicBezTo>
                  <a:pt x="1213337" y="3422053"/>
                  <a:pt x="1204335" y="3430492"/>
                  <a:pt x="1199536" y="3441290"/>
                </a:cubicBezTo>
                <a:cubicBezTo>
                  <a:pt x="1191117" y="3460232"/>
                  <a:pt x="1191369" y="3483037"/>
                  <a:pt x="1179871" y="3500284"/>
                </a:cubicBezTo>
                <a:cubicBezTo>
                  <a:pt x="1131452" y="3572912"/>
                  <a:pt x="1154722" y="3540370"/>
                  <a:pt x="1111045" y="3598606"/>
                </a:cubicBezTo>
                <a:lnTo>
                  <a:pt x="1081549" y="3687097"/>
                </a:lnTo>
                <a:cubicBezTo>
                  <a:pt x="1078272" y="3696929"/>
                  <a:pt x="1077465" y="3707970"/>
                  <a:pt x="1071716" y="3716593"/>
                </a:cubicBezTo>
                <a:cubicBezTo>
                  <a:pt x="1040555" y="3763337"/>
                  <a:pt x="1055788" y="3734881"/>
                  <a:pt x="1032387" y="3805084"/>
                </a:cubicBezTo>
                <a:cubicBezTo>
                  <a:pt x="1029110" y="3814916"/>
                  <a:pt x="1025069" y="3824526"/>
                  <a:pt x="1022555" y="3834581"/>
                </a:cubicBezTo>
                <a:cubicBezTo>
                  <a:pt x="1016000" y="3860800"/>
                  <a:pt x="1017883" y="3890752"/>
                  <a:pt x="1002891" y="3913239"/>
                </a:cubicBezTo>
                <a:lnTo>
                  <a:pt x="963562" y="3972232"/>
                </a:lnTo>
                <a:cubicBezTo>
                  <a:pt x="941326" y="4005585"/>
                  <a:pt x="952253" y="3993373"/>
                  <a:pt x="934065" y="4011561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98"/>
          <p:cNvSpPr/>
          <p:nvPr/>
        </p:nvSpPr>
        <p:spPr>
          <a:xfrm>
            <a:off x="5781729" y="2853813"/>
            <a:ext cx="566632" cy="1644445"/>
          </a:xfrm>
          <a:custGeom>
            <a:avLst/>
            <a:gdLst/>
            <a:ahLst/>
            <a:cxnLst/>
            <a:rect l="l" t="t" r="r" b="b"/>
            <a:pathLst>
              <a:path w="566632" h="2192593" extrusionOk="0">
                <a:moveTo>
                  <a:pt x="35690" y="0"/>
                </a:moveTo>
                <a:cubicBezTo>
                  <a:pt x="25858" y="13110"/>
                  <a:pt x="6643" y="22948"/>
                  <a:pt x="6194" y="39329"/>
                </a:cubicBezTo>
                <a:cubicBezTo>
                  <a:pt x="0" y="265410"/>
                  <a:pt x="9916" y="491672"/>
                  <a:pt x="16026" y="717755"/>
                </a:cubicBezTo>
                <a:cubicBezTo>
                  <a:pt x="16477" y="734460"/>
                  <a:pt x="22954" y="750459"/>
                  <a:pt x="25858" y="766916"/>
                </a:cubicBezTo>
                <a:cubicBezTo>
                  <a:pt x="32787" y="806181"/>
                  <a:pt x="39304" y="845519"/>
                  <a:pt x="45523" y="884903"/>
                </a:cubicBezTo>
                <a:cubicBezTo>
                  <a:pt x="59081" y="970771"/>
                  <a:pt x="47016" y="928710"/>
                  <a:pt x="65187" y="983226"/>
                </a:cubicBezTo>
                <a:cubicBezTo>
                  <a:pt x="68464" y="1104490"/>
                  <a:pt x="68961" y="1225862"/>
                  <a:pt x="75019" y="1347019"/>
                </a:cubicBezTo>
                <a:cubicBezTo>
                  <a:pt x="75537" y="1357370"/>
                  <a:pt x="83276" y="1366272"/>
                  <a:pt x="84852" y="1376516"/>
                </a:cubicBezTo>
                <a:cubicBezTo>
                  <a:pt x="89861" y="1409071"/>
                  <a:pt x="87783" y="1442632"/>
                  <a:pt x="94684" y="1474839"/>
                </a:cubicBezTo>
                <a:cubicBezTo>
                  <a:pt x="97755" y="1489171"/>
                  <a:pt x="108574" y="1500696"/>
                  <a:pt x="114348" y="1514168"/>
                </a:cubicBezTo>
                <a:cubicBezTo>
                  <a:pt x="118431" y="1523694"/>
                  <a:pt x="120098" y="1534138"/>
                  <a:pt x="124181" y="1543664"/>
                </a:cubicBezTo>
                <a:cubicBezTo>
                  <a:pt x="129955" y="1557136"/>
                  <a:pt x="138071" y="1569521"/>
                  <a:pt x="143845" y="1582993"/>
                </a:cubicBezTo>
                <a:cubicBezTo>
                  <a:pt x="147928" y="1592519"/>
                  <a:pt x="148535" y="1603491"/>
                  <a:pt x="153677" y="1612490"/>
                </a:cubicBezTo>
                <a:cubicBezTo>
                  <a:pt x="161807" y="1626718"/>
                  <a:pt x="173342" y="1638709"/>
                  <a:pt x="183174" y="1651819"/>
                </a:cubicBezTo>
                <a:cubicBezTo>
                  <a:pt x="207887" y="1725960"/>
                  <a:pt x="174551" y="1634572"/>
                  <a:pt x="212671" y="1710813"/>
                </a:cubicBezTo>
                <a:cubicBezTo>
                  <a:pt x="253376" y="1792222"/>
                  <a:pt x="185814" y="1685280"/>
                  <a:pt x="242168" y="1769806"/>
                </a:cubicBezTo>
                <a:cubicBezTo>
                  <a:pt x="245907" y="1788504"/>
                  <a:pt x="251754" y="1828308"/>
                  <a:pt x="261832" y="1848464"/>
                </a:cubicBezTo>
                <a:cubicBezTo>
                  <a:pt x="267117" y="1859033"/>
                  <a:pt x="274942" y="1868129"/>
                  <a:pt x="281497" y="1877961"/>
                </a:cubicBezTo>
                <a:cubicBezTo>
                  <a:pt x="284774" y="1887793"/>
                  <a:pt x="286694" y="1898188"/>
                  <a:pt x="291329" y="1907458"/>
                </a:cubicBezTo>
                <a:cubicBezTo>
                  <a:pt x="296614" y="1918027"/>
                  <a:pt x="306339" y="1926093"/>
                  <a:pt x="310994" y="1936955"/>
                </a:cubicBezTo>
                <a:cubicBezTo>
                  <a:pt x="314927" y="1946132"/>
                  <a:pt x="323005" y="1994302"/>
                  <a:pt x="330658" y="2005781"/>
                </a:cubicBezTo>
                <a:cubicBezTo>
                  <a:pt x="338371" y="2017350"/>
                  <a:pt x="350323" y="2025445"/>
                  <a:pt x="360155" y="2035277"/>
                </a:cubicBezTo>
                <a:cubicBezTo>
                  <a:pt x="376295" y="2083699"/>
                  <a:pt x="358432" y="2050229"/>
                  <a:pt x="399484" y="2084439"/>
                </a:cubicBezTo>
                <a:cubicBezTo>
                  <a:pt x="410166" y="2093341"/>
                  <a:pt x="417412" y="2106222"/>
                  <a:pt x="428981" y="2113935"/>
                </a:cubicBezTo>
                <a:cubicBezTo>
                  <a:pt x="437604" y="2119684"/>
                  <a:pt x="448951" y="2119685"/>
                  <a:pt x="458477" y="2123768"/>
                </a:cubicBezTo>
                <a:cubicBezTo>
                  <a:pt x="471949" y="2129542"/>
                  <a:pt x="485238" y="2135891"/>
                  <a:pt x="497806" y="2143432"/>
                </a:cubicBezTo>
                <a:cubicBezTo>
                  <a:pt x="550181" y="2174857"/>
                  <a:pt x="542143" y="2168104"/>
                  <a:pt x="566632" y="2192593"/>
                </a:cubicBezTo>
              </a:path>
            </a:pathLst>
          </a:custGeom>
          <a:noFill/>
          <a:ln w="762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98"/>
          <p:cNvSpPr/>
          <p:nvPr/>
        </p:nvSpPr>
        <p:spPr>
          <a:xfrm>
            <a:off x="4689852" y="2809567"/>
            <a:ext cx="1449529" cy="1703439"/>
          </a:xfrm>
          <a:custGeom>
            <a:avLst/>
            <a:gdLst/>
            <a:ahLst/>
            <a:cxnLst/>
            <a:rect l="l" t="t" r="r" b="b"/>
            <a:pathLst>
              <a:path w="1449529" h="2271252" extrusionOk="0">
                <a:moveTo>
                  <a:pt x="832600" y="0"/>
                </a:moveTo>
                <a:cubicBezTo>
                  <a:pt x="820069" y="18796"/>
                  <a:pt x="803820" y="47347"/>
                  <a:pt x="783438" y="58994"/>
                </a:cubicBezTo>
                <a:cubicBezTo>
                  <a:pt x="771705" y="65698"/>
                  <a:pt x="757219" y="65549"/>
                  <a:pt x="744109" y="68826"/>
                </a:cubicBezTo>
                <a:cubicBezTo>
                  <a:pt x="734277" y="78658"/>
                  <a:pt x="726182" y="90610"/>
                  <a:pt x="714613" y="98323"/>
                </a:cubicBezTo>
                <a:cubicBezTo>
                  <a:pt x="705990" y="104072"/>
                  <a:pt x="694642" y="104072"/>
                  <a:pt x="685116" y="108155"/>
                </a:cubicBezTo>
                <a:cubicBezTo>
                  <a:pt x="613132" y="139005"/>
                  <a:pt x="678969" y="119525"/>
                  <a:pt x="606458" y="137652"/>
                </a:cubicBezTo>
                <a:cubicBezTo>
                  <a:pt x="593348" y="147484"/>
                  <a:pt x="581786" y="159820"/>
                  <a:pt x="567129" y="167149"/>
                </a:cubicBezTo>
                <a:cubicBezTo>
                  <a:pt x="555043" y="173192"/>
                  <a:pt x="540793" y="173269"/>
                  <a:pt x="527800" y="176981"/>
                </a:cubicBezTo>
                <a:cubicBezTo>
                  <a:pt x="517835" y="179828"/>
                  <a:pt x="507829" y="182730"/>
                  <a:pt x="498303" y="186813"/>
                </a:cubicBezTo>
                <a:cubicBezTo>
                  <a:pt x="484831" y="192587"/>
                  <a:pt x="472446" y="200704"/>
                  <a:pt x="458974" y="206478"/>
                </a:cubicBezTo>
                <a:cubicBezTo>
                  <a:pt x="408865" y="227954"/>
                  <a:pt x="418390" y="204960"/>
                  <a:pt x="350819" y="255639"/>
                </a:cubicBezTo>
                <a:cubicBezTo>
                  <a:pt x="337709" y="265471"/>
                  <a:pt x="323932" y="274471"/>
                  <a:pt x="311490" y="285136"/>
                </a:cubicBezTo>
                <a:cubicBezTo>
                  <a:pt x="300933" y="294185"/>
                  <a:pt x="293563" y="306920"/>
                  <a:pt x="281993" y="314633"/>
                </a:cubicBezTo>
                <a:cubicBezTo>
                  <a:pt x="273369" y="320382"/>
                  <a:pt x="262328" y="321188"/>
                  <a:pt x="252496" y="324465"/>
                </a:cubicBezTo>
                <a:cubicBezTo>
                  <a:pt x="152688" y="424273"/>
                  <a:pt x="221989" y="342535"/>
                  <a:pt x="173838" y="422787"/>
                </a:cubicBezTo>
                <a:cubicBezTo>
                  <a:pt x="161678" y="443053"/>
                  <a:pt x="134509" y="481781"/>
                  <a:pt x="134509" y="481781"/>
                </a:cubicBezTo>
                <a:cubicBezTo>
                  <a:pt x="131232" y="491613"/>
                  <a:pt x="129819" y="502279"/>
                  <a:pt x="124677" y="511278"/>
                </a:cubicBezTo>
                <a:cubicBezTo>
                  <a:pt x="116547" y="525506"/>
                  <a:pt x="104577" y="537182"/>
                  <a:pt x="95180" y="550607"/>
                </a:cubicBezTo>
                <a:cubicBezTo>
                  <a:pt x="81627" y="569968"/>
                  <a:pt x="68961" y="589936"/>
                  <a:pt x="55851" y="609600"/>
                </a:cubicBezTo>
                <a:lnTo>
                  <a:pt x="36187" y="639097"/>
                </a:lnTo>
                <a:lnTo>
                  <a:pt x="16522" y="668594"/>
                </a:lnTo>
                <a:cubicBezTo>
                  <a:pt x="13245" y="678426"/>
                  <a:pt x="6690" y="687727"/>
                  <a:pt x="6690" y="698091"/>
                </a:cubicBezTo>
                <a:cubicBezTo>
                  <a:pt x="6690" y="790580"/>
                  <a:pt x="0" y="785080"/>
                  <a:pt x="36187" y="835742"/>
                </a:cubicBezTo>
                <a:cubicBezTo>
                  <a:pt x="45712" y="849077"/>
                  <a:pt x="53435" y="864184"/>
                  <a:pt x="65683" y="875071"/>
                </a:cubicBezTo>
                <a:cubicBezTo>
                  <a:pt x="83347" y="890773"/>
                  <a:pt x="105012" y="901290"/>
                  <a:pt x="124677" y="914400"/>
                </a:cubicBezTo>
                <a:cubicBezTo>
                  <a:pt x="124684" y="914405"/>
                  <a:pt x="183663" y="953725"/>
                  <a:pt x="183671" y="953729"/>
                </a:cubicBezTo>
                <a:cubicBezTo>
                  <a:pt x="196781" y="960284"/>
                  <a:pt x="208961" y="969182"/>
                  <a:pt x="223000" y="973394"/>
                </a:cubicBezTo>
                <a:cubicBezTo>
                  <a:pt x="242095" y="979123"/>
                  <a:pt x="262532" y="978901"/>
                  <a:pt x="281993" y="983226"/>
                </a:cubicBezTo>
                <a:cubicBezTo>
                  <a:pt x="292110" y="985474"/>
                  <a:pt x="301658" y="989781"/>
                  <a:pt x="311490" y="993058"/>
                </a:cubicBezTo>
                <a:lnTo>
                  <a:pt x="399980" y="1052052"/>
                </a:lnTo>
                <a:cubicBezTo>
                  <a:pt x="409812" y="1058607"/>
                  <a:pt x="421121" y="1063360"/>
                  <a:pt x="429477" y="1071716"/>
                </a:cubicBezTo>
                <a:cubicBezTo>
                  <a:pt x="442587" y="1084826"/>
                  <a:pt x="453084" y="1101219"/>
                  <a:pt x="468806" y="1111045"/>
                </a:cubicBezTo>
                <a:cubicBezTo>
                  <a:pt x="480265" y="1118207"/>
                  <a:pt x="495142" y="1117166"/>
                  <a:pt x="508135" y="1120878"/>
                </a:cubicBezTo>
                <a:cubicBezTo>
                  <a:pt x="518100" y="1123725"/>
                  <a:pt x="527800" y="1127433"/>
                  <a:pt x="537632" y="1130710"/>
                </a:cubicBezTo>
                <a:cubicBezTo>
                  <a:pt x="550742" y="1140542"/>
                  <a:pt x="563065" y="1151522"/>
                  <a:pt x="576961" y="1160207"/>
                </a:cubicBezTo>
                <a:cubicBezTo>
                  <a:pt x="589390" y="1167975"/>
                  <a:pt x="604363" y="1171352"/>
                  <a:pt x="616290" y="1179871"/>
                </a:cubicBezTo>
                <a:cubicBezTo>
                  <a:pt x="627605" y="1187953"/>
                  <a:pt x="635105" y="1200466"/>
                  <a:pt x="645787" y="1209368"/>
                </a:cubicBezTo>
                <a:cubicBezTo>
                  <a:pt x="654865" y="1216933"/>
                  <a:pt x="665451" y="1222478"/>
                  <a:pt x="675283" y="1229033"/>
                </a:cubicBezTo>
                <a:cubicBezTo>
                  <a:pt x="694619" y="1258035"/>
                  <a:pt x="696056" y="1264369"/>
                  <a:pt x="724445" y="1288026"/>
                </a:cubicBezTo>
                <a:cubicBezTo>
                  <a:pt x="733523" y="1295591"/>
                  <a:pt x="744110" y="1301136"/>
                  <a:pt x="753942" y="1307691"/>
                </a:cubicBezTo>
                <a:cubicBezTo>
                  <a:pt x="756070" y="1316205"/>
                  <a:pt x="767337" y="1365545"/>
                  <a:pt x="773606" y="1376516"/>
                </a:cubicBezTo>
                <a:cubicBezTo>
                  <a:pt x="791431" y="1407710"/>
                  <a:pt x="807543" y="1414893"/>
                  <a:pt x="822767" y="1445342"/>
                </a:cubicBezTo>
                <a:cubicBezTo>
                  <a:pt x="827402" y="1454612"/>
                  <a:pt x="827965" y="1465569"/>
                  <a:pt x="832600" y="1474839"/>
                </a:cubicBezTo>
                <a:cubicBezTo>
                  <a:pt x="837885" y="1485408"/>
                  <a:pt x="846401" y="1494076"/>
                  <a:pt x="852264" y="1504336"/>
                </a:cubicBezTo>
                <a:cubicBezTo>
                  <a:pt x="859536" y="1517062"/>
                  <a:pt x="865374" y="1530555"/>
                  <a:pt x="871929" y="1543665"/>
                </a:cubicBezTo>
                <a:cubicBezTo>
                  <a:pt x="875206" y="1556775"/>
                  <a:pt x="879111" y="1569743"/>
                  <a:pt x="881761" y="1582994"/>
                </a:cubicBezTo>
                <a:cubicBezTo>
                  <a:pt x="885671" y="1602542"/>
                  <a:pt x="887683" y="1622439"/>
                  <a:pt x="891593" y="1641987"/>
                </a:cubicBezTo>
                <a:cubicBezTo>
                  <a:pt x="894713" y="1657586"/>
                  <a:pt x="904228" y="1694409"/>
                  <a:pt x="911258" y="1710813"/>
                </a:cubicBezTo>
                <a:cubicBezTo>
                  <a:pt x="915342" y="1720342"/>
                  <a:pt x="939614" y="1770495"/>
                  <a:pt x="950587" y="1779639"/>
                </a:cubicBezTo>
                <a:cubicBezTo>
                  <a:pt x="961847" y="1789022"/>
                  <a:pt x="977190" y="1792032"/>
                  <a:pt x="989916" y="1799304"/>
                </a:cubicBezTo>
                <a:cubicBezTo>
                  <a:pt x="1000176" y="1805167"/>
                  <a:pt x="1008615" y="1814169"/>
                  <a:pt x="1019413" y="1818968"/>
                </a:cubicBezTo>
                <a:cubicBezTo>
                  <a:pt x="1019427" y="1818974"/>
                  <a:pt x="1093148" y="1843547"/>
                  <a:pt x="1107903" y="1848465"/>
                </a:cubicBezTo>
                <a:cubicBezTo>
                  <a:pt x="1117735" y="1851742"/>
                  <a:pt x="1127116" y="1857012"/>
                  <a:pt x="1137400" y="1858297"/>
                </a:cubicBezTo>
                <a:lnTo>
                  <a:pt x="1216058" y="1868129"/>
                </a:lnTo>
                <a:cubicBezTo>
                  <a:pt x="1285603" y="1914495"/>
                  <a:pt x="1199470" y="1856282"/>
                  <a:pt x="1284883" y="1917291"/>
                </a:cubicBezTo>
                <a:cubicBezTo>
                  <a:pt x="1294499" y="1924159"/>
                  <a:pt x="1304548" y="1930400"/>
                  <a:pt x="1314380" y="1936955"/>
                </a:cubicBezTo>
                <a:cubicBezTo>
                  <a:pt x="1372225" y="2023720"/>
                  <a:pt x="1283507" y="1885040"/>
                  <a:pt x="1353709" y="2025445"/>
                </a:cubicBezTo>
                <a:cubicBezTo>
                  <a:pt x="1360264" y="2038555"/>
                  <a:pt x="1367600" y="2051303"/>
                  <a:pt x="1373374" y="2064775"/>
                </a:cubicBezTo>
                <a:cubicBezTo>
                  <a:pt x="1377457" y="2074301"/>
                  <a:pt x="1378571" y="2085001"/>
                  <a:pt x="1383206" y="2094271"/>
                </a:cubicBezTo>
                <a:cubicBezTo>
                  <a:pt x="1388491" y="2104840"/>
                  <a:pt x="1396316" y="2113936"/>
                  <a:pt x="1402871" y="2123768"/>
                </a:cubicBezTo>
                <a:cubicBezTo>
                  <a:pt x="1416767" y="2193250"/>
                  <a:pt x="1407420" y="2157081"/>
                  <a:pt x="1432367" y="2231923"/>
                </a:cubicBezTo>
                <a:cubicBezTo>
                  <a:pt x="1443665" y="2265818"/>
                  <a:pt x="1449529" y="2254091"/>
                  <a:pt x="1432367" y="2271252"/>
                </a:cubicBezTo>
              </a:path>
            </a:pathLst>
          </a:custGeom>
          <a:noFill/>
          <a:ln w="762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98"/>
          <p:cNvSpPr txBox="1"/>
          <p:nvPr/>
        </p:nvSpPr>
        <p:spPr>
          <a:xfrm>
            <a:off x="5867400" y="2286000"/>
            <a:ext cx="36740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98"/>
          <p:cNvSpPr txBox="1"/>
          <p:nvPr/>
        </p:nvSpPr>
        <p:spPr>
          <a:xfrm>
            <a:off x="6096000" y="971550"/>
            <a:ext cx="36740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98"/>
          <p:cNvSpPr txBox="1"/>
          <p:nvPr/>
        </p:nvSpPr>
        <p:spPr>
          <a:xfrm>
            <a:off x="4343400" y="2914650"/>
            <a:ext cx="36740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98"/>
          <p:cNvSpPr txBox="1"/>
          <p:nvPr/>
        </p:nvSpPr>
        <p:spPr>
          <a:xfrm>
            <a:off x="5867400" y="3543300"/>
            <a:ext cx="36740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98"/>
          <p:cNvSpPr txBox="1"/>
          <p:nvPr/>
        </p:nvSpPr>
        <p:spPr>
          <a:xfrm>
            <a:off x="7162800" y="1600200"/>
            <a:ext cx="36740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98"/>
          <p:cNvSpPr txBox="1"/>
          <p:nvPr/>
        </p:nvSpPr>
        <p:spPr>
          <a:xfrm>
            <a:off x="6324600" y="4171950"/>
            <a:ext cx="36740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0" name="Google Shape;800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0800" y="1200150"/>
            <a:ext cx="3810000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Design</a:t>
            </a:r>
            <a:endParaRPr/>
          </a:p>
        </p:txBody>
      </p:sp>
      <p:pic>
        <p:nvPicPr>
          <p:cNvPr id="802" name="Google Shape;802;p99" descr="C:\Users\ictm\AppData\Local\Microsoft\Windows\Temporary Internet Files\Content.IE5\VKYR55X7\853px-PlayStation_button_Start.svg[1]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9000" y="2057400"/>
            <a:ext cx="634752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99" descr="C:\Users\ictm\AppData\Local\Microsoft\Windows\Temporary Internet Files\Content.IE5\8A1W2ZU8\Finish_thumb[1]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85000" y="4229100"/>
            <a:ext cx="6477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99"/>
          <p:cNvSpPr txBox="1"/>
          <p:nvPr/>
        </p:nvSpPr>
        <p:spPr>
          <a:xfrm>
            <a:off x="5537200" y="228600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99"/>
          <p:cNvSpPr txBox="1"/>
          <p:nvPr/>
        </p:nvSpPr>
        <p:spPr>
          <a:xfrm>
            <a:off x="5765800" y="9715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99"/>
          <p:cNvSpPr txBox="1"/>
          <p:nvPr/>
        </p:nvSpPr>
        <p:spPr>
          <a:xfrm>
            <a:off x="6832600" y="160020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99"/>
          <p:cNvSpPr txBox="1"/>
          <p:nvPr/>
        </p:nvSpPr>
        <p:spPr>
          <a:xfrm>
            <a:off x="4089400" y="29146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99"/>
          <p:cNvSpPr txBox="1"/>
          <p:nvPr/>
        </p:nvSpPr>
        <p:spPr>
          <a:xfrm>
            <a:off x="4927600" y="37147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99"/>
          <p:cNvSpPr txBox="1"/>
          <p:nvPr/>
        </p:nvSpPr>
        <p:spPr>
          <a:xfrm>
            <a:off x="5689600" y="42862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99"/>
          <p:cNvSpPr txBox="1"/>
          <p:nvPr/>
        </p:nvSpPr>
        <p:spPr>
          <a:xfrm>
            <a:off x="381000" y="914400"/>
            <a:ext cx="3218317" cy="154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lang="en-GB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 shortest paths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Really?</a:t>
            </a:r>
            <a:endParaRPr dirty="0"/>
          </a:p>
        </p:txBody>
      </p:sp>
      <p:sp>
        <p:nvSpPr>
          <p:cNvPr id="811" name="Google Shape;811;p99"/>
          <p:cNvSpPr/>
          <p:nvPr/>
        </p:nvSpPr>
        <p:spPr>
          <a:xfrm>
            <a:off x="4985491" y="2875936"/>
            <a:ext cx="333761" cy="302938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99"/>
          <p:cNvSpPr/>
          <p:nvPr/>
        </p:nvSpPr>
        <p:spPr>
          <a:xfrm rot="-7953402">
            <a:off x="4913946" y="3452851"/>
            <a:ext cx="279887" cy="374419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99"/>
          <p:cNvSpPr/>
          <p:nvPr/>
        </p:nvSpPr>
        <p:spPr>
          <a:xfrm rot="-5695295">
            <a:off x="6030532" y="4102014"/>
            <a:ext cx="250725" cy="403550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99"/>
          <p:cNvSpPr/>
          <p:nvPr/>
        </p:nvSpPr>
        <p:spPr>
          <a:xfrm rot="-4192650">
            <a:off x="5652309" y="2933790"/>
            <a:ext cx="257065" cy="397665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99"/>
          <p:cNvSpPr/>
          <p:nvPr/>
        </p:nvSpPr>
        <p:spPr>
          <a:xfrm rot="-4018260">
            <a:off x="6895332" y="2677199"/>
            <a:ext cx="259146" cy="395681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99"/>
          <p:cNvSpPr/>
          <p:nvPr/>
        </p:nvSpPr>
        <p:spPr>
          <a:xfrm rot="-7231902">
            <a:off x="6291518" y="1467042"/>
            <a:ext cx="265774" cy="389189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99"/>
          <p:cNvSpPr/>
          <p:nvPr/>
        </p:nvSpPr>
        <p:spPr>
          <a:xfrm rot="6980146">
            <a:off x="5907690" y="1745169"/>
            <a:ext cx="261847" cy="393068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99"/>
          <p:cNvSpPr/>
          <p:nvPr/>
        </p:nvSpPr>
        <p:spPr>
          <a:xfrm>
            <a:off x="5699432" y="1511710"/>
            <a:ext cx="1393848" cy="3008671"/>
          </a:xfrm>
          <a:custGeom>
            <a:avLst/>
            <a:gdLst/>
            <a:ahLst/>
            <a:cxnLst/>
            <a:rect l="l" t="t" r="r" b="b"/>
            <a:pathLst>
              <a:path w="1393848" h="4011561" extrusionOk="0">
                <a:moveTo>
                  <a:pt x="0" y="1396181"/>
                </a:moveTo>
                <a:cubicBezTo>
                  <a:pt x="6555" y="1386349"/>
                  <a:pt x="14380" y="1377253"/>
                  <a:pt x="19665" y="1366684"/>
                </a:cubicBezTo>
                <a:cubicBezTo>
                  <a:pt x="24300" y="1357414"/>
                  <a:pt x="26650" y="1347152"/>
                  <a:pt x="29497" y="1337187"/>
                </a:cubicBezTo>
                <a:cubicBezTo>
                  <a:pt x="41897" y="1293785"/>
                  <a:pt x="35014" y="1306089"/>
                  <a:pt x="49162" y="1268361"/>
                </a:cubicBezTo>
                <a:cubicBezTo>
                  <a:pt x="55931" y="1250312"/>
                  <a:pt x="73078" y="1212023"/>
                  <a:pt x="78658" y="1189703"/>
                </a:cubicBezTo>
                <a:cubicBezTo>
                  <a:pt x="82711" y="1173490"/>
                  <a:pt x="84438" y="1156755"/>
                  <a:pt x="88491" y="1140542"/>
                </a:cubicBezTo>
                <a:cubicBezTo>
                  <a:pt x="91005" y="1130487"/>
                  <a:pt x="95476" y="1121010"/>
                  <a:pt x="98323" y="1111045"/>
                </a:cubicBezTo>
                <a:cubicBezTo>
                  <a:pt x="102035" y="1098052"/>
                  <a:pt x="103410" y="1084369"/>
                  <a:pt x="108155" y="1071716"/>
                </a:cubicBezTo>
                <a:cubicBezTo>
                  <a:pt x="113301" y="1057992"/>
                  <a:pt x="122377" y="1045996"/>
                  <a:pt x="127820" y="1032387"/>
                </a:cubicBezTo>
                <a:cubicBezTo>
                  <a:pt x="176419" y="910889"/>
                  <a:pt x="121031" y="1026298"/>
                  <a:pt x="167149" y="934064"/>
                </a:cubicBezTo>
                <a:cubicBezTo>
                  <a:pt x="191094" y="838284"/>
                  <a:pt x="176775" y="880499"/>
                  <a:pt x="206478" y="806245"/>
                </a:cubicBezTo>
                <a:cubicBezTo>
                  <a:pt x="209755" y="776748"/>
                  <a:pt x="210490" y="746857"/>
                  <a:pt x="216310" y="717755"/>
                </a:cubicBezTo>
                <a:cubicBezTo>
                  <a:pt x="220375" y="697429"/>
                  <a:pt x="235974" y="658761"/>
                  <a:pt x="235974" y="658761"/>
                </a:cubicBezTo>
                <a:cubicBezTo>
                  <a:pt x="241523" y="619918"/>
                  <a:pt x="246055" y="579109"/>
                  <a:pt x="255639" y="540774"/>
                </a:cubicBezTo>
                <a:cubicBezTo>
                  <a:pt x="258153" y="530719"/>
                  <a:pt x="262194" y="521109"/>
                  <a:pt x="265471" y="511277"/>
                </a:cubicBezTo>
                <a:cubicBezTo>
                  <a:pt x="270164" y="469035"/>
                  <a:pt x="277117" y="398067"/>
                  <a:pt x="285136" y="353961"/>
                </a:cubicBezTo>
                <a:cubicBezTo>
                  <a:pt x="294923" y="300131"/>
                  <a:pt x="308148" y="291413"/>
                  <a:pt x="324465" y="226142"/>
                </a:cubicBezTo>
                <a:cubicBezTo>
                  <a:pt x="327742" y="213032"/>
                  <a:pt x="329552" y="199466"/>
                  <a:pt x="334297" y="186813"/>
                </a:cubicBezTo>
                <a:cubicBezTo>
                  <a:pt x="339443" y="173089"/>
                  <a:pt x="348519" y="161093"/>
                  <a:pt x="353962" y="147484"/>
                </a:cubicBezTo>
                <a:cubicBezTo>
                  <a:pt x="361660" y="128238"/>
                  <a:pt x="368599" y="108599"/>
                  <a:pt x="373626" y="88490"/>
                </a:cubicBezTo>
                <a:cubicBezTo>
                  <a:pt x="381148" y="58402"/>
                  <a:pt x="380489" y="42298"/>
                  <a:pt x="403123" y="19664"/>
                </a:cubicBezTo>
                <a:cubicBezTo>
                  <a:pt x="411479" y="11308"/>
                  <a:pt x="422788" y="6555"/>
                  <a:pt x="432620" y="0"/>
                </a:cubicBezTo>
                <a:cubicBezTo>
                  <a:pt x="471949" y="3277"/>
                  <a:pt x="511908" y="2092"/>
                  <a:pt x="550607" y="9832"/>
                </a:cubicBezTo>
                <a:cubicBezTo>
                  <a:pt x="562194" y="12149"/>
                  <a:pt x="569534" y="24212"/>
                  <a:pt x="580103" y="29497"/>
                </a:cubicBezTo>
                <a:cubicBezTo>
                  <a:pt x="594207" y="36549"/>
                  <a:pt x="636330" y="46011"/>
                  <a:pt x="648929" y="49161"/>
                </a:cubicBezTo>
                <a:cubicBezTo>
                  <a:pt x="658761" y="55716"/>
                  <a:pt x="667857" y="63541"/>
                  <a:pt x="678426" y="68826"/>
                </a:cubicBezTo>
                <a:cubicBezTo>
                  <a:pt x="687696" y="73461"/>
                  <a:pt x="699830" y="72184"/>
                  <a:pt x="707923" y="78658"/>
                </a:cubicBezTo>
                <a:cubicBezTo>
                  <a:pt x="717150" y="86040"/>
                  <a:pt x="718694" y="100374"/>
                  <a:pt x="727587" y="108155"/>
                </a:cubicBezTo>
                <a:cubicBezTo>
                  <a:pt x="745373" y="123718"/>
                  <a:pt x="786581" y="147484"/>
                  <a:pt x="786581" y="147484"/>
                </a:cubicBezTo>
                <a:cubicBezTo>
                  <a:pt x="796827" y="178222"/>
                  <a:pt x="806762" y="216654"/>
                  <a:pt x="835742" y="235974"/>
                </a:cubicBezTo>
                <a:lnTo>
                  <a:pt x="865239" y="255639"/>
                </a:lnTo>
                <a:cubicBezTo>
                  <a:pt x="913150" y="327505"/>
                  <a:pt x="854666" y="237138"/>
                  <a:pt x="904568" y="324464"/>
                </a:cubicBezTo>
                <a:cubicBezTo>
                  <a:pt x="910431" y="334724"/>
                  <a:pt x="917678" y="344129"/>
                  <a:pt x="924233" y="353961"/>
                </a:cubicBezTo>
                <a:cubicBezTo>
                  <a:pt x="927510" y="363793"/>
                  <a:pt x="929430" y="374188"/>
                  <a:pt x="934065" y="383458"/>
                </a:cubicBezTo>
                <a:cubicBezTo>
                  <a:pt x="941791" y="398910"/>
                  <a:pt x="975800" y="441887"/>
                  <a:pt x="983226" y="452284"/>
                </a:cubicBezTo>
                <a:cubicBezTo>
                  <a:pt x="990095" y="461900"/>
                  <a:pt x="997028" y="471521"/>
                  <a:pt x="1002891" y="481781"/>
                </a:cubicBezTo>
                <a:cubicBezTo>
                  <a:pt x="1010163" y="494507"/>
                  <a:pt x="1013172" y="509850"/>
                  <a:pt x="1022555" y="521110"/>
                </a:cubicBezTo>
                <a:cubicBezTo>
                  <a:pt x="1030120" y="530188"/>
                  <a:pt x="1042220" y="534219"/>
                  <a:pt x="1052052" y="540774"/>
                </a:cubicBezTo>
                <a:cubicBezTo>
                  <a:pt x="1058607" y="550606"/>
                  <a:pt x="1062489" y="562889"/>
                  <a:pt x="1071716" y="570271"/>
                </a:cubicBezTo>
                <a:cubicBezTo>
                  <a:pt x="1079809" y="576745"/>
                  <a:pt x="1093884" y="572774"/>
                  <a:pt x="1101213" y="580103"/>
                </a:cubicBezTo>
                <a:cubicBezTo>
                  <a:pt x="1108542" y="587432"/>
                  <a:pt x="1108531" y="599545"/>
                  <a:pt x="1111045" y="609600"/>
                </a:cubicBezTo>
                <a:cubicBezTo>
                  <a:pt x="1115098" y="625813"/>
                  <a:pt x="1116481" y="642638"/>
                  <a:pt x="1120878" y="658761"/>
                </a:cubicBezTo>
                <a:cubicBezTo>
                  <a:pt x="1126332" y="678759"/>
                  <a:pt x="1135515" y="697646"/>
                  <a:pt x="1140542" y="717755"/>
                </a:cubicBezTo>
                <a:cubicBezTo>
                  <a:pt x="1143819" y="730865"/>
                  <a:pt x="1145051" y="744663"/>
                  <a:pt x="1150374" y="757084"/>
                </a:cubicBezTo>
                <a:cubicBezTo>
                  <a:pt x="1155029" y="767946"/>
                  <a:pt x="1163484" y="776749"/>
                  <a:pt x="1170039" y="786581"/>
                </a:cubicBezTo>
                <a:cubicBezTo>
                  <a:pt x="1193348" y="903129"/>
                  <a:pt x="1162710" y="782380"/>
                  <a:pt x="1199536" y="865239"/>
                </a:cubicBezTo>
                <a:cubicBezTo>
                  <a:pt x="1207954" y="884180"/>
                  <a:pt x="1212645" y="904568"/>
                  <a:pt x="1219200" y="924232"/>
                </a:cubicBezTo>
                <a:cubicBezTo>
                  <a:pt x="1222478" y="934064"/>
                  <a:pt x="1223284" y="945105"/>
                  <a:pt x="1229033" y="953729"/>
                </a:cubicBezTo>
                <a:lnTo>
                  <a:pt x="1268362" y="1012722"/>
                </a:lnTo>
                <a:cubicBezTo>
                  <a:pt x="1274917" y="1022554"/>
                  <a:pt x="1283637" y="1031247"/>
                  <a:pt x="1288026" y="1042219"/>
                </a:cubicBezTo>
                <a:cubicBezTo>
                  <a:pt x="1312080" y="1102352"/>
                  <a:pt x="1297901" y="1076696"/>
                  <a:pt x="1327355" y="1120877"/>
                </a:cubicBezTo>
                <a:cubicBezTo>
                  <a:pt x="1339462" y="1157200"/>
                  <a:pt x="1347020" y="1174012"/>
                  <a:pt x="1347020" y="1219200"/>
                </a:cubicBezTo>
                <a:cubicBezTo>
                  <a:pt x="1347020" y="1900549"/>
                  <a:pt x="1393848" y="1700466"/>
                  <a:pt x="1327355" y="1966452"/>
                </a:cubicBezTo>
                <a:cubicBezTo>
                  <a:pt x="1325164" y="1988367"/>
                  <a:pt x="1308149" y="2155537"/>
                  <a:pt x="1307691" y="2172929"/>
                </a:cubicBezTo>
                <a:cubicBezTo>
                  <a:pt x="1302086" y="2385913"/>
                  <a:pt x="1302296" y="2599015"/>
                  <a:pt x="1297858" y="2812026"/>
                </a:cubicBezTo>
                <a:cubicBezTo>
                  <a:pt x="1295337" y="2933051"/>
                  <a:pt x="1295428" y="3085891"/>
                  <a:pt x="1278194" y="3215148"/>
                </a:cubicBezTo>
                <a:cubicBezTo>
                  <a:pt x="1275985" y="3231713"/>
                  <a:pt x="1272120" y="3248026"/>
                  <a:pt x="1268362" y="3264310"/>
                </a:cubicBezTo>
                <a:cubicBezTo>
                  <a:pt x="1265857" y="3275165"/>
                  <a:pt x="1249699" y="3347185"/>
                  <a:pt x="1238865" y="3372464"/>
                </a:cubicBezTo>
                <a:cubicBezTo>
                  <a:pt x="1233091" y="3385936"/>
                  <a:pt x="1226472" y="3399067"/>
                  <a:pt x="1219200" y="3411793"/>
                </a:cubicBezTo>
                <a:cubicBezTo>
                  <a:pt x="1213337" y="3422053"/>
                  <a:pt x="1204335" y="3430492"/>
                  <a:pt x="1199536" y="3441290"/>
                </a:cubicBezTo>
                <a:cubicBezTo>
                  <a:pt x="1191117" y="3460232"/>
                  <a:pt x="1191369" y="3483037"/>
                  <a:pt x="1179871" y="3500284"/>
                </a:cubicBezTo>
                <a:cubicBezTo>
                  <a:pt x="1131452" y="3572912"/>
                  <a:pt x="1154722" y="3540370"/>
                  <a:pt x="1111045" y="3598606"/>
                </a:cubicBezTo>
                <a:lnTo>
                  <a:pt x="1081549" y="3687097"/>
                </a:lnTo>
                <a:cubicBezTo>
                  <a:pt x="1078272" y="3696929"/>
                  <a:pt x="1077465" y="3707970"/>
                  <a:pt x="1071716" y="3716593"/>
                </a:cubicBezTo>
                <a:cubicBezTo>
                  <a:pt x="1040555" y="3763337"/>
                  <a:pt x="1055788" y="3734881"/>
                  <a:pt x="1032387" y="3805084"/>
                </a:cubicBezTo>
                <a:cubicBezTo>
                  <a:pt x="1029110" y="3814916"/>
                  <a:pt x="1025069" y="3824526"/>
                  <a:pt x="1022555" y="3834581"/>
                </a:cubicBezTo>
                <a:cubicBezTo>
                  <a:pt x="1016000" y="3860800"/>
                  <a:pt x="1017883" y="3890752"/>
                  <a:pt x="1002891" y="3913239"/>
                </a:cubicBezTo>
                <a:lnTo>
                  <a:pt x="963562" y="3972232"/>
                </a:lnTo>
                <a:cubicBezTo>
                  <a:pt x="941326" y="4005585"/>
                  <a:pt x="952253" y="3993373"/>
                  <a:pt x="934065" y="4011561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99"/>
          <p:cNvSpPr/>
          <p:nvPr/>
        </p:nvSpPr>
        <p:spPr>
          <a:xfrm>
            <a:off x="5781729" y="2853813"/>
            <a:ext cx="566632" cy="1644445"/>
          </a:xfrm>
          <a:custGeom>
            <a:avLst/>
            <a:gdLst/>
            <a:ahLst/>
            <a:cxnLst/>
            <a:rect l="l" t="t" r="r" b="b"/>
            <a:pathLst>
              <a:path w="566632" h="2192593" extrusionOk="0">
                <a:moveTo>
                  <a:pt x="35690" y="0"/>
                </a:moveTo>
                <a:cubicBezTo>
                  <a:pt x="25858" y="13110"/>
                  <a:pt x="6643" y="22948"/>
                  <a:pt x="6194" y="39329"/>
                </a:cubicBezTo>
                <a:cubicBezTo>
                  <a:pt x="0" y="265410"/>
                  <a:pt x="9916" y="491672"/>
                  <a:pt x="16026" y="717755"/>
                </a:cubicBezTo>
                <a:cubicBezTo>
                  <a:pt x="16477" y="734460"/>
                  <a:pt x="22954" y="750459"/>
                  <a:pt x="25858" y="766916"/>
                </a:cubicBezTo>
                <a:cubicBezTo>
                  <a:pt x="32787" y="806181"/>
                  <a:pt x="39304" y="845519"/>
                  <a:pt x="45523" y="884903"/>
                </a:cubicBezTo>
                <a:cubicBezTo>
                  <a:pt x="59081" y="970771"/>
                  <a:pt x="47016" y="928710"/>
                  <a:pt x="65187" y="983226"/>
                </a:cubicBezTo>
                <a:cubicBezTo>
                  <a:pt x="68464" y="1104490"/>
                  <a:pt x="68961" y="1225862"/>
                  <a:pt x="75019" y="1347019"/>
                </a:cubicBezTo>
                <a:cubicBezTo>
                  <a:pt x="75537" y="1357370"/>
                  <a:pt x="83276" y="1366272"/>
                  <a:pt x="84852" y="1376516"/>
                </a:cubicBezTo>
                <a:cubicBezTo>
                  <a:pt x="89861" y="1409071"/>
                  <a:pt x="87783" y="1442632"/>
                  <a:pt x="94684" y="1474839"/>
                </a:cubicBezTo>
                <a:cubicBezTo>
                  <a:pt x="97755" y="1489171"/>
                  <a:pt x="108574" y="1500696"/>
                  <a:pt x="114348" y="1514168"/>
                </a:cubicBezTo>
                <a:cubicBezTo>
                  <a:pt x="118431" y="1523694"/>
                  <a:pt x="120098" y="1534138"/>
                  <a:pt x="124181" y="1543664"/>
                </a:cubicBezTo>
                <a:cubicBezTo>
                  <a:pt x="129955" y="1557136"/>
                  <a:pt x="138071" y="1569521"/>
                  <a:pt x="143845" y="1582993"/>
                </a:cubicBezTo>
                <a:cubicBezTo>
                  <a:pt x="147928" y="1592519"/>
                  <a:pt x="148535" y="1603491"/>
                  <a:pt x="153677" y="1612490"/>
                </a:cubicBezTo>
                <a:cubicBezTo>
                  <a:pt x="161807" y="1626718"/>
                  <a:pt x="173342" y="1638709"/>
                  <a:pt x="183174" y="1651819"/>
                </a:cubicBezTo>
                <a:cubicBezTo>
                  <a:pt x="207887" y="1725960"/>
                  <a:pt x="174551" y="1634572"/>
                  <a:pt x="212671" y="1710813"/>
                </a:cubicBezTo>
                <a:cubicBezTo>
                  <a:pt x="253376" y="1792222"/>
                  <a:pt x="185814" y="1685280"/>
                  <a:pt x="242168" y="1769806"/>
                </a:cubicBezTo>
                <a:cubicBezTo>
                  <a:pt x="245907" y="1788504"/>
                  <a:pt x="251754" y="1828308"/>
                  <a:pt x="261832" y="1848464"/>
                </a:cubicBezTo>
                <a:cubicBezTo>
                  <a:pt x="267117" y="1859033"/>
                  <a:pt x="274942" y="1868129"/>
                  <a:pt x="281497" y="1877961"/>
                </a:cubicBezTo>
                <a:cubicBezTo>
                  <a:pt x="284774" y="1887793"/>
                  <a:pt x="286694" y="1898188"/>
                  <a:pt x="291329" y="1907458"/>
                </a:cubicBezTo>
                <a:cubicBezTo>
                  <a:pt x="296614" y="1918027"/>
                  <a:pt x="306339" y="1926093"/>
                  <a:pt x="310994" y="1936955"/>
                </a:cubicBezTo>
                <a:cubicBezTo>
                  <a:pt x="314927" y="1946132"/>
                  <a:pt x="323005" y="1994302"/>
                  <a:pt x="330658" y="2005781"/>
                </a:cubicBezTo>
                <a:cubicBezTo>
                  <a:pt x="338371" y="2017350"/>
                  <a:pt x="350323" y="2025445"/>
                  <a:pt x="360155" y="2035277"/>
                </a:cubicBezTo>
                <a:cubicBezTo>
                  <a:pt x="376295" y="2083699"/>
                  <a:pt x="358432" y="2050229"/>
                  <a:pt x="399484" y="2084439"/>
                </a:cubicBezTo>
                <a:cubicBezTo>
                  <a:pt x="410166" y="2093341"/>
                  <a:pt x="417412" y="2106222"/>
                  <a:pt x="428981" y="2113935"/>
                </a:cubicBezTo>
                <a:cubicBezTo>
                  <a:pt x="437604" y="2119684"/>
                  <a:pt x="448951" y="2119685"/>
                  <a:pt x="458477" y="2123768"/>
                </a:cubicBezTo>
                <a:cubicBezTo>
                  <a:pt x="471949" y="2129542"/>
                  <a:pt x="485238" y="2135891"/>
                  <a:pt x="497806" y="2143432"/>
                </a:cubicBezTo>
                <a:cubicBezTo>
                  <a:pt x="550181" y="2174857"/>
                  <a:pt x="542143" y="2168104"/>
                  <a:pt x="566632" y="2192593"/>
                </a:cubicBezTo>
              </a:path>
            </a:pathLst>
          </a:custGeom>
          <a:noFill/>
          <a:ln w="762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99"/>
          <p:cNvSpPr/>
          <p:nvPr/>
        </p:nvSpPr>
        <p:spPr>
          <a:xfrm>
            <a:off x="4689852" y="2809567"/>
            <a:ext cx="1449529" cy="1703439"/>
          </a:xfrm>
          <a:custGeom>
            <a:avLst/>
            <a:gdLst/>
            <a:ahLst/>
            <a:cxnLst/>
            <a:rect l="l" t="t" r="r" b="b"/>
            <a:pathLst>
              <a:path w="1449529" h="2271252" extrusionOk="0">
                <a:moveTo>
                  <a:pt x="832600" y="0"/>
                </a:moveTo>
                <a:cubicBezTo>
                  <a:pt x="820069" y="18796"/>
                  <a:pt x="803820" y="47347"/>
                  <a:pt x="783438" y="58994"/>
                </a:cubicBezTo>
                <a:cubicBezTo>
                  <a:pt x="771705" y="65698"/>
                  <a:pt x="757219" y="65549"/>
                  <a:pt x="744109" y="68826"/>
                </a:cubicBezTo>
                <a:cubicBezTo>
                  <a:pt x="734277" y="78658"/>
                  <a:pt x="726182" y="90610"/>
                  <a:pt x="714613" y="98323"/>
                </a:cubicBezTo>
                <a:cubicBezTo>
                  <a:pt x="705990" y="104072"/>
                  <a:pt x="694642" y="104072"/>
                  <a:pt x="685116" y="108155"/>
                </a:cubicBezTo>
                <a:cubicBezTo>
                  <a:pt x="613132" y="139005"/>
                  <a:pt x="678969" y="119525"/>
                  <a:pt x="606458" y="137652"/>
                </a:cubicBezTo>
                <a:cubicBezTo>
                  <a:pt x="593348" y="147484"/>
                  <a:pt x="581786" y="159820"/>
                  <a:pt x="567129" y="167149"/>
                </a:cubicBezTo>
                <a:cubicBezTo>
                  <a:pt x="555043" y="173192"/>
                  <a:pt x="540793" y="173269"/>
                  <a:pt x="527800" y="176981"/>
                </a:cubicBezTo>
                <a:cubicBezTo>
                  <a:pt x="517835" y="179828"/>
                  <a:pt x="507829" y="182730"/>
                  <a:pt x="498303" y="186813"/>
                </a:cubicBezTo>
                <a:cubicBezTo>
                  <a:pt x="484831" y="192587"/>
                  <a:pt x="472446" y="200704"/>
                  <a:pt x="458974" y="206478"/>
                </a:cubicBezTo>
                <a:cubicBezTo>
                  <a:pt x="408865" y="227954"/>
                  <a:pt x="418390" y="204960"/>
                  <a:pt x="350819" y="255639"/>
                </a:cubicBezTo>
                <a:cubicBezTo>
                  <a:pt x="337709" y="265471"/>
                  <a:pt x="323932" y="274471"/>
                  <a:pt x="311490" y="285136"/>
                </a:cubicBezTo>
                <a:cubicBezTo>
                  <a:pt x="300933" y="294185"/>
                  <a:pt x="293563" y="306920"/>
                  <a:pt x="281993" y="314633"/>
                </a:cubicBezTo>
                <a:cubicBezTo>
                  <a:pt x="273369" y="320382"/>
                  <a:pt x="262328" y="321188"/>
                  <a:pt x="252496" y="324465"/>
                </a:cubicBezTo>
                <a:cubicBezTo>
                  <a:pt x="152688" y="424273"/>
                  <a:pt x="221989" y="342535"/>
                  <a:pt x="173838" y="422787"/>
                </a:cubicBezTo>
                <a:cubicBezTo>
                  <a:pt x="161678" y="443053"/>
                  <a:pt x="134509" y="481781"/>
                  <a:pt x="134509" y="481781"/>
                </a:cubicBezTo>
                <a:cubicBezTo>
                  <a:pt x="131232" y="491613"/>
                  <a:pt x="129819" y="502279"/>
                  <a:pt x="124677" y="511278"/>
                </a:cubicBezTo>
                <a:cubicBezTo>
                  <a:pt x="116547" y="525506"/>
                  <a:pt x="104577" y="537182"/>
                  <a:pt x="95180" y="550607"/>
                </a:cubicBezTo>
                <a:cubicBezTo>
                  <a:pt x="81627" y="569968"/>
                  <a:pt x="68961" y="589936"/>
                  <a:pt x="55851" y="609600"/>
                </a:cubicBezTo>
                <a:lnTo>
                  <a:pt x="36187" y="639097"/>
                </a:lnTo>
                <a:lnTo>
                  <a:pt x="16522" y="668594"/>
                </a:lnTo>
                <a:cubicBezTo>
                  <a:pt x="13245" y="678426"/>
                  <a:pt x="6690" y="687727"/>
                  <a:pt x="6690" y="698091"/>
                </a:cubicBezTo>
                <a:cubicBezTo>
                  <a:pt x="6690" y="790580"/>
                  <a:pt x="0" y="785080"/>
                  <a:pt x="36187" y="835742"/>
                </a:cubicBezTo>
                <a:cubicBezTo>
                  <a:pt x="45712" y="849077"/>
                  <a:pt x="53435" y="864184"/>
                  <a:pt x="65683" y="875071"/>
                </a:cubicBezTo>
                <a:cubicBezTo>
                  <a:pt x="83347" y="890773"/>
                  <a:pt x="105012" y="901290"/>
                  <a:pt x="124677" y="914400"/>
                </a:cubicBezTo>
                <a:cubicBezTo>
                  <a:pt x="124684" y="914405"/>
                  <a:pt x="183663" y="953725"/>
                  <a:pt x="183671" y="953729"/>
                </a:cubicBezTo>
                <a:cubicBezTo>
                  <a:pt x="196781" y="960284"/>
                  <a:pt x="208961" y="969182"/>
                  <a:pt x="223000" y="973394"/>
                </a:cubicBezTo>
                <a:cubicBezTo>
                  <a:pt x="242095" y="979123"/>
                  <a:pt x="262532" y="978901"/>
                  <a:pt x="281993" y="983226"/>
                </a:cubicBezTo>
                <a:cubicBezTo>
                  <a:pt x="292110" y="985474"/>
                  <a:pt x="301658" y="989781"/>
                  <a:pt x="311490" y="993058"/>
                </a:cubicBezTo>
                <a:lnTo>
                  <a:pt x="399980" y="1052052"/>
                </a:lnTo>
                <a:cubicBezTo>
                  <a:pt x="409812" y="1058607"/>
                  <a:pt x="421121" y="1063360"/>
                  <a:pt x="429477" y="1071716"/>
                </a:cubicBezTo>
                <a:cubicBezTo>
                  <a:pt x="442587" y="1084826"/>
                  <a:pt x="453084" y="1101219"/>
                  <a:pt x="468806" y="1111045"/>
                </a:cubicBezTo>
                <a:cubicBezTo>
                  <a:pt x="480265" y="1118207"/>
                  <a:pt x="495142" y="1117166"/>
                  <a:pt x="508135" y="1120878"/>
                </a:cubicBezTo>
                <a:cubicBezTo>
                  <a:pt x="518100" y="1123725"/>
                  <a:pt x="527800" y="1127433"/>
                  <a:pt x="537632" y="1130710"/>
                </a:cubicBezTo>
                <a:cubicBezTo>
                  <a:pt x="550742" y="1140542"/>
                  <a:pt x="563065" y="1151522"/>
                  <a:pt x="576961" y="1160207"/>
                </a:cubicBezTo>
                <a:cubicBezTo>
                  <a:pt x="589390" y="1167975"/>
                  <a:pt x="604363" y="1171352"/>
                  <a:pt x="616290" y="1179871"/>
                </a:cubicBezTo>
                <a:cubicBezTo>
                  <a:pt x="627605" y="1187953"/>
                  <a:pt x="635105" y="1200466"/>
                  <a:pt x="645787" y="1209368"/>
                </a:cubicBezTo>
                <a:cubicBezTo>
                  <a:pt x="654865" y="1216933"/>
                  <a:pt x="665451" y="1222478"/>
                  <a:pt x="675283" y="1229033"/>
                </a:cubicBezTo>
                <a:cubicBezTo>
                  <a:pt x="694619" y="1258035"/>
                  <a:pt x="696056" y="1264369"/>
                  <a:pt x="724445" y="1288026"/>
                </a:cubicBezTo>
                <a:cubicBezTo>
                  <a:pt x="733523" y="1295591"/>
                  <a:pt x="744110" y="1301136"/>
                  <a:pt x="753942" y="1307691"/>
                </a:cubicBezTo>
                <a:cubicBezTo>
                  <a:pt x="756070" y="1316205"/>
                  <a:pt x="767337" y="1365545"/>
                  <a:pt x="773606" y="1376516"/>
                </a:cubicBezTo>
                <a:cubicBezTo>
                  <a:pt x="791431" y="1407710"/>
                  <a:pt x="807543" y="1414893"/>
                  <a:pt x="822767" y="1445342"/>
                </a:cubicBezTo>
                <a:cubicBezTo>
                  <a:pt x="827402" y="1454612"/>
                  <a:pt x="827965" y="1465569"/>
                  <a:pt x="832600" y="1474839"/>
                </a:cubicBezTo>
                <a:cubicBezTo>
                  <a:pt x="837885" y="1485408"/>
                  <a:pt x="846401" y="1494076"/>
                  <a:pt x="852264" y="1504336"/>
                </a:cubicBezTo>
                <a:cubicBezTo>
                  <a:pt x="859536" y="1517062"/>
                  <a:pt x="865374" y="1530555"/>
                  <a:pt x="871929" y="1543665"/>
                </a:cubicBezTo>
                <a:cubicBezTo>
                  <a:pt x="875206" y="1556775"/>
                  <a:pt x="879111" y="1569743"/>
                  <a:pt x="881761" y="1582994"/>
                </a:cubicBezTo>
                <a:cubicBezTo>
                  <a:pt x="885671" y="1602542"/>
                  <a:pt x="887683" y="1622439"/>
                  <a:pt x="891593" y="1641987"/>
                </a:cubicBezTo>
                <a:cubicBezTo>
                  <a:pt x="894713" y="1657586"/>
                  <a:pt x="904228" y="1694409"/>
                  <a:pt x="911258" y="1710813"/>
                </a:cubicBezTo>
                <a:cubicBezTo>
                  <a:pt x="915342" y="1720342"/>
                  <a:pt x="939614" y="1770495"/>
                  <a:pt x="950587" y="1779639"/>
                </a:cubicBezTo>
                <a:cubicBezTo>
                  <a:pt x="961847" y="1789022"/>
                  <a:pt x="977190" y="1792032"/>
                  <a:pt x="989916" y="1799304"/>
                </a:cubicBezTo>
                <a:cubicBezTo>
                  <a:pt x="1000176" y="1805167"/>
                  <a:pt x="1008615" y="1814169"/>
                  <a:pt x="1019413" y="1818968"/>
                </a:cubicBezTo>
                <a:cubicBezTo>
                  <a:pt x="1019427" y="1818974"/>
                  <a:pt x="1093148" y="1843547"/>
                  <a:pt x="1107903" y="1848465"/>
                </a:cubicBezTo>
                <a:cubicBezTo>
                  <a:pt x="1117735" y="1851742"/>
                  <a:pt x="1127116" y="1857012"/>
                  <a:pt x="1137400" y="1858297"/>
                </a:cubicBezTo>
                <a:lnTo>
                  <a:pt x="1216058" y="1868129"/>
                </a:lnTo>
                <a:cubicBezTo>
                  <a:pt x="1285603" y="1914495"/>
                  <a:pt x="1199470" y="1856282"/>
                  <a:pt x="1284883" y="1917291"/>
                </a:cubicBezTo>
                <a:cubicBezTo>
                  <a:pt x="1294499" y="1924159"/>
                  <a:pt x="1304548" y="1930400"/>
                  <a:pt x="1314380" y="1936955"/>
                </a:cubicBezTo>
                <a:cubicBezTo>
                  <a:pt x="1372225" y="2023720"/>
                  <a:pt x="1283507" y="1885040"/>
                  <a:pt x="1353709" y="2025445"/>
                </a:cubicBezTo>
                <a:cubicBezTo>
                  <a:pt x="1360264" y="2038555"/>
                  <a:pt x="1367600" y="2051303"/>
                  <a:pt x="1373374" y="2064775"/>
                </a:cubicBezTo>
                <a:cubicBezTo>
                  <a:pt x="1377457" y="2074301"/>
                  <a:pt x="1378571" y="2085001"/>
                  <a:pt x="1383206" y="2094271"/>
                </a:cubicBezTo>
                <a:cubicBezTo>
                  <a:pt x="1388491" y="2104840"/>
                  <a:pt x="1396316" y="2113936"/>
                  <a:pt x="1402871" y="2123768"/>
                </a:cubicBezTo>
                <a:cubicBezTo>
                  <a:pt x="1416767" y="2193250"/>
                  <a:pt x="1407420" y="2157081"/>
                  <a:pt x="1432367" y="2231923"/>
                </a:cubicBezTo>
                <a:cubicBezTo>
                  <a:pt x="1443665" y="2265818"/>
                  <a:pt x="1449529" y="2254091"/>
                  <a:pt x="1432367" y="2271252"/>
                </a:cubicBezTo>
              </a:path>
            </a:pathLst>
          </a:custGeom>
          <a:noFill/>
          <a:ln w="762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99"/>
          <p:cNvSpPr txBox="1"/>
          <p:nvPr/>
        </p:nvSpPr>
        <p:spPr>
          <a:xfrm>
            <a:off x="5867400" y="2286000"/>
            <a:ext cx="36740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99"/>
          <p:cNvSpPr txBox="1"/>
          <p:nvPr/>
        </p:nvSpPr>
        <p:spPr>
          <a:xfrm>
            <a:off x="6096000" y="971550"/>
            <a:ext cx="36740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99"/>
          <p:cNvSpPr txBox="1"/>
          <p:nvPr/>
        </p:nvSpPr>
        <p:spPr>
          <a:xfrm>
            <a:off x="4343400" y="2914650"/>
            <a:ext cx="36740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99"/>
          <p:cNvSpPr txBox="1"/>
          <p:nvPr/>
        </p:nvSpPr>
        <p:spPr>
          <a:xfrm>
            <a:off x="5867400" y="3543300"/>
            <a:ext cx="36740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99"/>
          <p:cNvSpPr txBox="1"/>
          <p:nvPr/>
        </p:nvSpPr>
        <p:spPr>
          <a:xfrm>
            <a:off x="7162800" y="1600200"/>
            <a:ext cx="36740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99"/>
          <p:cNvSpPr txBox="1"/>
          <p:nvPr/>
        </p:nvSpPr>
        <p:spPr>
          <a:xfrm>
            <a:off x="6324600" y="4171950"/>
            <a:ext cx="36740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99"/>
          <p:cNvSpPr/>
          <p:nvPr/>
        </p:nvSpPr>
        <p:spPr>
          <a:xfrm>
            <a:off x="2590800" y="3257550"/>
            <a:ext cx="685800" cy="5715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99"/>
          <p:cNvSpPr/>
          <p:nvPr/>
        </p:nvSpPr>
        <p:spPr>
          <a:xfrm>
            <a:off x="3124200" y="4171950"/>
            <a:ext cx="685800" cy="5715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99"/>
          <p:cNvSpPr/>
          <p:nvPr/>
        </p:nvSpPr>
        <p:spPr>
          <a:xfrm>
            <a:off x="3200400" y="2400300"/>
            <a:ext cx="685800" cy="5715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0" name="Google Shape;830;p99"/>
          <p:cNvCxnSpPr>
            <a:stCxn id="827" idx="6"/>
          </p:cNvCxnSpPr>
          <p:nvPr/>
        </p:nvCxnSpPr>
        <p:spPr>
          <a:xfrm rot="10800000" flipH="1">
            <a:off x="3276600" y="3372000"/>
            <a:ext cx="685800" cy="1713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31" name="Google Shape;831;p99"/>
          <p:cNvCxnSpPr>
            <a:stCxn id="829" idx="6"/>
          </p:cNvCxnSpPr>
          <p:nvPr/>
        </p:nvCxnSpPr>
        <p:spPr>
          <a:xfrm>
            <a:off x="3886200" y="2686050"/>
            <a:ext cx="1295400" cy="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32" name="Google Shape;832;p99"/>
          <p:cNvCxnSpPr/>
          <p:nvPr/>
        </p:nvCxnSpPr>
        <p:spPr>
          <a:xfrm rot="10800000" flipH="1">
            <a:off x="3733800" y="4057650"/>
            <a:ext cx="1752600" cy="2286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Solution </a:t>
            </a:r>
            <a:endParaRPr dirty="0"/>
          </a:p>
        </p:txBody>
      </p:sp>
      <p:sp>
        <p:nvSpPr>
          <p:cNvPr id="891" name="Google Shape;891;p10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 sz="2400" dirty="0"/>
              <a:t>Dijkstra’s algo</a:t>
            </a:r>
            <a:endParaRPr sz="2400" dirty="0"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GB" sz="2400" dirty="0"/>
              <a:t>Init distances to inf but source to 0</a:t>
            </a:r>
            <a:endParaRPr sz="2400" dirty="0"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GB" sz="2400" dirty="0"/>
              <a:t>Build PQ / </a:t>
            </a:r>
            <a:r>
              <a:rPr lang="en-GB" sz="2400" dirty="0" err="1"/>
              <a:t>TreeSet</a:t>
            </a:r>
            <a:r>
              <a:rPr lang="en-GB" sz="2400" dirty="0"/>
              <a:t> of nearest unvisited verts</a:t>
            </a:r>
            <a:endParaRPr sz="2400" dirty="0"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GB" sz="2400" b="1" dirty="0"/>
              <a:t>Visit lowest-distanced vert</a:t>
            </a:r>
            <a:endParaRPr sz="2400" b="1" dirty="0"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GB" sz="2400" dirty="0"/>
              <a:t>For each neighbour, relax </a:t>
            </a:r>
            <a:r>
              <a:rPr lang="en-GB" sz="2400" dirty="0" err="1"/>
              <a:t>dist</a:t>
            </a:r>
            <a:r>
              <a:rPr lang="en-GB" sz="2400" dirty="0"/>
              <a:t> to neighbour</a:t>
            </a:r>
            <a:endParaRPr sz="2400" dirty="0"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GB" sz="2400" dirty="0"/>
              <a:t>Repeat step 3 till no verts left (or no reachable verts left)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sz="3600" dirty="0"/>
              <a:t>Idea</a:t>
            </a:r>
            <a:endParaRPr sz="3600" dirty="0"/>
          </a:p>
        </p:txBody>
      </p:sp>
      <p:sp>
        <p:nvSpPr>
          <p:cNvPr id="333" name="Google Shape;333;p5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sz="2400" dirty="0"/>
              <a:t>Because we only want paths that consist of edges of increasing values, we may only keep single-directional edges that point from lower-value cities to higher-value ones.</a:t>
            </a:r>
            <a:endParaRPr sz="2400" dirty="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sz="2400" dirty="0"/>
              <a:t>For example, if an edge exists between x(5) and y(8), we only record x-y, while discarding y-x.</a:t>
            </a:r>
            <a:endParaRPr sz="2400" dirty="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sz="2400" dirty="0"/>
              <a:t>In this way, we can traverse the graph without worrying about taking invalid edges.</a:t>
            </a:r>
            <a:endParaRPr sz="2400" dirty="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sz="2400" dirty="0"/>
              <a:t>Graph traversal: BFS? DFS?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786564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Solution </a:t>
            </a:r>
            <a:endParaRPr dirty="0"/>
          </a:p>
        </p:txBody>
      </p:sp>
      <p:sp>
        <p:nvSpPr>
          <p:cNvPr id="897" name="Google Shape;897;p10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 dirty="0"/>
              <a:t>Dijkstra’s algo</a:t>
            </a:r>
            <a:endParaRPr dirty="0"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 sz="2400" b="1" dirty="0"/>
              <a:t>3. Visit lowest-distanced vert</a:t>
            </a:r>
            <a:endParaRPr sz="2400" dirty="0"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4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 sz="2400" dirty="0"/>
              <a:t>When there is no –</a:t>
            </a:r>
            <a:r>
              <a:rPr lang="en-GB" sz="2400" dirty="0" err="1"/>
              <a:t>ve</a:t>
            </a:r>
            <a:r>
              <a:rPr lang="en-GB" sz="2400" dirty="0"/>
              <a:t> edge, lowest-distanced vert will NEVER be updated again.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 sz="2400" dirty="0"/>
              <a:t>Why?</a:t>
            </a:r>
            <a:endParaRPr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2" name="Google Shape;902;p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0800" y="1200150"/>
            <a:ext cx="3810000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Google Shape;903;p1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Solution </a:t>
            </a:r>
            <a:endParaRPr dirty="0"/>
          </a:p>
        </p:txBody>
      </p:sp>
      <p:pic>
        <p:nvPicPr>
          <p:cNvPr id="904" name="Google Shape;904;p104" descr="C:\Users\ictm\AppData\Local\Microsoft\Windows\Temporary Internet Files\Content.IE5\VKYR55X7\853px-PlayStation_button_Start.svg[1]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9000" y="2057400"/>
            <a:ext cx="634752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104" descr="C:\Users\ictm\AppData\Local\Microsoft\Windows\Temporary Internet Files\Content.IE5\8A1W2ZU8\Finish_thumb[1]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85000" y="4229100"/>
            <a:ext cx="6477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104"/>
          <p:cNvSpPr txBox="1"/>
          <p:nvPr/>
        </p:nvSpPr>
        <p:spPr>
          <a:xfrm>
            <a:off x="5537200" y="228600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104"/>
          <p:cNvSpPr txBox="1"/>
          <p:nvPr/>
        </p:nvSpPr>
        <p:spPr>
          <a:xfrm>
            <a:off x="5765800" y="9715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104"/>
          <p:cNvSpPr txBox="1"/>
          <p:nvPr/>
        </p:nvSpPr>
        <p:spPr>
          <a:xfrm>
            <a:off x="6832600" y="160020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104"/>
          <p:cNvSpPr txBox="1"/>
          <p:nvPr/>
        </p:nvSpPr>
        <p:spPr>
          <a:xfrm>
            <a:off x="4089400" y="29146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104"/>
          <p:cNvSpPr txBox="1"/>
          <p:nvPr/>
        </p:nvSpPr>
        <p:spPr>
          <a:xfrm>
            <a:off x="4927600" y="37147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104"/>
          <p:cNvSpPr txBox="1"/>
          <p:nvPr/>
        </p:nvSpPr>
        <p:spPr>
          <a:xfrm>
            <a:off x="5689600" y="4286250"/>
            <a:ext cx="3810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104"/>
          <p:cNvSpPr txBox="1"/>
          <p:nvPr/>
        </p:nvSpPr>
        <p:spPr>
          <a:xfrm>
            <a:off x="381000" y="914400"/>
            <a:ext cx="5149230" cy="376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Prevent repeated visits of a</a:t>
            </a:r>
            <a:b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vertex and its neighbours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follow the order</a:t>
            </a:r>
            <a:b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Dijkstra’s algo takes</a:t>
            </a:r>
            <a:endParaRPr sz="24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104"/>
          <p:cNvSpPr/>
          <p:nvPr/>
        </p:nvSpPr>
        <p:spPr>
          <a:xfrm>
            <a:off x="4985491" y="2875936"/>
            <a:ext cx="333761" cy="302938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104"/>
          <p:cNvSpPr/>
          <p:nvPr/>
        </p:nvSpPr>
        <p:spPr>
          <a:xfrm rot="-7953402">
            <a:off x="4913946" y="3452851"/>
            <a:ext cx="279887" cy="374419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104"/>
          <p:cNvSpPr/>
          <p:nvPr/>
        </p:nvSpPr>
        <p:spPr>
          <a:xfrm rot="-5695295">
            <a:off x="6030532" y="4102014"/>
            <a:ext cx="250725" cy="403550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104"/>
          <p:cNvSpPr/>
          <p:nvPr/>
        </p:nvSpPr>
        <p:spPr>
          <a:xfrm rot="-4192650">
            <a:off x="5652309" y="2933790"/>
            <a:ext cx="257065" cy="397665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104"/>
          <p:cNvSpPr/>
          <p:nvPr/>
        </p:nvSpPr>
        <p:spPr>
          <a:xfrm rot="-4018260">
            <a:off x="6895332" y="2677199"/>
            <a:ext cx="259146" cy="395681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104"/>
          <p:cNvSpPr/>
          <p:nvPr/>
        </p:nvSpPr>
        <p:spPr>
          <a:xfrm rot="-7231902">
            <a:off x="6291518" y="1467042"/>
            <a:ext cx="265774" cy="389189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104"/>
          <p:cNvSpPr/>
          <p:nvPr/>
        </p:nvSpPr>
        <p:spPr>
          <a:xfrm rot="6980146">
            <a:off x="5907690" y="1745169"/>
            <a:ext cx="261847" cy="393068"/>
          </a:xfrm>
          <a:custGeom>
            <a:avLst/>
            <a:gdLst/>
            <a:ahLst/>
            <a:cxnLst/>
            <a:rect l="l" t="t" r="r" b="b"/>
            <a:pathLst>
              <a:path w="333761" h="403917" extrusionOk="0">
                <a:moveTo>
                  <a:pt x="176444" y="0"/>
                </a:moveTo>
                <a:cubicBezTo>
                  <a:pt x="169889" y="9832"/>
                  <a:pt x="161435" y="18635"/>
                  <a:pt x="156780" y="29496"/>
                </a:cubicBezTo>
                <a:cubicBezTo>
                  <a:pt x="151457" y="41917"/>
                  <a:pt x="153355" y="56927"/>
                  <a:pt x="146948" y="68825"/>
                </a:cubicBezTo>
                <a:cubicBezTo>
                  <a:pt x="130141" y="100039"/>
                  <a:pt x="107619" y="127819"/>
                  <a:pt x="87954" y="157316"/>
                </a:cubicBezTo>
                <a:lnTo>
                  <a:pt x="68290" y="186813"/>
                </a:lnTo>
                <a:lnTo>
                  <a:pt x="48625" y="216309"/>
                </a:lnTo>
                <a:cubicBezTo>
                  <a:pt x="45348" y="226141"/>
                  <a:pt x="43428" y="236536"/>
                  <a:pt x="38793" y="245806"/>
                </a:cubicBezTo>
                <a:cubicBezTo>
                  <a:pt x="20570" y="282253"/>
                  <a:pt x="0" y="272383"/>
                  <a:pt x="48625" y="304800"/>
                </a:cubicBezTo>
                <a:cubicBezTo>
                  <a:pt x="62394" y="313979"/>
                  <a:pt x="118884" y="322173"/>
                  <a:pt x="127283" y="324464"/>
                </a:cubicBezTo>
                <a:cubicBezTo>
                  <a:pt x="147281" y="329918"/>
                  <a:pt x="186277" y="344129"/>
                  <a:pt x="186277" y="344129"/>
                </a:cubicBezTo>
                <a:cubicBezTo>
                  <a:pt x="196109" y="353961"/>
                  <a:pt x="204205" y="365912"/>
                  <a:pt x="215774" y="373625"/>
                </a:cubicBezTo>
                <a:cubicBezTo>
                  <a:pt x="224397" y="379374"/>
                  <a:pt x="235271" y="380731"/>
                  <a:pt x="245270" y="383458"/>
                </a:cubicBezTo>
                <a:cubicBezTo>
                  <a:pt x="320285" y="403917"/>
                  <a:pt x="297729" y="403122"/>
                  <a:pt x="333761" y="403122"/>
                </a:cubicBezTo>
              </a:path>
            </a:pathLst>
          </a:cu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CB0F-BEAE-4150-B9C0-BDCA45FC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7BCF9-9CC4-4634-8A5B-4BA066CB09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will be deadline extension for lab10!</a:t>
            </a:r>
          </a:p>
        </p:txBody>
      </p:sp>
    </p:spTree>
    <p:extLst>
      <p:ext uri="{BB962C8B-B14F-4D97-AF65-F5344CB8AC3E}">
        <p14:creationId xmlns:p14="http://schemas.microsoft.com/office/powerpoint/2010/main" val="39286363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0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Hope you’ve </a:t>
            </a:r>
            <a:r>
              <a:rPr lang="en-GB" b="1" dirty="0"/>
              <a:t>Had</a:t>
            </a:r>
            <a:r>
              <a:rPr lang="en-GB" dirty="0"/>
              <a:t> Fun!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E6C751-4917-4E45-97B1-FF4831403B81}"/>
              </a:ext>
            </a:extLst>
          </p:cNvPr>
          <p:cNvSpPr txBox="1"/>
          <p:nvPr/>
        </p:nvSpPr>
        <p:spPr>
          <a:xfrm>
            <a:off x="725826" y="1323567"/>
            <a:ext cx="756070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Queue</a:t>
            </a:r>
          </a:p>
          <a:p>
            <a:r>
              <a:rPr lang="en-US" sz="1600" dirty="0"/>
              <a:t>Tree</a:t>
            </a:r>
          </a:p>
          <a:p>
            <a:r>
              <a:rPr lang="en-US" sz="1600" dirty="0"/>
              <a:t>Dijkstra </a:t>
            </a:r>
          </a:p>
          <a:p>
            <a:r>
              <a:rPr lang="en-US" sz="1600" dirty="0"/>
              <a:t>Heap</a:t>
            </a:r>
          </a:p>
          <a:p>
            <a:r>
              <a:rPr lang="en-US" sz="1600" dirty="0"/>
              <a:t>UFDS</a:t>
            </a:r>
          </a:p>
          <a:p>
            <a:r>
              <a:rPr lang="en-US" sz="1600" dirty="0"/>
              <a:t>HashMap</a:t>
            </a:r>
          </a:p>
          <a:p>
            <a:r>
              <a:rPr lang="en-US" sz="1600" dirty="0"/>
              <a:t>Kruskal</a:t>
            </a:r>
          </a:p>
          <a:p>
            <a:r>
              <a:rPr lang="en-US" sz="1600" dirty="0"/>
              <a:t>Bellman-ford</a:t>
            </a:r>
          </a:p>
          <a:p>
            <a:r>
              <a:rPr lang="en-US" sz="1600" dirty="0"/>
              <a:t>Stack</a:t>
            </a:r>
          </a:p>
          <a:p>
            <a:r>
              <a:rPr lang="en-US" sz="1600" dirty="0"/>
              <a:t>Prim</a:t>
            </a:r>
          </a:p>
          <a:p>
            <a:r>
              <a:rPr lang="en-US" sz="1600" dirty="0"/>
              <a:t>BFS</a:t>
            </a:r>
          </a:p>
          <a:p>
            <a:r>
              <a:rPr lang="en-US" sz="1600" dirty="0"/>
              <a:t>DFS</a:t>
            </a:r>
          </a:p>
          <a:p>
            <a:r>
              <a:rPr lang="en-US" sz="1600" dirty="0"/>
              <a:t>……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89B9-F33C-437F-A222-9674F1209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5CBB546-AD63-4994-845E-7294713B4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3844"/>
            <a:ext cx="3198282" cy="4602479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04FA362-5802-4353-80D6-46A70F5BB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024" y="273844"/>
            <a:ext cx="4068233" cy="247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4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6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Covid</a:t>
            </a:r>
            <a:endParaRPr/>
          </a:p>
        </p:txBody>
      </p:sp>
      <p:sp>
        <p:nvSpPr>
          <p:cNvPr id="385" name="Google Shape;385;p66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GB"/>
              <a:t>Problem 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391" name="Google Shape;391;p67"/>
          <p:cNvSpPr txBox="1">
            <a:spLocks noGrp="1"/>
          </p:cNvSpPr>
          <p:nvPr>
            <p:ph type="body" idx="1"/>
          </p:nvPr>
        </p:nvSpPr>
        <p:spPr>
          <a:xfrm>
            <a:off x="457200" y="936381"/>
            <a:ext cx="8229600" cy="4207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2400" dirty="0"/>
              <a:t>Given </a:t>
            </a:r>
            <a:r>
              <a:rPr lang="en-GB" sz="2400" i="1" dirty="0"/>
              <a:t>n</a:t>
            </a:r>
            <a:r>
              <a:rPr lang="en-GB" sz="2400" dirty="0"/>
              <a:t> people, </a:t>
            </a:r>
            <a:r>
              <a:rPr lang="en-GB" sz="2400" i="1" dirty="0"/>
              <a:t>m</a:t>
            </a:r>
            <a:r>
              <a:rPr lang="en-GB" sz="2400" dirty="0"/>
              <a:t> pairs of people will meet every weekend.</a:t>
            </a:r>
            <a:endParaRPr sz="24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2400" dirty="0"/>
              <a:t>There exists the disease Covid-19. Every time a person is caught with this disease, he/she will only start to transmit it in the following week to whoever he/she meets.</a:t>
            </a:r>
            <a:endParaRPr sz="24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 sz="2400" dirty="0"/>
              <a:t>At week 0, </a:t>
            </a:r>
            <a:r>
              <a:rPr lang="en-GB" sz="2400" i="1" dirty="0"/>
              <a:t>k</a:t>
            </a:r>
            <a:r>
              <a:rPr lang="en-GB" sz="2400" dirty="0"/>
              <a:t> people caught Covid-19. The weekly meetings will start from week 1.</a:t>
            </a:r>
            <a:endParaRPr sz="24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 sz="2400" dirty="0"/>
              <a:t>Find the earliest time where everyone caught Covid-19 or print out “Some are safe” if there are some people that will never be infected.</a:t>
            </a: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Approach</a:t>
            </a:r>
            <a:endParaRPr/>
          </a:p>
        </p:txBody>
      </p:sp>
      <p:sp>
        <p:nvSpPr>
          <p:cNvPr id="409" name="Google Shape;409;p7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BFS from the initial </a:t>
            </a:r>
            <a:r>
              <a:rPr lang="en-GB" i="1"/>
              <a:t>k</a:t>
            </a:r>
            <a:r>
              <a:rPr lang="en-GB"/>
              <a:t> infected people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Ignore the visited (infected) nodes.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Keep track of which week a node is first visited (infected).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Finally, find out if there are any nodes which are not visited or return the max number of weeks required to visit a node.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9A1F-D1F3-4C09-8F12-E50BEAA4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FD9A6-D89B-4706-B3CE-EEAC7380D5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A559B29-A43E-4335-8340-334A8BA2A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5084"/>
            <a:ext cx="4770967" cy="366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893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1341</Words>
  <Application>Microsoft Office PowerPoint</Application>
  <PresentationFormat>On-screen Show (16:9)</PresentationFormat>
  <Paragraphs>307</Paragraphs>
  <Slides>43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Roboto</vt:lpstr>
      <vt:lpstr>Arial</vt:lpstr>
      <vt:lpstr>Calibri</vt:lpstr>
      <vt:lpstr>Consolas</vt:lpstr>
      <vt:lpstr>Simple Light</vt:lpstr>
      <vt:lpstr>Office Theme</vt:lpstr>
      <vt:lpstr>Office Theme</vt:lpstr>
      <vt:lpstr>Office Theme</vt:lpstr>
      <vt:lpstr>Office Theme</vt:lpstr>
      <vt:lpstr>Material</vt:lpstr>
      <vt:lpstr>Material</vt:lpstr>
      <vt:lpstr>Office Theme</vt:lpstr>
      <vt:lpstr>CS2040 Lab11 B03 (Please set up your camera for Visualgo quiz)   09/11/2020</vt:lpstr>
      <vt:lpstr>Trip</vt:lpstr>
      <vt:lpstr>Question</vt:lpstr>
      <vt:lpstr>Idea</vt:lpstr>
      <vt:lpstr>PowerPoint Presentation</vt:lpstr>
      <vt:lpstr>Covid</vt:lpstr>
      <vt:lpstr>Summary</vt:lpstr>
      <vt:lpstr>Approach</vt:lpstr>
      <vt:lpstr>PowerPoint Presentation</vt:lpstr>
      <vt:lpstr>Visualgo quiz</vt:lpstr>
      <vt:lpstr>Visualgo quiz</vt:lpstr>
      <vt:lpstr>Hypercar</vt:lpstr>
      <vt:lpstr>Summary</vt:lpstr>
      <vt:lpstr>Example</vt:lpstr>
      <vt:lpstr>PowerPoint Presentation</vt:lpstr>
      <vt:lpstr>Insight</vt:lpstr>
      <vt:lpstr>Solution 1 </vt:lpstr>
      <vt:lpstr>Solution 2</vt:lpstr>
      <vt:lpstr>Pizza Steve</vt:lpstr>
      <vt:lpstr>Problem Statement</vt:lpstr>
      <vt:lpstr>Input Output</vt:lpstr>
      <vt:lpstr>Things to Consider...</vt:lpstr>
      <vt:lpstr>Understand when to use which Algo</vt:lpstr>
      <vt:lpstr>After running Dijkstra’s</vt:lpstr>
      <vt:lpstr>Countways</vt:lpstr>
      <vt:lpstr>PowerPoint Presentation</vt:lpstr>
      <vt:lpstr>Understand Requirements</vt:lpstr>
      <vt:lpstr>Understand Requirements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Design</vt:lpstr>
      <vt:lpstr>Solution </vt:lpstr>
      <vt:lpstr>Solution </vt:lpstr>
      <vt:lpstr>Solution </vt:lpstr>
      <vt:lpstr>Good news</vt:lpstr>
      <vt:lpstr>Hope you’ve Had Fun!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CS2040 Lab11 B03 (Please set up your camera for Visualgo quiz)   09/11/2020</dc:title>
  <cp:lastModifiedBy>Gao Haochun</cp:lastModifiedBy>
  <cp:revision>1</cp:revision>
  <dcterms:modified xsi:type="dcterms:W3CDTF">2020-11-09T03:21:38Z</dcterms:modified>
</cp:coreProperties>
</file>