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 id="2147483716" r:id="rId3"/>
    <p:sldMasterId id="2147483709" r:id="rId4"/>
    <p:sldMasterId id="2147483728" r:id="rId5"/>
  </p:sldMasterIdLst>
  <p:notesMasterIdLst>
    <p:notesMasterId r:id="rId40"/>
  </p:notesMasterIdLst>
  <p:sldIdLst>
    <p:sldId id="300" r:id="rId6"/>
    <p:sldId id="256" r:id="rId7"/>
    <p:sldId id="257" r:id="rId8"/>
    <p:sldId id="260" r:id="rId9"/>
    <p:sldId id="261" r:id="rId10"/>
    <p:sldId id="262" r:id="rId11"/>
    <p:sldId id="263" r:id="rId12"/>
    <p:sldId id="264" r:id="rId13"/>
    <p:sldId id="266" r:id="rId14"/>
    <p:sldId id="268" r:id="rId15"/>
    <p:sldId id="302" r:id="rId16"/>
    <p:sldId id="301" r:id="rId17"/>
    <p:sldId id="303" r:id="rId18"/>
    <p:sldId id="304" r:id="rId19"/>
    <p:sldId id="277" r:id="rId20"/>
    <p:sldId id="278" r:id="rId21"/>
    <p:sldId id="279" r:id="rId22"/>
    <p:sldId id="280" r:id="rId23"/>
    <p:sldId id="281" r:id="rId24"/>
    <p:sldId id="284" r:id="rId25"/>
    <p:sldId id="305" r:id="rId26"/>
    <p:sldId id="306" r:id="rId27"/>
    <p:sldId id="308" r:id="rId28"/>
    <p:sldId id="285" r:id="rId29"/>
    <p:sldId id="286" r:id="rId30"/>
    <p:sldId id="291" r:id="rId31"/>
    <p:sldId id="292" r:id="rId32"/>
    <p:sldId id="293" r:id="rId33"/>
    <p:sldId id="294" r:id="rId34"/>
    <p:sldId id="295" r:id="rId35"/>
    <p:sldId id="296" r:id="rId36"/>
    <p:sldId id="297" r:id="rId37"/>
    <p:sldId id="298" r:id="rId38"/>
    <p:sldId id="299"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33CADF54-1BB7-41D2-B8B8-4F0072C1C218}">
          <p14:sldIdLst>
            <p14:sldId id="300"/>
            <p14:sldId id="256"/>
            <p14:sldId id="257"/>
            <p14:sldId id="260"/>
            <p14:sldId id="261"/>
            <p14:sldId id="262"/>
            <p14:sldId id="263"/>
            <p14:sldId id="264"/>
            <p14:sldId id="266"/>
            <p14:sldId id="268"/>
            <p14:sldId id="302"/>
            <p14:sldId id="301"/>
            <p14:sldId id="303"/>
            <p14:sldId id="304"/>
            <p14:sldId id="277"/>
            <p14:sldId id="278"/>
            <p14:sldId id="279"/>
            <p14:sldId id="280"/>
            <p14:sldId id="281"/>
            <p14:sldId id="284"/>
            <p14:sldId id="305"/>
            <p14:sldId id="306"/>
            <p14:sldId id="308"/>
            <p14:sldId id="285"/>
            <p14:sldId id="286"/>
            <p14:sldId id="291"/>
            <p14:sldId id="292"/>
            <p14:sldId id="293"/>
            <p14:sldId id="294"/>
            <p14:sldId id="295"/>
            <p14:sldId id="296"/>
            <p14:sldId id="297"/>
            <p14:sldId id="298"/>
            <p14:sldId id="29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CE1C2-9C9E-4BED-A569-3BE90EB72B93}" v="17" dt="2020-10-05T01:25:41.876"/>
  </p1510:revLst>
</p1510:revInfo>
</file>

<file path=ppt/tableStyles.xml><?xml version="1.0" encoding="utf-8"?>
<a:tblStyleLst xmlns:a="http://schemas.openxmlformats.org/drawingml/2006/main" def="{53647E35-D2A7-4149-8EAB-8499A76AFD87}">
  <a:tblStyle styleId="{53647E35-D2A7-4149-8EAB-8499A76AFD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3" d="100"/>
          <a:sy n="173" d="100"/>
        </p:scale>
        <p:origin x="525"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chun" userId="898e547e-b322-4c40-a52b-eefdc03f4b32" providerId="ADAL" clId="{5E8CE1C2-9C9E-4BED-A569-3BE90EB72B93}"/>
    <pc:docChg chg="undo custSel addSld delSld modSld addMainMaster addSection delSection modSection">
      <pc:chgData name="Haochun" userId="898e547e-b322-4c40-a52b-eefdc03f4b32" providerId="ADAL" clId="{5E8CE1C2-9C9E-4BED-A569-3BE90EB72B93}" dt="2020-10-05T02:42:41.862" v="528" actId="20577"/>
      <pc:docMkLst>
        <pc:docMk/>
      </pc:docMkLst>
      <pc:sldChg chg="modSp">
        <pc:chgData name="Haochun" userId="898e547e-b322-4c40-a52b-eefdc03f4b32" providerId="ADAL" clId="{5E8CE1C2-9C9E-4BED-A569-3BE90EB72B93}" dt="2020-10-04T09:02:20.484" v="18" actId="20577"/>
        <pc:sldMkLst>
          <pc:docMk/>
          <pc:sldMk cId="0" sldId="256"/>
        </pc:sldMkLst>
        <pc:spChg chg="mod">
          <ac:chgData name="Haochun" userId="898e547e-b322-4c40-a52b-eefdc03f4b32" providerId="ADAL" clId="{5E8CE1C2-9C9E-4BED-A569-3BE90EB72B93}" dt="2020-10-04T09:02:20.484" v="18" actId="20577"/>
          <ac:spMkLst>
            <pc:docMk/>
            <pc:sldMk cId="0" sldId="256"/>
            <ac:spMk id="130" creationId="{00000000-0000-0000-0000-000000000000}"/>
          </ac:spMkLst>
        </pc:spChg>
      </pc:sldChg>
      <pc:sldChg chg="del">
        <pc:chgData name="Haochun" userId="898e547e-b322-4c40-a52b-eefdc03f4b32" providerId="ADAL" clId="{5E8CE1C2-9C9E-4BED-A569-3BE90EB72B93}" dt="2020-10-04T09:01:22.425" v="0" actId="2696"/>
        <pc:sldMkLst>
          <pc:docMk/>
          <pc:sldMk cId="0" sldId="258"/>
        </pc:sldMkLst>
      </pc:sldChg>
      <pc:sldChg chg="del">
        <pc:chgData name="Haochun" userId="898e547e-b322-4c40-a52b-eefdc03f4b32" providerId="ADAL" clId="{5E8CE1C2-9C9E-4BED-A569-3BE90EB72B93}" dt="2020-10-04T09:01:23.209" v="1" actId="2696"/>
        <pc:sldMkLst>
          <pc:docMk/>
          <pc:sldMk cId="0" sldId="259"/>
        </pc:sldMkLst>
      </pc:sldChg>
      <pc:sldChg chg="modSp">
        <pc:chgData name="Haochun" userId="898e547e-b322-4c40-a52b-eefdc03f4b32" providerId="ADAL" clId="{5E8CE1C2-9C9E-4BED-A569-3BE90EB72B93}" dt="2020-10-05T02:00:01.619" v="524" actId="20577"/>
        <pc:sldMkLst>
          <pc:docMk/>
          <pc:sldMk cId="0" sldId="260"/>
        </pc:sldMkLst>
        <pc:spChg chg="mod">
          <ac:chgData name="Haochun" userId="898e547e-b322-4c40-a52b-eefdc03f4b32" providerId="ADAL" clId="{5E8CE1C2-9C9E-4BED-A569-3BE90EB72B93}" dt="2020-10-05T02:00:01.619" v="524" actId="20577"/>
          <ac:spMkLst>
            <pc:docMk/>
            <pc:sldMk cId="0" sldId="260"/>
            <ac:spMk id="154" creationId="{00000000-0000-0000-0000-000000000000}"/>
          </ac:spMkLst>
        </pc:spChg>
      </pc:sldChg>
      <pc:sldChg chg="modSp">
        <pc:chgData name="Haochun" userId="898e547e-b322-4c40-a52b-eefdc03f4b32" providerId="ADAL" clId="{5E8CE1C2-9C9E-4BED-A569-3BE90EB72B93}" dt="2020-10-04T09:17:48.470" v="38" actId="20577"/>
        <pc:sldMkLst>
          <pc:docMk/>
          <pc:sldMk cId="0" sldId="263"/>
        </pc:sldMkLst>
        <pc:spChg chg="mod">
          <ac:chgData name="Haochun" userId="898e547e-b322-4c40-a52b-eefdc03f4b32" providerId="ADAL" clId="{5E8CE1C2-9C9E-4BED-A569-3BE90EB72B93}" dt="2020-10-04T09:17:48.470" v="38" actId="20577"/>
          <ac:spMkLst>
            <pc:docMk/>
            <pc:sldMk cId="0" sldId="263"/>
            <ac:spMk id="170" creationId="{00000000-0000-0000-0000-000000000000}"/>
          </ac:spMkLst>
        </pc:spChg>
      </pc:sldChg>
      <pc:sldChg chg="modSp">
        <pc:chgData name="Haochun" userId="898e547e-b322-4c40-a52b-eefdc03f4b32" providerId="ADAL" clId="{5E8CE1C2-9C9E-4BED-A569-3BE90EB72B93}" dt="2020-10-04T09:17:56.287" v="43" actId="20577"/>
        <pc:sldMkLst>
          <pc:docMk/>
          <pc:sldMk cId="0" sldId="264"/>
        </pc:sldMkLst>
        <pc:spChg chg="mod">
          <ac:chgData name="Haochun" userId="898e547e-b322-4c40-a52b-eefdc03f4b32" providerId="ADAL" clId="{5E8CE1C2-9C9E-4BED-A569-3BE90EB72B93}" dt="2020-10-04T09:17:56.287" v="43" actId="20577"/>
          <ac:spMkLst>
            <pc:docMk/>
            <pc:sldMk cId="0" sldId="264"/>
            <ac:spMk id="177" creationId="{00000000-0000-0000-0000-000000000000}"/>
          </ac:spMkLst>
        </pc:spChg>
      </pc:sldChg>
      <pc:sldChg chg="del">
        <pc:chgData name="Haochun" userId="898e547e-b322-4c40-a52b-eefdc03f4b32" providerId="ADAL" clId="{5E8CE1C2-9C9E-4BED-A569-3BE90EB72B93}" dt="2020-10-04T09:18:02.790" v="44" actId="2696"/>
        <pc:sldMkLst>
          <pc:docMk/>
          <pc:sldMk cId="0" sldId="265"/>
        </pc:sldMkLst>
      </pc:sldChg>
      <pc:sldChg chg="del">
        <pc:chgData name="Haochun" userId="898e547e-b322-4c40-a52b-eefdc03f4b32" providerId="ADAL" clId="{5E8CE1C2-9C9E-4BED-A569-3BE90EB72B93}" dt="2020-10-04T09:18:41.917" v="55" actId="2696"/>
        <pc:sldMkLst>
          <pc:docMk/>
          <pc:sldMk cId="0" sldId="267"/>
        </pc:sldMkLst>
      </pc:sldChg>
      <pc:sldChg chg="del">
        <pc:chgData name="Haochun" userId="898e547e-b322-4c40-a52b-eefdc03f4b32" providerId="ADAL" clId="{5E8CE1C2-9C9E-4BED-A569-3BE90EB72B93}" dt="2020-10-04T09:18:39.361" v="54" actId="2696"/>
        <pc:sldMkLst>
          <pc:docMk/>
          <pc:sldMk cId="0" sldId="269"/>
        </pc:sldMkLst>
      </pc:sldChg>
      <pc:sldChg chg="del">
        <pc:chgData name="Haochun" userId="898e547e-b322-4c40-a52b-eefdc03f4b32" providerId="ADAL" clId="{5E8CE1C2-9C9E-4BED-A569-3BE90EB72B93}" dt="2020-10-04T09:18:38.453" v="53" actId="2696"/>
        <pc:sldMkLst>
          <pc:docMk/>
          <pc:sldMk cId="0" sldId="270"/>
        </pc:sldMkLst>
      </pc:sldChg>
      <pc:sldChg chg="del">
        <pc:chgData name="Haochun" userId="898e547e-b322-4c40-a52b-eefdc03f4b32" providerId="ADAL" clId="{5E8CE1C2-9C9E-4BED-A569-3BE90EB72B93}" dt="2020-10-04T09:18:37.880" v="52" actId="2696"/>
        <pc:sldMkLst>
          <pc:docMk/>
          <pc:sldMk cId="0" sldId="271"/>
        </pc:sldMkLst>
      </pc:sldChg>
      <pc:sldChg chg="del">
        <pc:chgData name="Haochun" userId="898e547e-b322-4c40-a52b-eefdc03f4b32" providerId="ADAL" clId="{5E8CE1C2-9C9E-4BED-A569-3BE90EB72B93}" dt="2020-10-04T09:18:37.003" v="51" actId="2696"/>
        <pc:sldMkLst>
          <pc:docMk/>
          <pc:sldMk cId="0" sldId="272"/>
        </pc:sldMkLst>
      </pc:sldChg>
      <pc:sldChg chg="del">
        <pc:chgData name="Haochun" userId="898e547e-b322-4c40-a52b-eefdc03f4b32" providerId="ADAL" clId="{5E8CE1C2-9C9E-4BED-A569-3BE90EB72B93}" dt="2020-10-04T09:18:36.334" v="50" actId="2696"/>
        <pc:sldMkLst>
          <pc:docMk/>
          <pc:sldMk cId="0" sldId="273"/>
        </pc:sldMkLst>
      </pc:sldChg>
      <pc:sldChg chg="del">
        <pc:chgData name="Haochun" userId="898e547e-b322-4c40-a52b-eefdc03f4b32" providerId="ADAL" clId="{5E8CE1C2-9C9E-4BED-A569-3BE90EB72B93}" dt="2020-10-04T09:18:35.467" v="49" actId="2696"/>
        <pc:sldMkLst>
          <pc:docMk/>
          <pc:sldMk cId="0" sldId="274"/>
        </pc:sldMkLst>
      </pc:sldChg>
      <pc:sldChg chg="del">
        <pc:chgData name="Haochun" userId="898e547e-b322-4c40-a52b-eefdc03f4b32" providerId="ADAL" clId="{5E8CE1C2-9C9E-4BED-A569-3BE90EB72B93}" dt="2020-10-04T09:18:32.132" v="46" actId="2696"/>
        <pc:sldMkLst>
          <pc:docMk/>
          <pc:sldMk cId="0" sldId="275"/>
        </pc:sldMkLst>
      </pc:sldChg>
      <pc:sldChg chg="del">
        <pc:chgData name="Haochun" userId="898e547e-b322-4c40-a52b-eefdc03f4b32" providerId="ADAL" clId="{5E8CE1C2-9C9E-4BED-A569-3BE90EB72B93}" dt="2020-10-04T09:18:31.404" v="45" actId="2696"/>
        <pc:sldMkLst>
          <pc:docMk/>
          <pc:sldMk cId="0" sldId="276"/>
        </pc:sldMkLst>
      </pc:sldChg>
      <pc:sldChg chg="modSp add del">
        <pc:chgData name="Haochun" userId="898e547e-b322-4c40-a52b-eefdc03f4b32" providerId="ADAL" clId="{5E8CE1C2-9C9E-4BED-A569-3BE90EB72B93}" dt="2020-10-04T09:28:29.070" v="110" actId="20577"/>
        <pc:sldMkLst>
          <pc:docMk/>
          <pc:sldMk cId="0" sldId="277"/>
        </pc:sldMkLst>
        <pc:spChg chg="mod">
          <ac:chgData name="Haochun" userId="898e547e-b322-4c40-a52b-eefdc03f4b32" providerId="ADAL" clId="{5E8CE1C2-9C9E-4BED-A569-3BE90EB72B93}" dt="2020-10-04T09:28:29.070" v="110" actId="20577"/>
          <ac:spMkLst>
            <pc:docMk/>
            <pc:sldMk cId="0" sldId="277"/>
            <ac:spMk id="444" creationId="{00000000-0000-0000-0000-000000000000}"/>
          </ac:spMkLst>
        </pc:spChg>
      </pc:sldChg>
      <pc:sldChg chg="modSp">
        <pc:chgData name="Haochun" userId="898e547e-b322-4c40-a52b-eefdc03f4b32" providerId="ADAL" clId="{5E8CE1C2-9C9E-4BED-A569-3BE90EB72B93}" dt="2020-10-04T09:48:22.376" v="119" actId="20577"/>
        <pc:sldMkLst>
          <pc:docMk/>
          <pc:sldMk cId="0" sldId="278"/>
        </pc:sldMkLst>
        <pc:spChg chg="mod">
          <ac:chgData name="Haochun" userId="898e547e-b322-4c40-a52b-eefdc03f4b32" providerId="ADAL" clId="{5E8CE1C2-9C9E-4BED-A569-3BE90EB72B93}" dt="2020-10-04T09:48:22.376" v="119" actId="20577"/>
          <ac:spMkLst>
            <pc:docMk/>
            <pc:sldMk cId="0" sldId="278"/>
            <ac:spMk id="450" creationId="{00000000-0000-0000-0000-000000000000}"/>
          </ac:spMkLst>
        </pc:spChg>
      </pc:sldChg>
      <pc:sldChg chg="modSp">
        <pc:chgData name="Haochun" userId="898e547e-b322-4c40-a52b-eefdc03f4b32" providerId="ADAL" clId="{5E8CE1C2-9C9E-4BED-A569-3BE90EB72B93}" dt="2020-10-04T09:48:58.701" v="125" actId="14100"/>
        <pc:sldMkLst>
          <pc:docMk/>
          <pc:sldMk cId="0" sldId="279"/>
        </pc:sldMkLst>
        <pc:spChg chg="mod">
          <ac:chgData name="Haochun" userId="898e547e-b322-4c40-a52b-eefdc03f4b32" providerId="ADAL" clId="{5E8CE1C2-9C9E-4BED-A569-3BE90EB72B93}" dt="2020-10-04T09:48:52.126" v="122" actId="14100"/>
          <ac:spMkLst>
            <pc:docMk/>
            <pc:sldMk cId="0" sldId="279"/>
            <ac:spMk id="457" creationId="{00000000-0000-0000-0000-000000000000}"/>
          </ac:spMkLst>
        </pc:spChg>
        <pc:spChg chg="mod">
          <ac:chgData name="Haochun" userId="898e547e-b322-4c40-a52b-eefdc03f4b32" providerId="ADAL" clId="{5E8CE1C2-9C9E-4BED-A569-3BE90EB72B93}" dt="2020-10-04T09:48:58.701" v="125" actId="14100"/>
          <ac:spMkLst>
            <pc:docMk/>
            <pc:sldMk cId="0" sldId="279"/>
            <ac:spMk id="458" creationId="{00000000-0000-0000-0000-000000000000}"/>
          </ac:spMkLst>
        </pc:spChg>
      </pc:sldChg>
      <pc:sldChg chg="modSp">
        <pc:chgData name="Haochun" userId="898e547e-b322-4c40-a52b-eefdc03f4b32" providerId="ADAL" clId="{5E8CE1C2-9C9E-4BED-A569-3BE90EB72B93}" dt="2020-10-05T01:29:55.203" v="512" actId="20577"/>
        <pc:sldMkLst>
          <pc:docMk/>
          <pc:sldMk cId="0" sldId="280"/>
        </pc:sldMkLst>
        <pc:spChg chg="mod">
          <ac:chgData name="Haochun" userId="898e547e-b322-4c40-a52b-eefdc03f4b32" providerId="ADAL" clId="{5E8CE1C2-9C9E-4BED-A569-3BE90EB72B93}" dt="2020-10-05T01:29:55.203" v="512" actId="20577"/>
          <ac:spMkLst>
            <pc:docMk/>
            <pc:sldMk cId="0" sldId="280"/>
            <ac:spMk id="465" creationId="{00000000-0000-0000-0000-000000000000}"/>
          </ac:spMkLst>
        </pc:spChg>
        <pc:spChg chg="mod">
          <ac:chgData name="Haochun" userId="898e547e-b322-4c40-a52b-eefdc03f4b32" providerId="ADAL" clId="{5E8CE1C2-9C9E-4BED-A569-3BE90EB72B93}" dt="2020-10-04T10:25:49.474" v="149" actId="20577"/>
          <ac:spMkLst>
            <pc:docMk/>
            <pc:sldMk cId="0" sldId="280"/>
            <ac:spMk id="468" creationId="{00000000-0000-0000-0000-000000000000}"/>
          </ac:spMkLst>
        </pc:spChg>
        <pc:cxnChg chg="mod">
          <ac:chgData name="Haochun" userId="898e547e-b322-4c40-a52b-eefdc03f4b32" providerId="ADAL" clId="{5E8CE1C2-9C9E-4BED-A569-3BE90EB72B93}" dt="2020-10-04T10:26:17.990" v="155" actId="1076"/>
          <ac:cxnSpMkLst>
            <pc:docMk/>
            <pc:sldMk cId="0" sldId="280"/>
            <ac:cxnSpMk id="466" creationId="{00000000-0000-0000-0000-000000000000}"/>
          </ac:cxnSpMkLst>
        </pc:cxnChg>
        <pc:cxnChg chg="mod">
          <ac:chgData name="Haochun" userId="898e547e-b322-4c40-a52b-eefdc03f4b32" providerId="ADAL" clId="{5E8CE1C2-9C9E-4BED-A569-3BE90EB72B93}" dt="2020-10-04T10:26:19.462" v="156" actId="1076"/>
          <ac:cxnSpMkLst>
            <pc:docMk/>
            <pc:sldMk cId="0" sldId="280"/>
            <ac:cxnSpMk id="467" creationId="{00000000-0000-0000-0000-000000000000}"/>
          </ac:cxnSpMkLst>
        </pc:cxnChg>
      </pc:sldChg>
      <pc:sldChg chg="modSp">
        <pc:chgData name="Haochun" userId="898e547e-b322-4c40-a52b-eefdc03f4b32" providerId="ADAL" clId="{5E8CE1C2-9C9E-4BED-A569-3BE90EB72B93}" dt="2020-10-05T01:29:58.827" v="516" actId="20577"/>
        <pc:sldMkLst>
          <pc:docMk/>
          <pc:sldMk cId="0" sldId="281"/>
        </pc:sldMkLst>
        <pc:spChg chg="mod">
          <ac:chgData name="Haochun" userId="898e547e-b322-4c40-a52b-eefdc03f4b32" providerId="ADAL" clId="{5E8CE1C2-9C9E-4BED-A569-3BE90EB72B93}" dt="2020-10-05T01:29:58.827" v="516" actId="20577"/>
          <ac:spMkLst>
            <pc:docMk/>
            <pc:sldMk cId="0" sldId="281"/>
            <ac:spMk id="476" creationId="{00000000-0000-0000-0000-000000000000}"/>
          </ac:spMkLst>
        </pc:spChg>
        <pc:spChg chg="mod">
          <ac:chgData name="Haochun" userId="898e547e-b322-4c40-a52b-eefdc03f4b32" providerId="ADAL" clId="{5E8CE1C2-9C9E-4BED-A569-3BE90EB72B93}" dt="2020-10-04T10:28:53.080" v="238" actId="14100"/>
          <ac:spMkLst>
            <pc:docMk/>
            <pc:sldMk cId="0" sldId="281"/>
            <ac:spMk id="479" creationId="{00000000-0000-0000-0000-000000000000}"/>
          </ac:spMkLst>
        </pc:spChg>
      </pc:sldChg>
      <pc:sldChg chg="del">
        <pc:chgData name="Haochun" userId="898e547e-b322-4c40-a52b-eefdc03f4b32" providerId="ADAL" clId="{5E8CE1C2-9C9E-4BED-A569-3BE90EB72B93}" dt="2020-10-04T10:29:36.677" v="240" actId="2696"/>
        <pc:sldMkLst>
          <pc:docMk/>
          <pc:sldMk cId="0" sldId="282"/>
        </pc:sldMkLst>
      </pc:sldChg>
      <pc:sldChg chg="modSp del">
        <pc:chgData name="Haochun" userId="898e547e-b322-4c40-a52b-eefdc03f4b32" providerId="ADAL" clId="{5E8CE1C2-9C9E-4BED-A569-3BE90EB72B93}" dt="2020-10-04T10:29:37.548" v="241" actId="2696"/>
        <pc:sldMkLst>
          <pc:docMk/>
          <pc:sldMk cId="0" sldId="283"/>
        </pc:sldMkLst>
        <pc:spChg chg="mod">
          <ac:chgData name="Haochun" userId="898e547e-b322-4c40-a52b-eefdc03f4b32" providerId="ADAL" clId="{5E8CE1C2-9C9E-4BED-A569-3BE90EB72B93}" dt="2020-10-04T10:29:14.582" v="239" actId="14100"/>
          <ac:spMkLst>
            <pc:docMk/>
            <pc:sldMk cId="0" sldId="283"/>
            <ac:spMk id="496" creationId="{00000000-0000-0000-0000-000000000000}"/>
          </ac:spMkLst>
        </pc:spChg>
      </pc:sldChg>
      <pc:sldChg chg="modSp">
        <pc:chgData name="Haochun" userId="898e547e-b322-4c40-a52b-eefdc03f4b32" providerId="ADAL" clId="{5E8CE1C2-9C9E-4BED-A569-3BE90EB72B93}" dt="2020-10-04T10:29:47.198" v="250" actId="20577"/>
        <pc:sldMkLst>
          <pc:docMk/>
          <pc:sldMk cId="0" sldId="284"/>
        </pc:sldMkLst>
        <pc:spChg chg="mod">
          <ac:chgData name="Haochun" userId="898e547e-b322-4c40-a52b-eefdc03f4b32" providerId="ADAL" clId="{5E8CE1C2-9C9E-4BED-A569-3BE90EB72B93}" dt="2020-10-04T10:29:47.198" v="250" actId="20577"/>
          <ac:spMkLst>
            <pc:docMk/>
            <pc:sldMk cId="0" sldId="284"/>
            <ac:spMk id="502" creationId="{00000000-0000-0000-0000-000000000000}"/>
          </ac:spMkLst>
        </pc:spChg>
      </pc:sldChg>
      <pc:sldChg chg="modSp">
        <pc:chgData name="Haochun" userId="898e547e-b322-4c40-a52b-eefdc03f4b32" providerId="ADAL" clId="{5E8CE1C2-9C9E-4BED-A569-3BE90EB72B93}" dt="2020-10-05T01:32:14.899" v="517" actId="20577"/>
        <pc:sldMkLst>
          <pc:docMk/>
          <pc:sldMk cId="0" sldId="285"/>
        </pc:sldMkLst>
        <pc:spChg chg="mod">
          <ac:chgData name="Haochun" userId="898e547e-b322-4c40-a52b-eefdc03f4b32" providerId="ADAL" clId="{5E8CE1C2-9C9E-4BED-A569-3BE90EB72B93}" dt="2020-10-05T01:32:14.899" v="517" actId="20577"/>
          <ac:spMkLst>
            <pc:docMk/>
            <pc:sldMk cId="0" sldId="285"/>
            <ac:spMk id="508" creationId="{00000000-0000-0000-0000-000000000000}"/>
          </ac:spMkLst>
        </pc:spChg>
      </pc:sldChg>
      <pc:sldChg chg="del">
        <pc:chgData name="Haochun" userId="898e547e-b322-4c40-a52b-eefdc03f4b32" providerId="ADAL" clId="{5E8CE1C2-9C9E-4BED-A569-3BE90EB72B93}" dt="2020-10-05T01:32:30.735" v="518" actId="2696"/>
        <pc:sldMkLst>
          <pc:docMk/>
          <pc:sldMk cId="0" sldId="287"/>
        </pc:sldMkLst>
      </pc:sldChg>
      <pc:sldChg chg="del">
        <pc:chgData name="Haochun" userId="898e547e-b322-4c40-a52b-eefdc03f4b32" providerId="ADAL" clId="{5E8CE1C2-9C9E-4BED-A569-3BE90EB72B93}" dt="2020-10-04T10:34:19.446" v="253" actId="2696"/>
        <pc:sldMkLst>
          <pc:docMk/>
          <pc:sldMk cId="0" sldId="288"/>
        </pc:sldMkLst>
      </pc:sldChg>
      <pc:sldChg chg="del">
        <pc:chgData name="Haochun" userId="898e547e-b322-4c40-a52b-eefdc03f4b32" providerId="ADAL" clId="{5E8CE1C2-9C9E-4BED-A569-3BE90EB72B93}" dt="2020-10-04T10:34:18.854" v="252" actId="2696"/>
        <pc:sldMkLst>
          <pc:docMk/>
          <pc:sldMk cId="0" sldId="289"/>
        </pc:sldMkLst>
      </pc:sldChg>
      <pc:sldChg chg="del">
        <pc:chgData name="Haochun" userId="898e547e-b322-4c40-a52b-eefdc03f4b32" providerId="ADAL" clId="{5E8CE1C2-9C9E-4BED-A569-3BE90EB72B93}" dt="2020-10-04T10:34:18.055" v="251" actId="2696"/>
        <pc:sldMkLst>
          <pc:docMk/>
          <pc:sldMk cId="0" sldId="290"/>
        </pc:sldMkLst>
      </pc:sldChg>
      <pc:sldChg chg="modSp">
        <pc:chgData name="Haochun" userId="898e547e-b322-4c40-a52b-eefdc03f4b32" providerId="ADAL" clId="{5E8CE1C2-9C9E-4BED-A569-3BE90EB72B93}" dt="2020-10-04T11:14:05.695" v="380" actId="20577"/>
        <pc:sldMkLst>
          <pc:docMk/>
          <pc:sldMk cId="0" sldId="292"/>
        </pc:sldMkLst>
        <pc:spChg chg="mod">
          <ac:chgData name="Haochun" userId="898e547e-b322-4c40-a52b-eefdc03f4b32" providerId="ADAL" clId="{5E8CE1C2-9C9E-4BED-A569-3BE90EB72B93}" dt="2020-10-04T11:14:05.695" v="380" actId="20577"/>
          <ac:spMkLst>
            <pc:docMk/>
            <pc:sldMk cId="0" sldId="292"/>
            <ac:spMk id="549" creationId="{00000000-0000-0000-0000-000000000000}"/>
          </ac:spMkLst>
        </pc:spChg>
      </pc:sldChg>
      <pc:sldChg chg="modSp">
        <pc:chgData name="Haochun" userId="898e547e-b322-4c40-a52b-eefdc03f4b32" providerId="ADAL" clId="{5E8CE1C2-9C9E-4BED-A569-3BE90EB72B93}" dt="2020-10-05T02:42:41.862" v="528" actId="20577"/>
        <pc:sldMkLst>
          <pc:docMk/>
          <pc:sldMk cId="0" sldId="294"/>
        </pc:sldMkLst>
        <pc:spChg chg="mod">
          <ac:chgData name="Haochun" userId="898e547e-b322-4c40-a52b-eefdc03f4b32" providerId="ADAL" clId="{5E8CE1C2-9C9E-4BED-A569-3BE90EB72B93}" dt="2020-10-05T02:42:41.862" v="528" actId="20577"/>
          <ac:spMkLst>
            <pc:docMk/>
            <pc:sldMk cId="0" sldId="294"/>
            <ac:spMk id="564" creationId="{00000000-0000-0000-0000-000000000000}"/>
          </ac:spMkLst>
        </pc:spChg>
      </pc:sldChg>
      <pc:sldChg chg="modSp">
        <pc:chgData name="Haochun" userId="898e547e-b322-4c40-a52b-eefdc03f4b32" providerId="ADAL" clId="{5E8CE1C2-9C9E-4BED-A569-3BE90EB72B93}" dt="2020-10-04T11:26:00.316" v="381" actId="20577"/>
        <pc:sldMkLst>
          <pc:docMk/>
          <pc:sldMk cId="0" sldId="297"/>
        </pc:sldMkLst>
        <pc:spChg chg="mod">
          <ac:chgData name="Haochun" userId="898e547e-b322-4c40-a52b-eefdc03f4b32" providerId="ADAL" clId="{5E8CE1C2-9C9E-4BED-A569-3BE90EB72B93}" dt="2020-10-04T11:26:00.316" v="381" actId="20577"/>
          <ac:spMkLst>
            <pc:docMk/>
            <pc:sldMk cId="0" sldId="297"/>
            <ac:spMk id="584" creationId="{00000000-0000-0000-0000-000000000000}"/>
          </ac:spMkLst>
        </pc:spChg>
      </pc:sldChg>
      <pc:sldChg chg="modSp">
        <pc:chgData name="Haochun" userId="898e547e-b322-4c40-a52b-eefdc03f4b32" providerId="ADAL" clId="{5E8CE1C2-9C9E-4BED-A569-3BE90EB72B93}" dt="2020-10-05T01:36:56.349" v="521" actId="20577"/>
        <pc:sldMkLst>
          <pc:docMk/>
          <pc:sldMk cId="0" sldId="299"/>
        </pc:sldMkLst>
        <pc:spChg chg="mod">
          <ac:chgData name="Haochun" userId="898e547e-b322-4c40-a52b-eefdc03f4b32" providerId="ADAL" clId="{5E8CE1C2-9C9E-4BED-A569-3BE90EB72B93}" dt="2020-10-05T01:36:56.349" v="521" actId="20577"/>
          <ac:spMkLst>
            <pc:docMk/>
            <pc:sldMk cId="0" sldId="299"/>
            <ac:spMk id="599" creationId="{00000000-0000-0000-0000-000000000000}"/>
          </ac:spMkLst>
        </pc:spChg>
        <pc:spChg chg="mod">
          <ac:chgData name="Haochun" userId="898e547e-b322-4c40-a52b-eefdc03f4b32" providerId="ADAL" clId="{5E8CE1C2-9C9E-4BED-A569-3BE90EB72B93}" dt="2020-10-04T11:26:55.503" v="392" actId="20577"/>
          <ac:spMkLst>
            <pc:docMk/>
            <pc:sldMk cId="0" sldId="299"/>
            <ac:spMk id="600" creationId="{00000000-0000-0000-0000-000000000000}"/>
          </ac:spMkLst>
        </pc:spChg>
      </pc:sldChg>
      <pc:sldChg chg="modSp add">
        <pc:chgData name="Haochun" userId="898e547e-b322-4c40-a52b-eefdc03f4b32" providerId="ADAL" clId="{5E8CE1C2-9C9E-4BED-A569-3BE90EB72B93}" dt="2020-10-04T09:02:14.687" v="13" actId="20577"/>
        <pc:sldMkLst>
          <pc:docMk/>
          <pc:sldMk cId="1371332324" sldId="300"/>
        </pc:sldMkLst>
        <pc:spChg chg="mod">
          <ac:chgData name="Haochun" userId="898e547e-b322-4c40-a52b-eefdc03f4b32" providerId="ADAL" clId="{5E8CE1C2-9C9E-4BED-A569-3BE90EB72B93}" dt="2020-10-04T09:02:14.687" v="13" actId="20577"/>
          <ac:spMkLst>
            <pc:docMk/>
            <pc:sldMk cId="1371332324" sldId="300"/>
            <ac:spMk id="67" creationId="{00000000-0000-0000-0000-000000000000}"/>
          </ac:spMkLst>
        </pc:spChg>
      </pc:sldChg>
      <pc:sldChg chg="addSp modSp add">
        <pc:chgData name="Haochun" userId="898e547e-b322-4c40-a52b-eefdc03f4b32" providerId="ADAL" clId="{5E8CE1C2-9C9E-4BED-A569-3BE90EB72B93}" dt="2020-10-04T09:28:17.036" v="103" actId="1076"/>
        <pc:sldMkLst>
          <pc:docMk/>
          <pc:sldMk cId="4193413377" sldId="301"/>
        </pc:sldMkLst>
        <pc:spChg chg="mod">
          <ac:chgData name="Haochun" userId="898e547e-b322-4c40-a52b-eefdc03f4b32" providerId="ADAL" clId="{5E8CE1C2-9C9E-4BED-A569-3BE90EB72B93}" dt="2020-10-04T09:18:55.630" v="74" actId="20577"/>
          <ac:spMkLst>
            <pc:docMk/>
            <pc:sldMk cId="4193413377" sldId="301"/>
            <ac:spMk id="2" creationId="{BC7BB8A6-7FE5-4A1E-8BA6-32EF871E6F02}"/>
          </ac:spMkLst>
        </pc:spChg>
        <pc:picChg chg="add mod">
          <ac:chgData name="Haochun" userId="898e547e-b322-4c40-a52b-eefdc03f4b32" providerId="ADAL" clId="{5E8CE1C2-9C9E-4BED-A569-3BE90EB72B93}" dt="2020-10-04T09:28:11.294" v="100" actId="1076"/>
          <ac:picMkLst>
            <pc:docMk/>
            <pc:sldMk cId="4193413377" sldId="301"/>
            <ac:picMk id="5" creationId="{88CF2D43-E850-4C03-920E-759DC7883DAD}"/>
          </ac:picMkLst>
        </pc:picChg>
        <pc:picChg chg="add mod">
          <ac:chgData name="Haochun" userId="898e547e-b322-4c40-a52b-eefdc03f4b32" providerId="ADAL" clId="{5E8CE1C2-9C9E-4BED-A569-3BE90EB72B93}" dt="2020-10-04T09:28:17.036" v="103" actId="1076"/>
          <ac:picMkLst>
            <pc:docMk/>
            <pc:sldMk cId="4193413377" sldId="301"/>
            <ac:picMk id="7" creationId="{74378C8F-9953-4004-873F-5EADFFB1E89C}"/>
          </ac:picMkLst>
        </pc:picChg>
      </pc:sldChg>
      <pc:sldChg chg="add">
        <pc:chgData name="Haochun" userId="898e547e-b322-4c40-a52b-eefdc03f4b32" providerId="ADAL" clId="{5E8CE1C2-9C9E-4BED-A569-3BE90EB72B93}" dt="2020-10-04T09:19:16.840" v="76"/>
        <pc:sldMkLst>
          <pc:docMk/>
          <pc:sldMk cId="3427140604" sldId="302"/>
        </pc:sldMkLst>
      </pc:sldChg>
      <pc:sldChg chg="add">
        <pc:chgData name="Haochun" userId="898e547e-b322-4c40-a52b-eefdc03f4b32" providerId="ADAL" clId="{5E8CE1C2-9C9E-4BED-A569-3BE90EB72B93}" dt="2020-10-04T09:44:24.376" v="112"/>
        <pc:sldMkLst>
          <pc:docMk/>
          <pc:sldMk cId="1605639973" sldId="303"/>
        </pc:sldMkLst>
      </pc:sldChg>
      <pc:sldChg chg="modSp add">
        <pc:chgData name="Haochun" userId="898e547e-b322-4c40-a52b-eefdc03f4b32" providerId="ADAL" clId="{5E8CE1C2-9C9E-4BED-A569-3BE90EB72B93}" dt="2020-10-04T09:45:39.502" v="118" actId="20577"/>
        <pc:sldMkLst>
          <pc:docMk/>
          <pc:sldMk cId="736358236" sldId="304"/>
        </pc:sldMkLst>
        <pc:spChg chg="mod">
          <ac:chgData name="Haochun" userId="898e547e-b322-4c40-a52b-eefdc03f4b32" providerId="ADAL" clId="{5E8CE1C2-9C9E-4BED-A569-3BE90EB72B93}" dt="2020-10-04T09:45:39.502" v="118" actId="20577"/>
          <ac:spMkLst>
            <pc:docMk/>
            <pc:sldMk cId="736358236" sldId="304"/>
            <ac:spMk id="3" creationId="{B3CBD19C-95D4-447F-AEC2-6CC258CFD08F}"/>
          </ac:spMkLst>
        </pc:spChg>
      </pc:sldChg>
      <pc:sldChg chg="add del">
        <pc:chgData name="Haochun" userId="898e547e-b322-4c40-a52b-eefdc03f4b32" providerId="ADAL" clId="{5E8CE1C2-9C9E-4BED-A569-3BE90EB72B93}" dt="2020-10-04T10:35:34.616" v="322" actId="2696"/>
        <pc:sldMkLst>
          <pc:docMk/>
          <pc:sldMk cId="1390764574" sldId="305"/>
        </pc:sldMkLst>
      </pc:sldChg>
      <pc:sldChg chg="addSp delSp modSp add">
        <pc:chgData name="Haochun" userId="898e547e-b322-4c40-a52b-eefdc03f4b32" providerId="ADAL" clId="{5E8CE1C2-9C9E-4BED-A569-3BE90EB72B93}" dt="2020-10-04T10:38:29.601" v="346"/>
        <pc:sldMkLst>
          <pc:docMk/>
          <pc:sldMk cId="3430350730" sldId="305"/>
        </pc:sldMkLst>
        <pc:spChg chg="add del">
          <ac:chgData name="Haochun" userId="898e547e-b322-4c40-a52b-eefdc03f4b32" providerId="ADAL" clId="{5E8CE1C2-9C9E-4BED-A569-3BE90EB72B93}" dt="2020-10-04T10:38:29.601" v="346"/>
          <ac:spMkLst>
            <pc:docMk/>
            <pc:sldMk cId="3430350730" sldId="305"/>
            <ac:spMk id="2" creationId="{13BD7CB6-1098-4776-B2AE-A6196FFBF375}"/>
          </ac:spMkLst>
        </pc:spChg>
        <pc:spChg chg="mod">
          <ac:chgData name="Haochun" userId="898e547e-b322-4c40-a52b-eefdc03f4b32" providerId="ADAL" clId="{5E8CE1C2-9C9E-4BED-A569-3BE90EB72B93}" dt="2020-10-04T10:35:48.559" v="341" actId="20577"/>
          <ac:spMkLst>
            <pc:docMk/>
            <pc:sldMk cId="3430350730" sldId="305"/>
            <ac:spMk id="507" creationId="{00000000-0000-0000-0000-000000000000}"/>
          </ac:spMkLst>
        </pc:spChg>
        <pc:spChg chg="mod">
          <ac:chgData name="Haochun" userId="898e547e-b322-4c40-a52b-eefdc03f4b32" providerId="ADAL" clId="{5E8CE1C2-9C9E-4BED-A569-3BE90EB72B93}" dt="2020-10-04T10:38:23.176" v="344" actId="20577"/>
          <ac:spMkLst>
            <pc:docMk/>
            <pc:sldMk cId="3430350730" sldId="305"/>
            <ac:spMk id="508" creationId="{00000000-0000-0000-0000-000000000000}"/>
          </ac:spMkLst>
        </pc:spChg>
      </pc:sldChg>
      <pc:sldChg chg="modSp add">
        <pc:chgData name="Haochun" userId="898e547e-b322-4c40-a52b-eefdc03f4b32" providerId="ADAL" clId="{5E8CE1C2-9C9E-4BED-A569-3BE90EB72B93}" dt="2020-10-04T10:39:50.600" v="349" actId="14100"/>
        <pc:sldMkLst>
          <pc:docMk/>
          <pc:sldMk cId="3188364927" sldId="306"/>
        </pc:sldMkLst>
        <pc:spChg chg="mod">
          <ac:chgData name="Haochun" userId="898e547e-b322-4c40-a52b-eefdc03f4b32" providerId="ADAL" clId="{5E8CE1C2-9C9E-4BED-A569-3BE90EB72B93}" dt="2020-10-04T10:39:50.600" v="349" actId="14100"/>
          <ac:spMkLst>
            <pc:docMk/>
            <pc:sldMk cId="3188364927" sldId="306"/>
            <ac:spMk id="508" creationId="{00000000-0000-0000-0000-000000000000}"/>
          </ac:spMkLst>
        </pc:spChg>
      </pc:sldChg>
      <pc:sldChg chg="add del">
        <pc:chgData name="Haochun" userId="898e547e-b322-4c40-a52b-eefdc03f4b32" providerId="ADAL" clId="{5E8CE1C2-9C9E-4BED-A569-3BE90EB72B93}" dt="2020-10-04T10:43:39.213" v="352" actId="2696"/>
        <pc:sldMkLst>
          <pc:docMk/>
          <pc:sldMk cId="800937157" sldId="307"/>
        </pc:sldMkLst>
      </pc:sldChg>
      <pc:sldChg chg="addSp modSp add">
        <pc:chgData name="Haochun" userId="898e547e-b322-4c40-a52b-eefdc03f4b32" providerId="ADAL" clId="{5E8CE1C2-9C9E-4BED-A569-3BE90EB72B93}" dt="2020-10-04T10:44:28.636" v="369" actId="14100"/>
        <pc:sldMkLst>
          <pc:docMk/>
          <pc:sldMk cId="1997407196" sldId="308"/>
        </pc:sldMkLst>
        <pc:spChg chg="mod">
          <ac:chgData name="Haochun" userId="898e547e-b322-4c40-a52b-eefdc03f4b32" providerId="ADAL" clId="{5E8CE1C2-9C9E-4BED-A569-3BE90EB72B93}" dt="2020-10-04T10:43:47.744" v="359" actId="20577"/>
          <ac:spMkLst>
            <pc:docMk/>
            <pc:sldMk cId="1997407196" sldId="308"/>
            <ac:spMk id="507" creationId="{00000000-0000-0000-0000-000000000000}"/>
          </ac:spMkLst>
        </pc:spChg>
        <pc:spChg chg="mod">
          <ac:chgData name="Haochun" userId="898e547e-b322-4c40-a52b-eefdc03f4b32" providerId="ADAL" clId="{5E8CE1C2-9C9E-4BED-A569-3BE90EB72B93}" dt="2020-10-04T10:44:08.153" v="361" actId="20577"/>
          <ac:spMkLst>
            <pc:docMk/>
            <pc:sldMk cId="1997407196" sldId="308"/>
            <ac:spMk id="508" creationId="{00000000-0000-0000-0000-000000000000}"/>
          </ac:spMkLst>
        </pc:spChg>
        <pc:picChg chg="add mod">
          <ac:chgData name="Haochun" userId="898e547e-b322-4c40-a52b-eefdc03f4b32" providerId="ADAL" clId="{5E8CE1C2-9C9E-4BED-A569-3BE90EB72B93}" dt="2020-10-04T10:44:28.636" v="369" actId="14100"/>
          <ac:picMkLst>
            <pc:docMk/>
            <pc:sldMk cId="1997407196" sldId="308"/>
            <ac:picMk id="3" creationId="{BEC707E7-B125-4662-80C8-ECD58C033F39}"/>
          </ac:picMkLst>
        </pc:picChg>
      </pc:sldChg>
      <pc:sldMasterChg chg="delSldLayout">
        <pc:chgData name="Haochun" userId="898e547e-b322-4c40-a52b-eefdc03f4b32" providerId="ADAL" clId="{5E8CE1C2-9C9E-4BED-A569-3BE90EB72B93}" dt="2020-10-04T10:35:34.617" v="323" actId="2696"/>
        <pc:sldMasterMkLst>
          <pc:docMk/>
          <pc:sldMasterMk cId="0" sldId="2147483670"/>
        </pc:sldMasterMkLst>
        <pc:sldLayoutChg chg="del">
          <pc:chgData name="Haochun" userId="898e547e-b322-4c40-a52b-eefdc03f4b32" providerId="ADAL" clId="{5E8CE1C2-9C9E-4BED-A569-3BE90EB72B93}" dt="2020-10-04T10:35:34.617" v="323" actId="2696"/>
          <pc:sldLayoutMkLst>
            <pc:docMk/>
            <pc:sldMasterMk cId="0" sldId="2147483670"/>
            <pc:sldLayoutMk cId="0" sldId="2147483649"/>
          </pc:sldLayoutMkLst>
        </pc:sldLayoutChg>
      </pc:sldMasterChg>
      <pc:sldMasterChg chg="add addSldLayout">
        <pc:chgData name="Haochun" userId="898e547e-b322-4c40-a52b-eefdc03f4b32" providerId="ADAL" clId="{5E8CE1C2-9C9E-4BED-A569-3BE90EB72B93}" dt="2020-10-04T09:19:16.840" v="75" actId="27028"/>
        <pc:sldMasterMkLst>
          <pc:docMk/>
          <pc:sldMasterMk cId="0" sldId="2147483709"/>
        </pc:sldMasterMkLst>
        <pc:sldLayoutChg chg="add">
          <pc:chgData name="Haochun" userId="898e547e-b322-4c40-a52b-eefdc03f4b32" providerId="ADAL" clId="{5E8CE1C2-9C9E-4BED-A569-3BE90EB72B93}" dt="2020-10-04T09:19:16.840" v="75" actId="27028"/>
          <pc:sldLayoutMkLst>
            <pc:docMk/>
            <pc:sldMasterMk cId="0" sldId="2147483709"/>
            <pc:sldLayoutMk cId="0" sldId="2147483685"/>
          </pc:sldLayoutMkLst>
        </pc:sldLayoutChg>
      </pc:sldMasterChg>
      <pc:sldMasterChg chg="add addSldLayout">
        <pc:chgData name="Haochun" userId="898e547e-b322-4c40-a52b-eefdc03f4b32" providerId="ADAL" clId="{5E8CE1C2-9C9E-4BED-A569-3BE90EB72B93}" dt="2020-10-04T09:01:52.313" v="2" actId="27028"/>
        <pc:sldMasterMkLst>
          <pc:docMk/>
          <pc:sldMasterMk cId="0" sldId="2147483716"/>
        </pc:sldMasterMkLst>
        <pc:sldLayoutChg chg="add">
          <pc:chgData name="Haochun" userId="898e547e-b322-4c40-a52b-eefdc03f4b32" providerId="ADAL" clId="{5E8CE1C2-9C9E-4BED-A569-3BE90EB72B93}" dt="2020-10-04T09:01:52.313" v="2" actId="27028"/>
          <pc:sldLayoutMkLst>
            <pc:docMk/>
            <pc:sldMasterMk cId="0" sldId="2147483716"/>
            <pc:sldLayoutMk cId="0" sldId="2147483717"/>
          </pc:sldLayoutMkLst>
        </pc:sldLayoutChg>
      </pc:sldMasterChg>
      <pc:sldMasterChg chg="add addSldLayout">
        <pc:chgData name="Haochun" userId="898e547e-b322-4c40-a52b-eefdc03f4b32" providerId="ADAL" clId="{5E8CE1C2-9C9E-4BED-A569-3BE90EB72B93}" dt="2020-10-04T09:44:27.746" v="113" actId="27028"/>
        <pc:sldMasterMkLst>
          <pc:docMk/>
          <pc:sldMasterMk cId="0" sldId="2147483728"/>
        </pc:sldMasterMkLst>
        <pc:sldLayoutChg chg="add">
          <pc:chgData name="Haochun" userId="898e547e-b322-4c40-a52b-eefdc03f4b32" providerId="ADAL" clId="{5E8CE1C2-9C9E-4BED-A569-3BE90EB72B93}" dt="2020-10-04T09:44:24.376" v="111" actId="27028"/>
          <pc:sldLayoutMkLst>
            <pc:docMk/>
            <pc:sldMasterMk cId="0" sldId="2147483728"/>
            <pc:sldLayoutMk cId="942311166" sldId="2147483726"/>
          </pc:sldLayoutMkLst>
        </pc:sldLayoutChg>
        <pc:sldLayoutChg chg="add">
          <pc:chgData name="Haochun" userId="898e547e-b322-4c40-a52b-eefdc03f4b32" providerId="ADAL" clId="{5E8CE1C2-9C9E-4BED-A569-3BE90EB72B93}" dt="2020-10-04T09:44:27.746" v="113" actId="27028"/>
          <pc:sldLayoutMkLst>
            <pc:docMk/>
            <pc:sldMasterMk cId="0" sldId="2147483728"/>
            <pc:sldLayoutMk cId="0" sldId="214748372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8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9ad658155c_7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9ad658155c_7_4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866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6fc32a7c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6fc32a7c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3065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ad658155c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ad658155c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ad658155c_1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ad658155c_1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9ad658155c_1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9ad658155c_1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9ad658155c_1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9ad658155c_1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9ad658155c_1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9ad658155c_1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9ad658155c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9ad658155c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9ad658155c_1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9ad658155c_1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43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ad658155c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9ad658155c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9ad658155c_1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9ad658155c_1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5397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9ad658155c_1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9ad658155c_1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986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9ad658155c_17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9ad658155c_17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9ad658155c_17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9ad658155c_1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9ad658155c_22_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9ad658155c_2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9ad658155c_2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9ad658155c_2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ad658155c_2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ad658155c_2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9ad658155c_2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9ad658155c_2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9ad658155c_2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9ad658155c_2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9ad658155c_2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9ad658155c_2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ad658155c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9ad658155c_2_8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9ad658155c_2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9ad658155c_2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9ad658155c_2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9ad658155c_2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9ad658155c_2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9ad658155c_2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9ad658155c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9ad658155c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ad658155c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9ad658155c_2_10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ad658155c_2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g9ad658155c_2_106: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ad658155c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9ad658155c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9ad658155c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9ad658155c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ad658155c_7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9ad658155c_7_1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053"/>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792288" y="4025503"/>
            <a:ext cx="5486400" cy="603646"/>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3"/>
        <p:cNvGrpSpPr/>
        <p:nvPr/>
      </p:nvGrpSpPr>
      <p:grpSpPr>
        <a:xfrm>
          <a:off x="0" y="0"/>
          <a:ext cx="0" cy="0"/>
          <a:chOff x="0" y="0"/>
          <a:chExt cx="0" cy="0"/>
        </a:xfrm>
      </p:grpSpPr>
      <p:sp>
        <p:nvSpPr>
          <p:cNvPr id="214" name="Google Shape;214;p4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42"/>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8"/>
        <p:cNvGrpSpPr/>
        <p:nvPr/>
      </p:nvGrpSpPr>
      <p:grpSpPr>
        <a:xfrm>
          <a:off x="0" y="0"/>
          <a:ext cx="0" cy="0"/>
          <a:chOff x="0" y="0"/>
          <a:chExt cx="0" cy="0"/>
        </a:xfrm>
      </p:grpSpPr>
      <p:sp>
        <p:nvSpPr>
          <p:cNvPr id="119" name="Google Shape;119;p28"/>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2" name="Google Shape;122;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23" name="Google Shape;123;p2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42311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1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4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3" name="Google Shape;203;p40"/>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4" name="Google Shape;204;p4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4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4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105"/>
        <p:cNvGrpSpPr/>
        <p:nvPr/>
      </p:nvGrpSpPr>
      <p:grpSpPr>
        <a:xfrm>
          <a:off x="0" y="0"/>
          <a:ext cx="0" cy="0"/>
          <a:chOff x="0" y="0"/>
          <a:chExt cx="0" cy="0"/>
        </a:xfrm>
      </p:grpSpPr>
      <p:sp>
        <p:nvSpPr>
          <p:cNvPr id="106" name="Google Shape;106;p2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07" name="Google Shape;107;p2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08" name="Google Shape;108;p2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9" r:id="rId1"/>
    <p:sldLayoutId id="214748372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number-swaps-sort-adjacent-swapping-allowed/"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lvl="0"/>
            <a:r>
              <a:rPr lang="en" sz="4100" dirty="0">
                <a:latin typeface="+mn-lt"/>
              </a:rPr>
              <a:t>CS2040 Lab06 </a:t>
            </a:r>
            <a:r>
              <a:rPr lang="en-US" sz="4100" dirty="0">
                <a:latin typeface="+mn-lt"/>
              </a:rPr>
              <a:t>B03</a:t>
            </a:r>
            <a:br>
              <a:rPr lang="en-US" sz="4100" dirty="0">
                <a:latin typeface="+mn-lt"/>
              </a:rPr>
            </a:br>
            <a:r>
              <a:rPr lang="en-US" sz="1400" dirty="0">
                <a:latin typeface="+mn-lt"/>
              </a:rPr>
              <a:t>(Please set up your camera for </a:t>
            </a:r>
            <a:r>
              <a:rPr lang="en-US" sz="1400" dirty="0" err="1">
                <a:latin typeface="+mn-lt"/>
              </a:rPr>
              <a:t>Visualgo</a:t>
            </a:r>
            <a:r>
              <a:rPr lang="en-US" sz="1400" dirty="0">
                <a:latin typeface="+mn-lt"/>
              </a:rPr>
              <a:t> quiz)</a:t>
            </a:r>
            <a:br>
              <a:rPr lang="en-US" sz="1400" dirty="0"/>
            </a:br>
            <a:br>
              <a:rPr lang="en-US" sz="1400" dirty="0"/>
            </a:br>
            <a:br>
              <a:rPr lang="en-US" sz="1400" dirty="0"/>
            </a:br>
            <a:r>
              <a:rPr lang="en-US" sz="1400" dirty="0">
                <a:latin typeface="+mn-lt"/>
              </a:rPr>
              <a:t>05/10/2020</a:t>
            </a:r>
            <a:endParaRPr sz="1400" dirty="0">
              <a:latin typeface="+mn-lt"/>
            </a:endParaRPr>
          </a:p>
        </p:txBody>
      </p:sp>
    </p:spTree>
    <p:extLst>
      <p:ext uri="{BB962C8B-B14F-4D97-AF65-F5344CB8AC3E}">
        <p14:creationId xmlns:p14="http://schemas.microsoft.com/office/powerpoint/2010/main" val="137133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Understand the Problem</a:t>
            </a:r>
            <a:endParaRPr/>
          </a:p>
        </p:txBody>
      </p:sp>
      <p:sp>
        <p:nvSpPr>
          <p:cNvPr id="225" name="Google Shape;225;p3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Limits:</a:t>
            </a:r>
            <a:endParaRPr/>
          </a:p>
          <a:p>
            <a:pPr marL="742950" lvl="1" indent="-285750" algn="l" rtl="0">
              <a:spcBef>
                <a:spcPts val="560"/>
              </a:spcBef>
              <a:spcAft>
                <a:spcPts val="0"/>
              </a:spcAft>
              <a:buClr>
                <a:schemeClr val="dk1"/>
              </a:buClr>
              <a:buSzPts val="2800"/>
              <a:buChar char="–"/>
            </a:pPr>
            <a:r>
              <a:rPr lang="en-GB"/>
              <a:t>Elements ≤ 2.1bil – Can fit within </a:t>
            </a:r>
            <a:r>
              <a:rPr lang="en-GB">
                <a:latin typeface="Courier New"/>
                <a:ea typeface="Courier New"/>
                <a:cs typeface="Courier New"/>
                <a:sym typeface="Courier New"/>
              </a:rPr>
              <a:t>int</a:t>
            </a:r>
            <a:endParaRPr>
              <a:latin typeface="Courier New"/>
              <a:ea typeface="Courier New"/>
              <a:cs typeface="Courier New"/>
              <a:sym typeface="Courier New"/>
            </a:endParaRPr>
          </a:p>
          <a:p>
            <a:pPr marL="742950" lvl="1" indent="-285750" algn="l" rtl="0">
              <a:spcBef>
                <a:spcPts val="560"/>
              </a:spcBef>
              <a:spcAft>
                <a:spcPts val="0"/>
              </a:spcAft>
              <a:buClr>
                <a:schemeClr val="dk1"/>
              </a:buClr>
              <a:buSzPts val="2800"/>
              <a:buChar char="–"/>
            </a:pPr>
            <a:r>
              <a:rPr lang="en-GB"/>
              <a:t>Number of elements ≤ 10</a:t>
            </a:r>
            <a:r>
              <a:rPr lang="en-GB" baseline="30000"/>
              <a:t>5</a:t>
            </a:r>
            <a:endParaRPr/>
          </a:p>
          <a:p>
            <a:pPr marL="742950" lvl="1" indent="-285750" algn="l" rtl="0">
              <a:spcBef>
                <a:spcPts val="560"/>
              </a:spcBef>
              <a:spcAft>
                <a:spcPts val="0"/>
              </a:spcAft>
              <a:buClr>
                <a:schemeClr val="dk1"/>
              </a:buClr>
              <a:buSzPts val="2800"/>
              <a:buNone/>
            </a:pPr>
            <a:r>
              <a:rPr lang="en-GB"/>
              <a:t>	Ans may overflow </a:t>
            </a:r>
            <a:r>
              <a:rPr lang="en-GB">
                <a:latin typeface="Courier New"/>
                <a:ea typeface="Courier New"/>
                <a:cs typeface="Courier New"/>
                <a:sym typeface="Courier New"/>
              </a:rPr>
              <a:t>int</a:t>
            </a:r>
            <a:endParaRPr/>
          </a:p>
          <a:p>
            <a:pPr marL="742950" lvl="1" indent="-285750" algn="l" rtl="0">
              <a:spcBef>
                <a:spcPts val="560"/>
              </a:spcBef>
              <a:spcAft>
                <a:spcPts val="0"/>
              </a:spcAft>
              <a:buClr>
                <a:schemeClr val="dk1"/>
              </a:buClr>
              <a:buSzPts val="2800"/>
              <a:buNone/>
            </a:pPr>
            <a:r>
              <a:rPr lang="en-GB"/>
              <a:t>	≤ (10</a:t>
            </a:r>
            <a:r>
              <a:rPr lang="en-GB" baseline="30000"/>
              <a:t>5</a:t>
            </a:r>
            <a:r>
              <a:rPr lang="en-GB"/>
              <a:t> + 1)C2</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862E-4760-44A6-B021-629FDB3F8C06}"/>
              </a:ext>
            </a:extLst>
          </p:cNvPr>
          <p:cNvSpPr>
            <a:spLocks noGrp="1"/>
          </p:cNvSpPr>
          <p:nvPr>
            <p:ph type="title"/>
          </p:nvPr>
        </p:nvSpPr>
        <p:spPr/>
        <p:txBody>
          <a:bodyPr/>
          <a:lstStyle/>
          <a:p>
            <a:r>
              <a:rPr lang="en-SG" dirty="0"/>
              <a:t>Ideas</a:t>
            </a:r>
            <a:endParaRPr lang="en-US" dirty="0"/>
          </a:p>
        </p:txBody>
      </p:sp>
      <p:sp>
        <p:nvSpPr>
          <p:cNvPr id="3" name="Text Placeholder 2">
            <a:extLst>
              <a:ext uri="{FF2B5EF4-FFF2-40B4-BE49-F238E27FC236}">
                <a16:creationId xmlns:a16="http://schemas.microsoft.com/office/drawing/2014/main" id="{E9671BD8-1969-4B0B-BDE3-68B36DE5DBA8}"/>
              </a:ext>
            </a:extLst>
          </p:cNvPr>
          <p:cNvSpPr>
            <a:spLocks noGrp="1"/>
          </p:cNvSpPr>
          <p:nvPr>
            <p:ph type="body" idx="1"/>
          </p:nvPr>
        </p:nvSpPr>
        <p:spPr/>
        <p:txBody>
          <a:bodyPr/>
          <a:lstStyle/>
          <a:p>
            <a:r>
              <a:rPr lang="en-SG" sz="2400" dirty="0"/>
              <a:t>If number k appears n times in cum sum of an array, it means there are (n choose 2) subarrays whose sum is 0. </a:t>
            </a:r>
          </a:p>
          <a:p>
            <a:r>
              <a:rPr lang="en-SG" sz="2400" dirty="0"/>
              <a:t>Sum from index i+1 to index j = </a:t>
            </a:r>
            <a:r>
              <a:rPr lang="en-SG" sz="2400" dirty="0" err="1"/>
              <a:t>cumsum</a:t>
            </a:r>
            <a:r>
              <a:rPr lang="en-SG" sz="2400" dirty="0"/>
              <a:t>[j] –</a:t>
            </a:r>
            <a:r>
              <a:rPr lang="en-SG" sz="2400" dirty="0" err="1"/>
              <a:t>cumsum</a:t>
            </a:r>
            <a:r>
              <a:rPr lang="en-SG" sz="2400" dirty="0"/>
              <a:t>[</a:t>
            </a:r>
            <a:r>
              <a:rPr lang="en-SG" sz="2400" dirty="0" err="1"/>
              <a:t>i</a:t>
            </a:r>
            <a:r>
              <a:rPr lang="en-SG" sz="2400" dirty="0"/>
              <a:t>]</a:t>
            </a:r>
          </a:p>
          <a:p>
            <a:r>
              <a:rPr lang="en-SG" sz="2400" dirty="0"/>
              <a:t>E.g. : cum sum 1 6 3 8 6 4 6</a:t>
            </a:r>
          </a:p>
          <a:p>
            <a:r>
              <a:rPr lang="en-SG" sz="2400" dirty="0"/>
              <a:t>We just need to count the frequency of numbers in </a:t>
            </a:r>
            <a:r>
              <a:rPr lang="en-SG" sz="2400" dirty="0" err="1"/>
              <a:t>cumsum</a:t>
            </a:r>
            <a:r>
              <a:rPr lang="en-SG" sz="2400" dirty="0"/>
              <a:t> and calculate. </a:t>
            </a:r>
          </a:p>
          <a:p>
            <a:r>
              <a:rPr lang="en-SG" sz="2400" dirty="0"/>
              <a:t>Note that 0s in </a:t>
            </a:r>
            <a:r>
              <a:rPr lang="en-SG" sz="2400" dirty="0" err="1"/>
              <a:t>cumsum</a:t>
            </a:r>
            <a:r>
              <a:rPr lang="en-SG" sz="2400" dirty="0"/>
              <a:t> needs to be treated differently. </a:t>
            </a:r>
            <a:endParaRPr lang="en-US" sz="2400" dirty="0"/>
          </a:p>
        </p:txBody>
      </p:sp>
    </p:spTree>
    <p:extLst>
      <p:ext uri="{BB962C8B-B14F-4D97-AF65-F5344CB8AC3E}">
        <p14:creationId xmlns:p14="http://schemas.microsoft.com/office/powerpoint/2010/main" val="342714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B8A6-7FE5-4A1E-8BA6-32EF871E6F02}"/>
              </a:ext>
            </a:extLst>
          </p:cNvPr>
          <p:cNvSpPr>
            <a:spLocks noGrp="1"/>
          </p:cNvSpPr>
          <p:nvPr>
            <p:ph type="title"/>
          </p:nvPr>
        </p:nvSpPr>
        <p:spPr/>
        <p:txBody>
          <a:bodyPr/>
          <a:lstStyle/>
          <a:p>
            <a:r>
              <a:rPr lang="en-SG" dirty="0"/>
              <a:t>Solution</a:t>
            </a:r>
            <a:endParaRPr lang="en-US" dirty="0"/>
          </a:p>
        </p:txBody>
      </p:sp>
      <p:sp>
        <p:nvSpPr>
          <p:cNvPr id="3" name="Text Placeholder 2">
            <a:extLst>
              <a:ext uri="{FF2B5EF4-FFF2-40B4-BE49-F238E27FC236}">
                <a16:creationId xmlns:a16="http://schemas.microsoft.com/office/drawing/2014/main" id="{9EF9CFD8-CF04-4D4E-9155-2D9A6FFCC0AB}"/>
              </a:ext>
            </a:extLst>
          </p:cNvPr>
          <p:cNvSpPr>
            <a:spLocks noGrp="1"/>
          </p:cNvSpPr>
          <p:nvPr>
            <p:ph type="body" idx="1"/>
          </p:nvPr>
        </p:nvSpPr>
        <p:spPr/>
        <p:txBody>
          <a:bodyPr/>
          <a:lstStyle/>
          <a:p>
            <a:endParaRPr lang="en-US" dirty="0"/>
          </a:p>
        </p:txBody>
      </p:sp>
      <p:pic>
        <p:nvPicPr>
          <p:cNvPr id="5" name="Picture 4" descr="Text&#10;&#10;Description automatically generated">
            <a:extLst>
              <a:ext uri="{FF2B5EF4-FFF2-40B4-BE49-F238E27FC236}">
                <a16:creationId xmlns:a16="http://schemas.microsoft.com/office/drawing/2014/main" id="{88CF2D43-E850-4C03-920E-759DC7883DAD}"/>
              </a:ext>
            </a:extLst>
          </p:cNvPr>
          <p:cNvPicPr>
            <a:picLocks noChangeAspect="1"/>
          </p:cNvPicPr>
          <p:nvPr/>
        </p:nvPicPr>
        <p:blipFill>
          <a:blip r:embed="rId2"/>
          <a:stretch>
            <a:fillRect/>
          </a:stretch>
        </p:blipFill>
        <p:spPr>
          <a:xfrm>
            <a:off x="191635" y="1461387"/>
            <a:ext cx="4551638" cy="2356192"/>
          </a:xfrm>
          <a:prstGeom prst="rect">
            <a:avLst/>
          </a:prstGeom>
        </p:spPr>
      </p:pic>
      <p:pic>
        <p:nvPicPr>
          <p:cNvPr id="7" name="Picture 6" descr="Text&#10;&#10;Description automatically generated">
            <a:extLst>
              <a:ext uri="{FF2B5EF4-FFF2-40B4-BE49-F238E27FC236}">
                <a16:creationId xmlns:a16="http://schemas.microsoft.com/office/drawing/2014/main" id="{74378C8F-9953-4004-873F-5EADFFB1E89C}"/>
              </a:ext>
            </a:extLst>
          </p:cNvPr>
          <p:cNvPicPr>
            <a:picLocks noChangeAspect="1"/>
          </p:cNvPicPr>
          <p:nvPr/>
        </p:nvPicPr>
        <p:blipFill>
          <a:blip r:embed="rId3"/>
          <a:stretch>
            <a:fillRect/>
          </a:stretch>
        </p:blipFill>
        <p:spPr>
          <a:xfrm>
            <a:off x="3420532" y="1461387"/>
            <a:ext cx="5690601" cy="2681005"/>
          </a:xfrm>
          <a:prstGeom prst="rect">
            <a:avLst/>
          </a:prstGeom>
        </p:spPr>
      </p:pic>
    </p:spTree>
    <p:extLst>
      <p:ext uri="{BB962C8B-B14F-4D97-AF65-F5344CB8AC3E}">
        <p14:creationId xmlns:p14="http://schemas.microsoft.com/office/powerpoint/2010/main" val="4193413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err="1">
                <a:latin typeface="+mj-lt"/>
              </a:rPr>
              <a:t>Visualgo</a:t>
            </a:r>
            <a:r>
              <a:rPr lang="en-US" sz="4100" dirty="0">
                <a:latin typeface="+mj-lt"/>
              </a:rPr>
              <a:t> quiz</a:t>
            </a:r>
            <a:endParaRPr sz="3900" dirty="0">
              <a:latin typeface="+mj-lt"/>
            </a:endParaRPr>
          </a:p>
        </p:txBody>
      </p:sp>
    </p:spTree>
    <p:extLst>
      <p:ext uri="{BB962C8B-B14F-4D97-AF65-F5344CB8AC3E}">
        <p14:creationId xmlns:p14="http://schemas.microsoft.com/office/powerpoint/2010/main" val="1605639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8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lvl="0"/>
            <a:r>
              <a:rPr lang="en-US" dirty="0" err="1">
                <a:latin typeface="+mn-lt"/>
              </a:rPr>
              <a:t>Visualgo</a:t>
            </a:r>
            <a:r>
              <a:rPr lang="en-US" dirty="0">
                <a:latin typeface="+mn-lt"/>
              </a:rPr>
              <a:t> quiz</a:t>
            </a:r>
            <a:endParaRPr dirty="0">
              <a:latin typeface="+mn-lt"/>
            </a:endParaRPr>
          </a:p>
        </p:txBody>
      </p:sp>
      <p:sp>
        <p:nvSpPr>
          <p:cNvPr id="3" name="Text Placeholder 2">
            <a:extLst>
              <a:ext uri="{FF2B5EF4-FFF2-40B4-BE49-F238E27FC236}">
                <a16:creationId xmlns:a16="http://schemas.microsoft.com/office/drawing/2014/main" id="{B3CBD19C-95D4-447F-AEC2-6CC258CFD08F}"/>
              </a:ext>
            </a:extLst>
          </p:cNvPr>
          <p:cNvSpPr>
            <a:spLocks noGrp="1"/>
          </p:cNvSpPr>
          <p:nvPr>
            <p:ph type="body" idx="1"/>
          </p:nvPr>
        </p:nvSpPr>
        <p:spPr/>
        <p:txBody>
          <a:bodyPr/>
          <a:lstStyle/>
          <a:p>
            <a:pPr marL="114300" indent="0">
              <a:buNone/>
            </a:pPr>
            <a:r>
              <a:rPr lang="en-US" dirty="0">
                <a:latin typeface="+mn-lt"/>
              </a:rPr>
              <a:t>15 questions in 10 minutes</a:t>
            </a:r>
          </a:p>
          <a:p>
            <a:pPr marL="114300" indent="0">
              <a:buNone/>
            </a:pPr>
            <a:r>
              <a:rPr lang="en-US" dirty="0">
                <a:latin typeface="+mn-lt"/>
              </a:rPr>
              <a:t>Make sure you record the right screen</a:t>
            </a:r>
          </a:p>
          <a:p>
            <a:pPr marL="114300" indent="0">
              <a:buNone/>
            </a:pPr>
            <a:r>
              <a:rPr lang="en-US" dirty="0">
                <a:latin typeface="+mn-lt"/>
              </a:rPr>
              <a:t>Upload your recording to TG group after the quiz,</a:t>
            </a:r>
          </a:p>
          <a:p>
            <a:pPr marL="114300" indent="0">
              <a:buNone/>
            </a:pPr>
            <a:r>
              <a:rPr lang="en-US" dirty="0">
                <a:latin typeface="+mn-lt"/>
              </a:rPr>
              <a:t>and name your video as NAME+MATRIC NUMBER+ SCORE</a:t>
            </a:r>
          </a:p>
          <a:p>
            <a:pPr marL="114300" indent="0">
              <a:buNone/>
            </a:pPr>
            <a:endParaRPr lang="en-US" dirty="0">
              <a:latin typeface="+mn-lt"/>
            </a:endParaRPr>
          </a:p>
          <a:p>
            <a:pPr marL="114300" indent="0">
              <a:buNone/>
            </a:pPr>
            <a:r>
              <a:rPr lang="en-US" dirty="0">
                <a:latin typeface="+mn-lt"/>
              </a:rPr>
              <a:t>https://visualgo.net/training?diff=hard&amp;n=15&amp;tl=10&amp;module=sorting</a:t>
            </a:r>
          </a:p>
        </p:txBody>
      </p:sp>
    </p:spTree>
    <p:extLst>
      <p:ext uri="{BB962C8B-B14F-4D97-AF65-F5344CB8AC3E}">
        <p14:creationId xmlns:p14="http://schemas.microsoft.com/office/powerpoint/2010/main" val="7363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6"/>
          <p:cNvSpPr txBox="1">
            <a:spLocks noGrp="1"/>
          </p:cNvSpPr>
          <p:nvPr>
            <p:ph type="ctrTitle"/>
          </p:nvPr>
        </p:nvSpPr>
        <p:spPr>
          <a:xfrm>
            <a:off x="272550" y="1838375"/>
            <a:ext cx="85989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Nearest</a:t>
            </a:r>
            <a:endParaRPr/>
          </a:p>
        </p:txBody>
      </p:sp>
      <p:sp>
        <p:nvSpPr>
          <p:cNvPr id="444" name="Google Shape;444;p4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Lab6 Problem 1</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7"/>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Question Statement</a:t>
            </a:r>
            <a:endParaRPr u="sng"/>
          </a:p>
        </p:txBody>
      </p:sp>
      <p:sp>
        <p:nvSpPr>
          <p:cNvPr id="450" name="Google Shape;450;p47"/>
          <p:cNvSpPr txBox="1">
            <a:spLocks noGrp="1"/>
          </p:cNvSpPr>
          <p:nvPr>
            <p:ph type="body" idx="1"/>
          </p:nvPr>
        </p:nvSpPr>
        <p:spPr>
          <a:xfrm>
            <a:off x="311700" y="931475"/>
            <a:ext cx="8520600" cy="15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0000"/>
                </a:solidFill>
              </a:rPr>
              <a:t>Given an array of integers of length n</a:t>
            </a:r>
            <a:endParaRPr dirty="0">
              <a:solidFill>
                <a:srgbClr val="000000"/>
              </a:solidFill>
            </a:endParaRPr>
          </a:p>
          <a:p>
            <a:pPr marL="0" lvl="0" indent="0" algn="l" rtl="0">
              <a:spcBef>
                <a:spcPts val="1600"/>
              </a:spcBef>
              <a:spcAft>
                <a:spcPts val="1600"/>
              </a:spcAft>
              <a:buNone/>
            </a:pPr>
            <a:r>
              <a:rPr lang="en-GB" dirty="0">
                <a:solidFill>
                  <a:srgbClr val="000000"/>
                </a:solidFill>
              </a:rPr>
              <a:t>For each element in the array, we want to find the distance of the nearest element (either to the left or to the right) that is equal to it</a:t>
            </a:r>
            <a:endParaRPr sz="2200" dirty="0"/>
          </a:p>
        </p:txBody>
      </p:sp>
      <p:pic>
        <p:nvPicPr>
          <p:cNvPr id="451" name="Google Shape;451;p47"/>
          <p:cNvPicPr preferRelativeResize="0"/>
          <p:nvPr/>
        </p:nvPicPr>
        <p:blipFill>
          <a:blip r:embed="rId3">
            <a:alphaModFix/>
          </a:blip>
          <a:stretch>
            <a:fillRect/>
          </a:stretch>
        </p:blipFill>
        <p:spPr>
          <a:xfrm>
            <a:off x="809988" y="2433575"/>
            <a:ext cx="7524025" cy="1642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Naive Ideas</a:t>
            </a:r>
            <a:endParaRPr u="sng"/>
          </a:p>
        </p:txBody>
      </p:sp>
      <p:sp>
        <p:nvSpPr>
          <p:cNvPr id="457" name="Google Shape;457;p48"/>
          <p:cNvSpPr/>
          <p:nvPr/>
        </p:nvSpPr>
        <p:spPr>
          <a:xfrm>
            <a:off x="311700" y="835572"/>
            <a:ext cx="5696400" cy="1736178"/>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sz="1600" i="1" u="sng" dirty="0"/>
              <a:t>Idea 1</a:t>
            </a:r>
            <a:endParaRPr sz="1600" i="1" u="sng" dirty="0"/>
          </a:p>
          <a:p>
            <a:pPr marL="0" lvl="0" indent="0" algn="l" rtl="0">
              <a:spcBef>
                <a:spcPts val="0"/>
              </a:spcBef>
              <a:spcAft>
                <a:spcPts val="0"/>
              </a:spcAft>
              <a:buClr>
                <a:srgbClr val="000000"/>
              </a:buClr>
              <a:buSzPts val="1100"/>
              <a:buFont typeface="Arial"/>
              <a:buNone/>
            </a:pPr>
            <a:r>
              <a:rPr lang="en-GB" sz="1600" i="1" dirty="0">
                <a:solidFill>
                  <a:srgbClr val="000000"/>
                </a:solidFill>
              </a:rPr>
              <a:t>For each</a:t>
            </a:r>
            <a:r>
              <a:rPr lang="en-GB" sz="1600" i="1" dirty="0"/>
              <a:t> element:</a:t>
            </a:r>
            <a:endParaRPr sz="1600" i="1" dirty="0"/>
          </a:p>
          <a:p>
            <a:pPr marL="0" lvl="0" indent="0" algn="l" rtl="0">
              <a:spcBef>
                <a:spcPts val="0"/>
              </a:spcBef>
              <a:spcAft>
                <a:spcPts val="0"/>
              </a:spcAft>
              <a:buClr>
                <a:srgbClr val="000000"/>
              </a:buClr>
              <a:buSzPts val="1100"/>
              <a:buFont typeface="Arial"/>
              <a:buNone/>
            </a:pPr>
            <a:r>
              <a:rPr lang="en-GB" sz="1600" i="1" dirty="0"/>
              <a:t>	Traverse left of element until you find equal element</a:t>
            </a:r>
            <a:endParaRPr sz="1600" i="1" dirty="0"/>
          </a:p>
          <a:p>
            <a:pPr marL="0" lvl="0" indent="0" algn="l" rtl="0">
              <a:spcBef>
                <a:spcPts val="0"/>
              </a:spcBef>
              <a:spcAft>
                <a:spcPts val="0"/>
              </a:spcAft>
              <a:buClr>
                <a:srgbClr val="000000"/>
              </a:buClr>
              <a:buSzPts val="1100"/>
              <a:buFont typeface="Arial"/>
              <a:buNone/>
            </a:pPr>
            <a:r>
              <a:rPr lang="en-GB" sz="1600" i="1" dirty="0"/>
              <a:t>	Traverse right of element until you find equal element</a:t>
            </a:r>
            <a:endParaRPr sz="1600" i="1" dirty="0"/>
          </a:p>
          <a:p>
            <a:pPr marL="0" lvl="0" indent="0" algn="l" rtl="0">
              <a:spcBef>
                <a:spcPts val="0"/>
              </a:spcBef>
              <a:spcAft>
                <a:spcPts val="0"/>
              </a:spcAft>
              <a:buClr>
                <a:srgbClr val="000000"/>
              </a:buClr>
              <a:buSzPts val="1100"/>
              <a:buFont typeface="Arial"/>
              <a:buNone/>
            </a:pPr>
            <a:r>
              <a:rPr lang="en-GB" sz="1600" i="1" dirty="0"/>
              <a:t>	Take minimum of two</a:t>
            </a:r>
            <a:endParaRPr dirty="0"/>
          </a:p>
        </p:txBody>
      </p:sp>
      <p:sp>
        <p:nvSpPr>
          <p:cNvPr id="458" name="Google Shape;458;p48"/>
          <p:cNvSpPr/>
          <p:nvPr/>
        </p:nvSpPr>
        <p:spPr>
          <a:xfrm>
            <a:off x="286476" y="2699057"/>
            <a:ext cx="5696400" cy="1973842"/>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sz="1600" i="1" u="sng" dirty="0"/>
              <a:t>Idea 2</a:t>
            </a:r>
            <a:endParaRPr sz="1600" i="1" u="sng" dirty="0"/>
          </a:p>
          <a:p>
            <a:pPr marL="0" lvl="0" indent="0" algn="l" rtl="0">
              <a:spcBef>
                <a:spcPts val="0"/>
              </a:spcBef>
              <a:spcAft>
                <a:spcPts val="0"/>
              </a:spcAft>
              <a:buClr>
                <a:srgbClr val="000000"/>
              </a:buClr>
              <a:buSzPts val="1100"/>
              <a:buFont typeface="Arial"/>
              <a:buNone/>
            </a:pPr>
            <a:r>
              <a:rPr lang="en-GB" sz="1600" i="1" dirty="0">
                <a:solidFill>
                  <a:srgbClr val="000000"/>
                </a:solidFill>
              </a:rPr>
              <a:t>For each</a:t>
            </a:r>
            <a:r>
              <a:rPr lang="en-GB" sz="1600" i="1" dirty="0"/>
              <a:t> element from left to right of </a:t>
            </a:r>
            <a:r>
              <a:rPr lang="en-GB" sz="1600" i="1" dirty="0" err="1"/>
              <a:t>arr</a:t>
            </a:r>
            <a:r>
              <a:rPr lang="en-GB" sz="1600" i="1" dirty="0"/>
              <a:t>:</a:t>
            </a:r>
            <a:endParaRPr sz="1600" i="1" dirty="0"/>
          </a:p>
          <a:p>
            <a:pPr marL="0" lvl="0" indent="0" algn="l" rtl="0">
              <a:spcBef>
                <a:spcPts val="0"/>
              </a:spcBef>
              <a:spcAft>
                <a:spcPts val="0"/>
              </a:spcAft>
              <a:buClr>
                <a:srgbClr val="000000"/>
              </a:buClr>
              <a:buSzPts val="1100"/>
              <a:buFont typeface="Arial"/>
              <a:buNone/>
            </a:pPr>
            <a:r>
              <a:rPr lang="en-GB" sz="1600" i="1" dirty="0"/>
              <a:t>	Traverse left of element until you find equal element</a:t>
            </a:r>
            <a:endParaRPr sz="1600" i="1" dirty="0"/>
          </a:p>
          <a:p>
            <a:pPr marL="0" lvl="0" indent="0" algn="l" rtl="0">
              <a:spcBef>
                <a:spcPts val="0"/>
              </a:spcBef>
              <a:spcAft>
                <a:spcPts val="0"/>
              </a:spcAft>
              <a:buClr>
                <a:srgbClr val="000000"/>
              </a:buClr>
              <a:buSzPts val="1100"/>
              <a:buFont typeface="Arial"/>
              <a:buNone/>
            </a:pPr>
            <a:r>
              <a:rPr lang="en-GB" sz="1600" i="1" dirty="0"/>
              <a:t>For each element from right to left of </a:t>
            </a:r>
            <a:r>
              <a:rPr lang="en-GB" sz="1600" i="1" dirty="0" err="1"/>
              <a:t>arr</a:t>
            </a:r>
            <a:r>
              <a:rPr lang="en-GB" sz="1600" i="1" dirty="0"/>
              <a:t>:</a:t>
            </a:r>
            <a:endParaRPr sz="1600" i="1" dirty="0"/>
          </a:p>
          <a:p>
            <a:pPr marL="0" lvl="0" indent="0" algn="l" rtl="0">
              <a:spcBef>
                <a:spcPts val="0"/>
              </a:spcBef>
              <a:spcAft>
                <a:spcPts val="0"/>
              </a:spcAft>
              <a:buClr>
                <a:srgbClr val="000000"/>
              </a:buClr>
              <a:buSzPts val="1100"/>
              <a:buFont typeface="Arial"/>
              <a:buNone/>
            </a:pPr>
            <a:r>
              <a:rPr lang="en-GB" sz="1600" i="1" dirty="0"/>
              <a:t>	Traverse right of element until you find equal element</a:t>
            </a:r>
            <a:endParaRPr sz="1600" i="1" dirty="0"/>
          </a:p>
          <a:p>
            <a:pPr marL="0" lvl="0" indent="0" algn="l" rtl="0">
              <a:spcBef>
                <a:spcPts val="0"/>
              </a:spcBef>
              <a:spcAft>
                <a:spcPts val="0"/>
              </a:spcAft>
              <a:buClr>
                <a:srgbClr val="000000"/>
              </a:buClr>
              <a:buSzPts val="1100"/>
              <a:buFont typeface="Arial"/>
              <a:buNone/>
            </a:pPr>
            <a:r>
              <a:rPr lang="en-GB" sz="1600" i="1" dirty="0"/>
              <a:t>	Take minimum of this and </a:t>
            </a:r>
            <a:r>
              <a:rPr lang="en-GB" sz="1600" i="1" dirty="0" err="1"/>
              <a:t>ans</a:t>
            </a:r>
            <a:r>
              <a:rPr lang="en-GB" sz="1600" i="1" dirty="0"/>
              <a:t> from first loop</a:t>
            </a:r>
            <a:endParaRPr dirty="0"/>
          </a:p>
        </p:txBody>
      </p:sp>
      <p:sp>
        <p:nvSpPr>
          <p:cNvPr id="459" name="Google Shape;459;p48"/>
          <p:cNvSpPr txBox="1"/>
          <p:nvPr/>
        </p:nvSpPr>
        <p:spPr>
          <a:xfrm>
            <a:off x="6269425" y="2081100"/>
            <a:ext cx="2415900" cy="98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a:t>Time complexity of both solutions are </a:t>
            </a:r>
            <a:r>
              <a:rPr lang="en-GB" sz="1600">
                <a:solidFill>
                  <a:srgbClr val="CC0000"/>
                </a:solidFill>
              </a:rPr>
              <a:t>O(</a:t>
            </a:r>
            <a:r>
              <a:rPr lang="en-GB" sz="1600" b="1">
                <a:solidFill>
                  <a:srgbClr val="CC0000"/>
                </a:solidFill>
                <a:highlight>
                  <a:srgbClr val="FFFFFF"/>
                </a:highlight>
              </a:rPr>
              <a:t>n</a:t>
            </a:r>
            <a:r>
              <a:rPr lang="en-GB" sz="1600" b="1" baseline="30000">
                <a:solidFill>
                  <a:srgbClr val="CC0000"/>
                </a:solidFill>
                <a:highlight>
                  <a:srgbClr val="FFFFFF"/>
                </a:highlight>
              </a:rPr>
              <a:t>2</a:t>
            </a:r>
            <a:r>
              <a:rPr lang="en-GB" sz="1600">
                <a:solidFill>
                  <a:srgbClr val="CC0000"/>
                </a:solidFill>
              </a:rPr>
              <a:t>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9"/>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Improvements</a:t>
            </a:r>
            <a:endParaRPr u="sng"/>
          </a:p>
        </p:txBody>
      </p:sp>
      <p:sp>
        <p:nvSpPr>
          <p:cNvPr id="465" name="Google Shape;465;p49"/>
          <p:cNvSpPr/>
          <p:nvPr/>
        </p:nvSpPr>
        <p:spPr>
          <a:xfrm>
            <a:off x="-1" y="1349529"/>
            <a:ext cx="6173777" cy="240897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GB" sz="1600" i="1" u="sng" dirty="0"/>
              <a:t>Idea 2(with help of </a:t>
            </a:r>
            <a:r>
              <a:rPr lang="en-GB" sz="1600" i="1" u="sng" dirty="0" err="1"/>
              <a:t>hashMap</a:t>
            </a:r>
            <a:r>
              <a:rPr lang="en-GB" sz="1600" i="1" u="sng" dirty="0"/>
              <a:t>)</a:t>
            </a:r>
            <a:endParaRPr sz="1600" i="1" u="sng" dirty="0"/>
          </a:p>
          <a:p>
            <a:pPr marL="0" lvl="0" indent="0" algn="l" rtl="0">
              <a:spcBef>
                <a:spcPts val="0"/>
              </a:spcBef>
              <a:spcAft>
                <a:spcPts val="0"/>
              </a:spcAft>
              <a:buClr>
                <a:srgbClr val="000000"/>
              </a:buClr>
              <a:buSzPts val="1100"/>
              <a:buFont typeface="Arial"/>
              <a:buNone/>
            </a:pPr>
            <a:r>
              <a:rPr lang="en-GB" sz="1600" i="1" dirty="0">
                <a:solidFill>
                  <a:srgbClr val="000000"/>
                </a:solidFill>
              </a:rPr>
              <a:t>For each</a:t>
            </a:r>
            <a:r>
              <a:rPr lang="en-GB" sz="1600" i="1" dirty="0"/>
              <a:t> element from left to right of </a:t>
            </a:r>
            <a:r>
              <a:rPr lang="en-GB" sz="1600" i="1" dirty="0" err="1"/>
              <a:t>arr</a:t>
            </a:r>
            <a:r>
              <a:rPr lang="en-GB" sz="1600" i="1" dirty="0"/>
              <a:t>:</a:t>
            </a:r>
            <a:endParaRPr sz="1600" i="1" dirty="0"/>
          </a:p>
          <a:p>
            <a:pPr lvl="0">
              <a:buSzPts val="1100"/>
            </a:pPr>
            <a:r>
              <a:rPr lang="en-GB" sz="1600" i="1" dirty="0"/>
              <a:t>	Traverse right of element to find </a:t>
            </a:r>
            <a:r>
              <a:rPr lang="en-GB" sz="1600" dirty="0"/>
              <a:t>the nearest element </a:t>
            </a:r>
            <a:r>
              <a:rPr lang="en-GB" sz="1600" i="1" dirty="0"/>
              <a:t>to the left. (Traverse only once)</a:t>
            </a:r>
            <a:endParaRPr sz="1600" i="1" dirty="0"/>
          </a:p>
          <a:p>
            <a:pPr marL="0" lvl="0" indent="0" algn="l" rtl="0">
              <a:spcBef>
                <a:spcPts val="0"/>
              </a:spcBef>
              <a:spcAft>
                <a:spcPts val="0"/>
              </a:spcAft>
              <a:buClr>
                <a:srgbClr val="000000"/>
              </a:buClr>
              <a:buSzPts val="1100"/>
              <a:buFont typeface="Arial"/>
              <a:buNone/>
            </a:pPr>
            <a:r>
              <a:rPr lang="en-GB" sz="1600" i="1" dirty="0"/>
              <a:t>For each element from right to left of </a:t>
            </a:r>
            <a:r>
              <a:rPr lang="en-GB" sz="1600" i="1" dirty="0" err="1"/>
              <a:t>arr</a:t>
            </a:r>
            <a:r>
              <a:rPr lang="en-GB" sz="1600" i="1" dirty="0"/>
              <a:t>:</a:t>
            </a:r>
            <a:endParaRPr sz="1600" i="1" dirty="0"/>
          </a:p>
          <a:p>
            <a:pPr>
              <a:buSzPts val="1100"/>
            </a:pPr>
            <a:r>
              <a:rPr lang="en-GB" sz="1600" i="1" dirty="0"/>
              <a:t>	Traverse left of element </a:t>
            </a:r>
            <a:r>
              <a:rPr lang="en-US" sz="1600" i="1" dirty="0"/>
              <a:t>to find </a:t>
            </a:r>
            <a:r>
              <a:rPr lang="en-US" sz="1600" dirty="0"/>
              <a:t>the nearest element </a:t>
            </a:r>
            <a:r>
              <a:rPr lang="en-US" sz="1600" i="1" dirty="0"/>
              <a:t>to the right. </a:t>
            </a:r>
            <a:endParaRPr sz="1600" i="1" dirty="0"/>
          </a:p>
          <a:p>
            <a:pPr marL="0" lvl="0" indent="0" algn="l" rtl="0">
              <a:spcBef>
                <a:spcPts val="0"/>
              </a:spcBef>
              <a:spcAft>
                <a:spcPts val="0"/>
              </a:spcAft>
              <a:buClr>
                <a:srgbClr val="000000"/>
              </a:buClr>
              <a:buSzPts val="1100"/>
              <a:buFont typeface="Arial"/>
              <a:buNone/>
            </a:pPr>
            <a:r>
              <a:rPr lang="en-GB" sz="1600" i="1" dirty="0"/>
              <a:t>	Take minimum of this and </a:t>
            </a:r>
            <a:r>
              <a:rPr lang="en-GB" sz="1600" i="1" dirty="0" err="1"/>
              <a:t>ans</a:t>
            </a:r>
            <a:r>
              <a:rPr lang="en-GB" sz="1600" i="1" dirty="0"/>
              <a:t> from first loop</a:t>
            </a:r>
            <a:endParaRPr dirty="0"/>
          </a:p>
        </p:txBody>
      </p:sp>
      <p:cxnSp>
        <p:nvCxnSpPr>
          <p:cNvPr id="466" name="Google Shape;466;p49"/>
          <p:cNvCxnSpPr>
            <a:cxnSpLocks/>
          </p:cNvCxnSpPr>
          <p:nvPr/>
        </p:nvCxnSpPr>
        <p:spPr>
          <a:xfrm flipH="1" flipV="1">
            <a:off x="6208460" y="2336450"/>
            <a:ext cx="759691" cy="285578"/>
          </a:xfrm>
          <a:prstGeom prst="straightConnector1">
            <a:avLst/>
          </a:prstGeom>
          <a:noFill/>
          <a:ln w="28575" cap="flat" cmpd="sng">
            <a:solidFill>
              <a:schemeClr val="dk2"/>
            </a:solidFill>
            <a:prstDash val="solid"/>
            <a:round/>
            <a:headEnd type="none" w="med" len="med"/>
            <a:tailEnd type="triangle" w="med" len="med"/>
          </a:ln>
        </p:spPr>
      </p:cxnSp>
      <p:cxnSp>
        <p:nvCxnSpPr>
          <p:cNvPr id="467" name="Google Shape;467;p49"/>
          <p:cNvCxnSpPr>
            <a:cxnSpLocks/>
          </p:cNvCxnSpPr>
          <p:nvPr/>
        </p:nvCxnSpPr>
        <p:spPr>
          <a:xfrm flipH="1">
            <a:off x="6233354" y="2840683"/>
            <a:ext cx="709901" cy="298492"/>
          </a:xfrm>
          <a:prstGeom prst="straightConnector1">
            <a:avLst/>
          </a:prstGeom>
          <a:noFill/>
          <a:ln w="28575" cap="flat" cmpd="sng">
            <a:solidFill>
              <a:schemeClr val="dk2"/>
            </a:solidFill>
            <a:prstDash val="solid"/>
            <a:round/>
            <a:headEnd type="none" w="med" len="med"/>
            <a:tailEnd type="triangle" w="med" len="med"/>
          </a:ln>
        </p:spPr>
      </p:cxnSp>
      <p:sp>
        <p:nvSpPr>
          <p:cNvPr id="468" name="Google Shape;468;p49"/>
          <p:cNvSpPr txBox="1"/>
          <p:nvPr/>
        </p:nvSpPr>
        <p:spPr>
          <a:xfrm>
            <a:off x="6851375" y="2222075"/>
            <a:ext cx="2160300" cy="91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600" dirty="0"/>
              <a:t>Expensive Traversals can be mitigated with help of HashMap</a:t>
            </a:r>
            <a:endParaRPr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50"/>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Improvement Visualization</a:t>
            </a:r>
            <a:endParaRPr u="sng"/>
          </a:p>
        </p:txBody>
      </p:sp>
      <p:cxnSp>
        <p:nvCxnSpPr>
          <p:cNvPr id="474" name="Google Shape;474;p50"/>
          <p:cNvCxnSpPr/>
          <p:nvPr/>
        </p:nvCxnSpPr>
        <p:spPr>
          <a:xfrm rot="10800000">
            <a:off x="1569550" y="2010300"/>
            <a:ext cx="0" cy="326400"/>
          </a:xfrm>
          <a:prstGeom prst="straightConnector1">
            <a:avLst/>
          </a:prstGeom>
          <a:noFill/>
          <a:ln w="28575" cap="flat" cmpd="sng">
            <a:solidFill>
              <a:schemeClr val="dk2"/>
            </a:solidFill>
            <a:prstDash val="solid"/>
            <a:round/>
            <a:headEnd type="none" w="med" len="med"/>
            <a:tailEnd type="triangle" w="med" len="med"/>
          </a:ln>
        </p:spPr>
      </p:cxnSp>
      <p:graphicFrame>
        <p:nvGraphicFramePr>
          <p:cNvPr id="475" name="Google Shape;475;p50"/>
          <p:cNvGraphicFramePr/>
          <p:nvPr/>
        </p:nvGraphicFramePr>
        <p:xfrm>
          <a:off x="952500" y="1561200"/>
          <a:ext cx="7239000" cy="396210"/>
        </p:xfrm>
        <a:graphic>
          <a:graphicData uri="http://schemas.openxmlformats.org/drawingml/2006/table">
            <a:tbl>
              <a:tblPr>
                <a:noFill/>
                <a:tableStyleId>{53647E35-D2A7-4149-8EAB-8499A76AFD87}</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4</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5</a:t>
                      </a:r>
                      <a:endParaRPr/>
                    </a:p>
                  </a:txBody>
                  <a:tcPr marL="91425" marR="91425" marT="91425" marB="91425"/>
                </a:tc>
                <a:tc>
                  <a:txBody>
                    <a:bodyPr/>
                    <a:lstStyle/>
                    <a:p>
                      <a:pPr marL="0" lvl="0" indent="0" algn="ctr" rtl="0">
                        <a:spcBef>
                          <a:spcPts val="0"/>
                        </a:spcBef>
                        <a:spcAft>
                          <a:spcPts val="0"/>
                        </a:spcAft>
                        <a:buNone/>
                      </a:pPr>
                      <a:r>
                        <a:rPr lang="en-GB"/>
                        <a:t>5</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0"/>
                  </a:ext>
                </a:extLst>
              </a:tr>
            </a:tbl>
          </a:graphicData>
        </a:graphic>
      </p:graphicFrame>
      <p:sp>
        <p:nvSpPr>
          <p:cNvPr id="476" name="Google Shape;476;p50"/>
          <p:cNvSpPr txBox="1"/>
          <p:nvPr/>
        </p:nvSpPr>
        <p:spPr>
          <a:xfrm>
            <a:off x="661325" y="843038"/>
            <a:ext cx="7653900" cy="43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t>First Loop from left to right of array (Find equal element left of current element)</a:t>
            </a:r>
            <a:endParaRPr sz="1600" dirty="0"/>
          </a:p>
        </p:txBody>
      </p:sp>
      <p:cxnSp>
        <p:nvCxnSpPr>
          <p:cNvPr id="477" name="Google Shape;477;p50"/>
          <p:cNvCxnSpPr/>
          <p:nvPr/>
        </p:nvCxnSpPr>
        <p:spPr>
          <a:xfrm rot="10800000">
            <a:off x="3985600" y="3554913"/>
            <a:ext cx="0" cy="326400"/>
          </a:xfrm>
          <a:prstGeom prst="straightConnector1">
            <a:avLst/>
          </a:prstGeom>
          <a:noFill/>
          <a:ln w="28575" cap="flat" cmpd="sng">
            <a:solidFill>
              <a:schemeClr val="dk2"/>
            </a:solidFill>
            <a:prstDash val="solid"/>
            <a:round/>
            <a:headEnd type="none" w="med" len="med"/>
            <a:tailEnd type="triangle" w="med" len="med"/>
          </a:ln>
        </p:spPr>
      </p:cxnSp>
      <p:graphicFrame>
        <p:nvGraphicFramePr>
          <p:cNvPr id="478" name="Google Shape;478;p50"/>
          <p:cNvGraphicFramePr/>
          <p:nvPr/>
        </p:nvGraphicFramePr>
        <p:xfrm>
          <a:off x="952500" y="3116375"/>
          <a:ext cx="7239000" cy="396210"/>
        </p:xfrm>
        <a:graphic>
          <a:graphicData uri="http://schemas.openxmlformats.org/drawingml/2006/table">
            <a:tbl>
              <a:tblPr>
                <a:noFill/>
                <a:tableStyleId>{53647E35-D2A7-4149-8EAB-8499A76AFD87}</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4</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tc>
                  <a:txBody>
                    <a:bodyPr/>
                    <a:lstStyle/>
                    <a:p>
                      <a:pPr marL="0" lvl="0" indent="0" algn="ctr" rtl="0">
                        <a:spcBef>
                          <a:spcPts val="0"/>
                        </a:spcBef>
                        <a:spcAft>
                          <a:spcPts val="0"/>
                        </a:spcAft>
                        <a:buNone/>
                      </a:pPr>
                      <a:r>
                        <a:rPr lang="en-GB"/>
                        <a:t>5</a:t>
                      </a:r>
                      <a:endParaRPr/>
                    </a:p>
                  </a:txBody>
                  <a:tcPr marL="91425" marR="91425" marT="91425" marB="91425"/>
                </a:tc>
                <a:tc>
                  <a:txBody>
                    <a:bodyPr/>
                    <a:lstStyle/>
                    <a:p>
                      <a:pPr marL="0" lvl="0" indent="0" algn="ctr" rtl="0">
                        <a:spcBef>
                          <a:spcPts val="0"/>
                        </a:spcBef>
                        <a:spcAft>
                          <a:spcPts val="0"/>
                        </a:spcAft>
                        <a:buNone/>
                      </a:pPr>
                      <a:r>
                        <a:rPr lang="en-GB"/>
                        <a:t>5</a:t>
                      </a:r>
                      <a:endParaRPr/>
                    </a:p>
                  </a:txBody>
                  <a:tcPr marL="91425" marR="91425" marT="91425" marB="91425"/>
                </a:tc>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0"/>
                  </a:ext>
                </a:extLst>
              </a:tr>
            </a:tbl>
          </a:graphicData>
        </a:graphic>
      </p:graphicFrame>
      <p:sp>
        <p:nvSpPr>
          <p:cNvPr id="479" name="Google Shape;479;p50"/>
          <p:cNvSpPr txBox="1"/>
          <p:nvPr/>
        </p:nvSpPr>
        <p:spPr>
          <a:xfrm>
            <a:off x="2234799" y="3927475"/>
            <a:ext cx="4553831" cy="79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err="1">
                <a:solidFill>
                  <a:schemeClr val="dk1"/>
                </a:solidFill>
              </a:rPr>
              <a:t>map.containsKey</a:t>
            </a:r>
            <a:r>
              <a:rPr lang="en-GB" dirty="0">
                <a:solidFill>
                  <a:schemeClr val="dk1"/>
                </a:solidFill>
              </a:rPr>
              <a:t>(a[</a:t>
            </a:r>
            <a:r>
              <a:rPr lang="en-GB" dirty="0" err="1">
                <a:solidFill>
                  <a:schemeClr val="dk1"/>
                </a:solidFill>
              </a:rPr>
              <a:t>i</a:t>
            </a:r>
            <a:r>
              <a:rPr lang="en-GB" dirty="0">
                <a:solidFill>
                  <a:schemeClr val="dk1"/>
                </a:solidFill>
              </a:rPr>
              <a:t>]) → </a:t>
            </a:r>
            <a:r>
              <a:rPr lang="en-GB" b="1" dirty="0">
                <a:solidFill>
                  <a:schemeClr val="dk1"/>
                </a:solidFill>
              </a:rPr>
              <a:t>True</a:t>
            </a:r>
            <a:endParaRPr b="1" dirty="0">
              <a:solidFill>
                <a:schemeClr val="dk1"/>
              </a:solidFill>
            </a:endParaRPr>
          </a:p>
          <a:p>
            <a:pPr marL="0" lvl="0" indent="0" algn="ctr" rtl="0">
              <a:spcBef>
                <a:spcPts val="0"/>
              </a:spcBef>
              <a:spcAft>
                <a:spcPts val="0"/>
              </a:spcAft>
              <a:buClr>
                <a:schemeClr val="dk1"/>
              </a:buClr>
              <a:buSzPts val="1100"/>
              <a:buFont typeface="Arial"/>
              <a:buNone/>
            </a:pPr>
            <a:r>
              <a:rPr lang="en-GB" dirty="0">
                <a:solidFill>
                  <a:schemeClr val="dk1"/>
                </a:solidFill>
              </a:rPr>
              <a:t>Store </a:t>
            </a:r>
            <a:r>
              <a:rPr lang="en-GB" dirty="0" err="1">
                <a:solidFill>
                  <a:schemeClr val="dk1"/>
                </a:solidFill>
              </a:rPr>
              <a:t>currIndex</a:t>
            </a:r>
            <a:r>
              <a:rPr lang="en-GB" dirty="0">
                <a:solidFill>
                  <a:schemeClr val="dk1"/>
                </a:solidFill>
              </a:rPr>
              <a:t> - </a:t>
            </a:r>
            <a:r>
              <a:rPr lang="en-GB" dirty="0" err="1">
                <a:solidFill>
                  <a:schemeClr val="dk1"/>
                </a:solidFill>
              </a:rPr>
              <a:t>map.get</a:t>
            </a:r>
            <a:r>
              <a:rPr lang="en-GB" dirty="0">
                <a:solidFill>
                  <a:schemeClr val="dk1"/>
                </a:solidFill>
              </a:rPr>
              <a:t>(a[</a:t>
            </a:r>
            <a:r>
              <a:rPr lang="en-GB" dirty="0" err="1">
                <a:solidFill>
                  <a:schemeClr val="dk1"/>
                </a:solidFill>
              </a:rPr>
              <a:t>i</a:t>
            </a:r>
            <a:r>
              <a:rPr lang="en-GB" dirty="0">
                <a:solidFill>
                  <a:schemeClr val="dk1"/>
                </a:solidFill>
              </a:rPr>
              <a:t>]) → </a:t>
            </a:r>
            <a:r>
              <a:rPr lang="en-GB" b="1" dirty="0">
                <a:solidFill>
                  <a:schemeClr val="dk1"/>
                </a:solidFill>
              </a:rPr>
              <a:t>2 – 0 (distance between nearest equal element in the left side)</a:t>
            </a:r>
            <a:endParaRPr b="1" dirty="0">
              <a:solidFill>
                <a:schemeClr val="dk1"/>
              </a:solidFill>
            </a:endParaRPr>
          </a:p>
          <a:p>
            <a:pPr marL="0" lvl="0" indent="0" algn="ctr" rtl="0">
              <a:spcBef>
                <a:spcPts val="0"/>
              </a:spcBef>
              <a:spcAft>
                <a:spcPts val="0"/>
              </a:spcAft>
              <a:buClr>
                <a:schemeClr val="dk1"/>
              </a:buClr>
              <a:buSzPts val="1100"/>
              <a:buFont typeface="Arial"/>
              <a:buNone/>
            </a:pPr>
            <a:r>
              <a:rPr lang="en-GB" dirty="0" err="1">
                <a:solidFill>
                  <a:schemeClr val="dk1"/>
                </a:solidFill>
              </a:rPr>
              <a:t>map.put</a:t>
            </a:r>
            <a:r>
              <a:rPr lang="en-GB" dirty="0">
                <a:solidFill>
                  <a:schemeClr val="dk1"/>
                </a:solidFill>
              </a:rPr>
              <a:t>(a[</a:t>
            </a:r>
            <a:r>
              <a:rPr lang="en-GB" dirty="0" err="1">
                <a:solidFill>
                  <a:schemeClr val="dk1"/>
                </a:solidFill>
              </a:rPr>
              <a:t>i</a:t>
            </a:r>
            <a:r>
              <a:rPr lang="en-GB" dirty="0">
                <a:solidFill>
                  <a:schemeClr val="dk1"/>
                </a:solidFill>
              </a:rPr>
              <a:t>], </a:t>
            </a:r>
            <a:r>
              <a:rPr lang="en-GB" dirty="0" err="1">
                <a:solidFill>
                  <a:schemeClr val="dk1"/>
                </a:solidFill>
              </a:rPr>
              <a:t>i</a:t>
            </a:r>
            <a:r>
              <a:rPr lang="en-GB" dirty="0">
                <a:solidFill>
                  <a:schemeClr val="dk1"/>
                </a:solidFill>
              </a:rPr>
              <a:t>) → </a:t>
            </a:r>
            <a:r>
              <a:rPr lang="en-GB" b="1" dirty="0">
                <a:solidFill>
                  <a:schemeClr val="dk1"/>
                </a:solidFill>
              </a:rPr>
              <a:t>(1, 2)</a:t>
            </a:r>
            <a:endParaRPr b="1" dirty="0"/>
          </a:p>
        </p:txBody>
      </p:sp>
      <p:sp>
        <p:nvSpPr>
          <p:cNvPr id="480" name="Google Shape;480;p50"/>
          <p:cNvSpPr txBox="1"/>
          <p:nvPr/>
        </p:nvSpPr>
        <p:spPr>
          <a:xfrm>
            <a:off x="542200" y="2301425"/>
            <a:ext cx="2823300" cy="51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rPr>
              <a:t>map.containsKey(a[i]) → </a:t>
            </a:r>
            <a:r>
              <a:rPr lang="en-GB" b="1">
                <a:solidFill>
                  <a:schemeClr val="dk1"/>
                </a:solidFill>
              </a:rPr>
              <a:t>False</a:t>
            </a:r>
            <a:endParaRPr b="1">
              <a:solidFill>
                <a:schemeClr val="dk1"/>
              </a:solidFill>
            </a:endParaRPr>
          </a:p>
          <a:p>
            <a:pPr marL="0" lvl="0" indent="0" algn="ctr" rtl="0">
              <a:spcBef>
                <a:spcPts val="0"/>
              </a:spcBef>
              <a:spcAft>
                <a:spcPts val="0"/>
              </a:spcAft>
              <a:buNone/>
            </a:pPr>
            <a:r>
              <a:rPr lang="en-GB">
                <a:solidFill>
                  <a:schemeClr val="dk1"/>
                </a:solidFill>
              </a:rPr>
              <a:t>map.put(a[i], i) → </a:t>
            </a:r>
            <a:r>
              <a:rPr lang="en-GB" b="1">
                <a:solidFill>
                  <a:schemeClr val="dk1"/>
                </a:solidFill>
              </a:rPr>
              <a:t>(1, 0)</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Inversion</a:t>
            </a:r>
            <a:endParaRPr/>
          </a:p>
        </p:txBody>
      </p:sp>
      <p:sp>
        <p:nvSpPr>
          <p:cNvPr id="130" name="Google Shape;130;p2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GB" dirty="0"/>
              <a:t>Lab5 Problem 1</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3"/>
          <p:cNvSpPr txBox="1">
            <a:spLocks noGrp="1"/>
          </p:cNvSpPr>
          <p:nvPr>
            <p:ph type="ctrTitle"/>
          </p:nvPr>
        </p:nvSpPr>
        <p:spPr>
          <a:xfrm>
            <a:off x="272550" y="1838375"/>
            <a:ext cx="85989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Website</a:t>
            </a:r>
            <a:endParaRPr/>
          </a:p>
        </p:txBody>
      </p:sp>
      <p:sp>
        <p:nvSpPr>
          <p:cNvPr id="502" name="Google Shape;502;p5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Lab6 Problem 2</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4"/>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t>Problem statement</a:t>
            </a:r>
            <a:endParaRPr u="sng" dirty="0"/>
          </a:p>
        </p:txBody>
      </p:sp>
      <p:sp>
        <p:nvSpPr>
          <p:cNvPr id="508" name="Google Shape;508;p54"/>
          <p:cNvSpPr txBox="1">
            <a:spLocks noGrp="1"/>
          </p:cNvSpPr>
          <p:nvPr>
            <p:ph type="body" idx="1"/>
          </p:nvPr>
        </p:nvSpPr>
        <p:spPr>
          <a:xfrm>
            <a:off x="311700" y="931475"/>
            <a:ext cx="8520600" cy="3416400"/>
          </a:xfrm>
          <a:prstGeom prst="rect">
            <a:avLst/>
          </a:prstGeom>
        </p:spPr>
        <p:txBody>
          <a:bodyPr spcFirstLastPara="1" wrap="square" lIns="91425" tIns="91425" rIns="91425" bIns="91425" anchor="t" anchorCtr="0">
            <a:noAutofit/>
          </a:bodyPr>
          <a:lstStyle/>
          <a:p>
            <a:r>
              <a:rPr lang="en-US" dirty="0"/>
              <a:t>Uncle Grandpa is currently running an E-commerce firm. Now he needs to analyze the market by looking at all the accesses to the website. There is a stream of logs that is received by his servers, each of form: </a:t>
            </a:r>
            <a:r>
              <a:rPr lang="en-US" b="1" dirty="0"/>
              <a:t>IP</a:t>
            </a:r>
            <a:r>
              <a:rPr lang="en-US" dirty="0"/>
              <a:t> </a:t>
            </a:r>
            <a:r>
              <a:rPr lang="en-US" b="1" dirty="0"/>
              <a:t>country</a:t>
            </a:r>
            <a:r>
              <a:rPr lang="en-US" dirty="0"/>
              <a:t> </a:t>
            </a:r>
            <a:r>
              <a:rPr lang="en-US" b="1" dirty="0"/>
              <a:t>duration</a:t>
            </a:r>
            <a:r>
              <a:rPr lang="en-US" dirty="0"/>
              <a:t>. Each IP is guaranteed to belong to no more than 1 country. </a:t>
            </a:r>
            <a:endParaRPr lang="en-US" b="1" dirty="0"/>
          </a:p>
          <a:p>
            <a:r>
              <a:rPr lang="en-US" dirty="0"/>
              <a:t>He will need to extract 3 types of information:</a:t>
            </a:r>
            <a:endParaRPr lang="en-US" b="1" dirty="0"/>
          </a:p>
          <a:p>
            <a:pPr lvl="0"/>
            <a:r>
              <a:rPr lang="en-US" dirty="0"/>
              <a:t>The maximum total duration of accessing time from any IP in a country.</a:t>
            </a:r>
            <a:endParaRPr lang="en-US" b="1" dirty="0"/>
          </a:p>
          <a:p>
            <a:pPr lvl="0"/>
            <a:r>
              <a:rPr lang="en-SG" dirty="0"/>
              <a:t>Number of countries with at least one IP which has accessed the website</a:t>
            </a:r>
            <a:endParaRPr lang="en-US" dirty="0"/>
          </a:p>
          <a:p>
            <a:pPr lvl="0"/>
            <a:r>
              <a:rPr lang="en-SG" dirty="0"/>
              <a:t>Number of distinct IP from a country</a:t>
            </a:r>
            <a:endParaRPr lang="en-US" dirty="0"/>
          </a:p>
          <a:p>
            <a:pPr marL="0" lvl="0" indent="0" algn="l" rtl="0">
              <a:lnSpc>
                <a:spcPct val="100000"/>
              </a:lnSpc>
              <a:spcBef>
                <a:spcPts val="0"/>
              </a:spcBef>
              <a:spcAft>
                <a:spcPts val="0"/>
              </a:spcAft>
              <a:buNone/>
            </a:pPr>
            <a:endParaRPr sz="2200" dirty="0">
              <a:solidFill>
                <a:srgbClr val="000000"/>
              </a:solidFill>
            </a:endParaRPr>
          </a:p>
        </p:txBody>
      </p:sp>
    </p:spTree>
    <p:extLst>
      <p:ext uri="{BB962C8B-B14F-4D97-AF65-F5344CB8AC3E}">
        <p14:creationId xmlns:p14="http://schemas.microsoft.com/office/powerpoint/2010/main" val="3430350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4"/>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t>Problem statement</a:t>
            </a:r>
            <a:endParaRPr u="sng" dirty="0"/>
          </a:p>
        </p:txBody>
      </p:sp>
      <mc:AlternateContent xmlns:mc="http://schemas.openxmlformats.org/markup-compatibility/2006" xmlns:a14="http://schemas.microsoft.com/office/drawing/2010/main">
        <mc:Choice Requires="a14">
          <p:sp>
            <p:nvSpPr>
              <p:cNvPr id="508" name="Google Shape;508;p54"/>
              <p:cNvSpPr txBox="1">
                <a:spLocks noGrp="1"/>
              </p:cNvSpPr>
              <p:nvPr>
                <p:ph type="body" idx="1"/>
              </p:nvPr>
            </p:nvSpPr>
            <p:spPr>
              <a:xfrm>
                <a:off x="311700" y="931475"/>
                <a:ext cx="8520600" cy="3262153"/>
              </a:xfrm>
              <a:prstGeom prst="rect">
                <a:avLst/>
              </a:prstGeom>
            </p:spPr>
            <p:txBody>
              <a:bodyPr spcFirstLastPara="1" wrap="square" lIns="91425" tIns="91425" rIns="91425" bIns="91425" anchor="t" anchorCtr="0">
                <a:noAutofit/>
              </a:bodyPr>
              <a:lstStyle/>
              <a:p>
                <a:r>
                  <a:rPr lang="en-SG" b="1" dirty="0"/>
                  <a:t>Input</a:t>
                </a:r>
                <a:endParaRPr lang="en-US" b="1" dirty="0"/>
              </a:p>
              <a:p>
                <a:r>
                  <a:rPr lang="en-SG" dirty="0"/>
                  <a:t>The first line contains a single integer </a:t>
                </a:r>
                <a14:m>
                  <m:oMath xmlns:m="http://schemas.openxmlformats.org/officeDocument/2006/math">
                    <m:r>
                      <a:rPr lang="en-SG" i="1">
                        <a:latin typeface="Cambria Math" panose="02040503050406030204" pitchFamily="18" charset="0"/>
                      </a:rPr>
                      <m:t>𝑞</m:t>
                    </m:r>
                    <m:r>
                      <a:rPr lang="en-SG" i="1">
                        <a:latin typeface="Cambria Math" panose="02040503050406030204" pitchFamily="18" charset="0"/>
                      </a:rPr>
                      <m:t> (1≤</m:t>
                    </m:r>
                    <m:r>
                      <a:rPr lang="en-SG" i="1">
                        <a:latin typeface="Cambria Math" panose="02040503050406030204" pitchFamily="18" charset="0"/>
                      </a:rPr>
                      <m:t>𝑞</m:t>
                    </m:r>
                    <m:r>
                      <a:rPr lang="en-SG" i="1">
                        <a:latin typeface="Cambria Math" panose="02040503050406030204" pitchFamily="18" charset="0"/>
                      </a:rPr>
                      <m:t>≤</m:t>
                    </m:r>
                    <m:sSup>
                      <m:sSupPr>
                        <m:ctrlPr>
                          <a:rPr lang="en-US" i="1">
                            <a:latin typeface="Cambria Math" panose="02040503050406030204" pitchFamily="18" charset="0"/>
                          </a:rPr>
                        </m:ctrlPr>
                      </m:sSupPr>
                      <m:e>
                        <m:r>
                          <a:rPr lang="en-SG" i="1">
                            <a:latin typeface="Cambria Math" panose="02040503050406030204" pitchFamily="18" charset="0"/>
                          </a:rPr>
                          <m:t>10</m:t>
                        </m:r>
                      </m:e>
                      <m:sup>
                        <m:r>
                          <a:rPr lang="en-SG" i="1">
                            <a:latin typeface="Cambria Math" panose="02040503050406030204" pitchFamily="18" charset="0"/>
                          </a:rPr>
                          <m:t>5</m:t>
                        </m:r>
                      </m:sup>
                    </m:sSup>
                    <m:r>
                      <a:rPr lang="en-SG" i="1">
                        <a:latin typeface="Cambria Math" panose="02040503050406030204" pitchFamily="18" charset="0"/>
                      </a:rPr>
                      <m:t>)</m:t>
                    </m:r>
                  </m:oMath>
                </a14:m>
                <a:r>
                  <a:rPr lang="en-SG" dirty="0"/>
                  <a:t> – the number of queries he will have to handle</a:t>
                </a:r>
                <a:endParaRPr lang="en-US" dirty="0"/>
              </a:p>
              <a:p>
                <a:r>
                  <a:rPr lang="en-SG" dirty="0"/>
                  <a:t>Each of the following </a:t>
                </a:r>
                <a14:m>
                  <m:oMath xmlns:m="http://schemas.openxmlformats.org/officeDocument/2006/math">
                    <m:r>
                      <a:rPr lang="en-SG" i="1">
                        <a:latin typeface="Cambria Math" panose="02040503050406030204" pitchFamily="18" charset="0"/>
                      </a:rPr>
                      <m:t>𝑞</m:t>
                    </m:r>
                  </m:oMath>
                </a14:m>
                <a:r>
                  <a:rPr lang="en-SG" dirty="0"/>
                  <a:t> lines contain a query of the following 4 types</a:t>
                </a:r>
                <a:endParaRPr lang="en-US" dirty="0"/>
              </a:p>
              <a:p>
                <a:pPr lvl="0"/>
                <a14:m>
                  <m:oMath xmlns:m="http://schemas.openxmlformats.org/officeDocument/2006/math">
                    <m:r>
                      <a:rPr lang="en-US" i="1">
                        <a:latin typeface="Cambria Math" panose="02040503050406030204" pitchFamily="18" charset="0"/>
                      </a:rPr>
                      <m:t>1 </m:t>
                    </m:r>
                    <m:r>
                      <a:rPr lang="en-US" i="1">
                        <a:latin typeface="Cambria Math" panose="02040503050406030204" pitchFamily="18" charset="0"/>
                      </a:rPr>
                      <m:t>𝐼𝑃</m:t>
                    </m:r>
                    <m:r>
                      <a:rPr lang="en-US" i="1">
                        <a:latin typeface="Cambria Math" panose="02040503050406030204" pitchFamily="18" charset="0"/>
                      </a:rPr>
                      <m:t> </m:t>
                    </m:r>
                    <m:r>
                      <a:rPr lang="en-US" i="1">
                        <a:latin typeface="Cambria Math" panose="02040503050406030204" pitchFamily="18" charset="0"/>
                      </a:rPr>
                      <m:t>𝑐𝑜𝑢𝑛𝑡𝑟𝑦</m:t>
                    </m:r>
                    <m:r>
                      <a:rPr lang="en-US" i="1">
                        <a:latin typeface="Cambria Math" panose="02040503050406030204" pitchFamily="18" charset="0"/>
                      </a:rPr>
                      <m:t> </m:t>
                    </m:r>
                    <m:r>
                      <a:rPr lang="en-US" i="1">
                        <a:latin typeface="Cambria Math" panose="02040503050406030204" pitchFamily="18" charset="0"/>
                      </a:rPr>
                      <m:t>𝑑𝑢𝑟𝑎𝑡𝑖𝑜𝑛</m:t>
                    </m:r>
                  </m:oMath>
                </a14:m>
                <a:r>
                  <a:rPr lang="en-US" dirty="0"/>
                  <a:t> – the </a:t>
                </a:r>
                <a14:m>
                  <m:oMath xmlns:m="http://schemas.openxmlformats.org/officeDocument/2006/math">
                    <m:r>
                      <a:rPr lang="en-US" i="1">
                        <a:latin typeface="Cambria Math" panose="02040503050406030204" pitchFamily="18" charset="0"/>
                      </a:rPr>
                      <m:t>𝐼𝑃</m:t>
                    </m:r>
                  </m:oMath>
                </a14:m>
                <a:r>
                  <a:rPr lang="en-US" dirty="0"/>
                  <a:t> from </a:t>
                </a:r>
                <a14:m>
                  <m:oMath xmlns:m="http://schemas.openxmlformats.org/officeDocument/2006/math">
                    <m:r>
                      <a:rPr lang="en-US" i="1">
                        <a:latin typeface="Cambria Math" panose="02040503050406030204" pitchFamily="18" charset="0"/>
                      </a:rPr>
                      <m:t>𝑐𝑜𝑢𝑛𝑡𝑟𝑦</m:t>
                    </m:r>
                  </m:oMath>
                </a14:m>
                <a:r>
                  <a:rPr lang="en-US" dirty="0"/>
                  <a:t> accessed the website for </a:t>
                </a:r>
                <a14:m>
                  <m:oMath xmlns:m="http://schemas.openxmlformats.org/officeDocument/2006/math">
                    <m:r>
                      <a:rPr lang="en-US" i="1">
                        <a:latin typeface="Cambria Math" panose="02040503050406030204" pitchFamily="18" charset="0"/>
                      </a:rPr>
                      <m:t>𝑑𝑢𝑟𝑎𝑡𝑖𝑜𝑛</m:t>
                    </m:r>
                  </m:oMath>
                </a14:m>
                <a:r>
                  <a:rPr lang="en-US" dirty="0"/>
                  <a:t> minutes. (</a:t>
                </a:r>
                <a14:m>
                  <m:oMath xmlns:m="http://schemas.openxmlformats.org/officeDocument/2006/math">
                    <m:r>
                      <a:rPr lang="en-US" i="1">
                        <a:latin typeface="Cambria Math" panose="02040503050406030204" pitchFamily="18" charset="0"/>
                      </a:rPr>
                      <m:t>𝐼𝑃</m:t>
                    </m:r>
                  </m:oMath>
                </a14:m>
                <a:r>
                  <a:rPr lang="en-US" dirty="0"/>
                  <a:t> will be in the form of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1.</m:t>
                    </m:r>
                    <m:r>
                      <a:rPr lang="en-US" i="1">
                        <a:latin typeface="Cambria Math" panose="02040503050406030204" pitchFamily="18" charset="0"/>
                      </a:rPr>
                      <m:t>𝑝</m:t>
                    </m:r>
                    <m:r>
                      <a:rPr lang="en-US" i="1">
                        <a:latin typeface="Cambria Math" panose="02040503050406030204" pitchFamily="18" charset="0"/>
                      </a:rPr>
                      <m:t>2.</m:t>
                    </m:r>
                    <m:r>
                      <a:rPr lang="en-US" i="1">
                        <a:latin typeface="Cambria Math" panose="02040503050406030204" pitchFamily="18" charset="0"/>
                      </a:rPr>
                      <m:t>𝑝</m:t>
                    </m:r>
                    <m:r>
                      <a:rPr lang="en-US" i="1">
                        <a:latin typeface="Cambria Math" panose="02040503050406030204" pitchFamily="18" charset="0"/>
                      </a:rPr>
                      <m:t>3.</m:t>
                    </m:r>
                    <m:r>
                      <a:rPr lang="en-US" i="1">
                        <a:latin typeface="Cambria Math" panose="02040503050406030204" pitchFamily="18" charset="0"/>
                      </a:rPr>
                      <m:t>𝑝</m:t>
                    </m:r>
                    <m:r>
                      <a:rPr lang="en-US" i="1">
                        <a:latin typeface="Cambria Math" panose="02040503050406030204" pitchFamily="18" charset="0"/>
                      </a:rPr>
                      <m:t>4</m:t>
                    </m:r>
                  </m:oMath>
                </a14:m>
                <a:r>
                  <a:rPr lang="en-US" dirty="0"/>
                  <a:t> where </a:t>
                </a:r>
                <a14:m>
                  <m:oMath xmlns:m="http://schemas.openxmlformats.org/officeDocument/2006/math">
                    <m:r>
                      <a:rPr lang="en-US" i="1">
                        <a:latin typeface="Cambria Math" panose="02040503050406030204" pitchFamily="18" charset="0"/>
                      </a:rPr>
                      <m:t>0≤</m:t>
                    </m:r>
                    <m:r>
                      <a:rPr lang="en-US" i="1">
                        <a:latin typeface="Cambria Math" panose="02040503050406030204" pitchFamily="18" charset="0"/>
                      </a:rPr>
                      <m:t>𝑝</m:t>
                    </m:r>
                    <m:r>
                      <a:rPr lang="en-US" i="1">
                        <a:latin typeface="Cambria Math" panose="02040503050406030204" pitchFamily="18" charset="0"/>
                      </a:rPr>
                      <m:t>1, </m:t>
                    </m:r>
                    <m:r>
                      <a:rPr lang="en-US" i="1">
                        <a:latin typeface="Cambria Math" panose="02040503050406030204" pitchFamily="18" charset="0"/>
                      </a:rPr>
                      <m:t>𝑝</m:t>
                    </m:r>
                    <m:r>
                      <a:rPr lang="en-US" i="1">
                        <a:latin typeface="Cambria Math" panose="02040503050406030204" pitchFamily="18" charset="0"/>
                      </a:rPr>
                      <m:t>2, </m:t>
                    </m:r>
                    <m:r>
                      <a:rPr lang="en-US" i="1">
                        <a:latin typeface="Cambria Math" panose="02040503050406030204" pitchFamily="18" charset="0"/>
                      </a:rPr>
                      <m:t>𝑝</m:t>
                    </m:r>
                    <m:r>
                      <a:rPr lang="en-US" i="1">
                        <a:latin typeface="Cambria Math" panose="02040503050406030204" pitchFamily="18" charset="0"/>
                      </a:rPr>
                      <m:t>3, </m:t>
                    </m:r>
                    <m:r>
                      <a:rPr lang="en-US" i="1">
                        <a:latin typeface="Cambria Math" panose="02040503050406030204" pitchFamily="18" charset="0"/>
                      </a:rPr>
                      <m:t>𝑝</m:t>
                    </m:r>
                    <m:r>
                      <a:rPr lang="en-US" i="1">
                        <a:latin typeface="Cambria Math" panose="02040503050406030204" pitchFamily="18" charset="0"/>
                      </a:rPr>
                      <m:t>4≤255 </m:t>
                    </m:r>
                  </m:oMath>
                </a14:m>
                <a:r>
                  <a:rPr lang="en-US" dirty="0"/>
                  <a:t>) (</a:t>
                </a:r>
                <a14:m>
                  <m:oMath xmlns:m="http://schemas.openxmlformats.org/officeDocument/2006/math">
                    <m:r>
                      <a:rPr lang="en-US" i="1">
                        <a:latin typeface="Cambria Math" panose="02040503050406030204" pitchFamily="18" charset="0"/>
                      </a:rPr>
                      <m:t>𝑐𝑜𝑢𝑛𝑡𝑟𝑦</m:t>
                    </m:r>
                  </m:oMath>
                </a14:m>
                <a:r>
                  <a:rPr lang="en-US" dirty="0"/>
                  <a:t> consists of only lower-case English letters,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𝑙𝑒𝑛</m:t>
                    </m:r>
                    <m:d>
                      <m:dPr>
                        <m:ctrlPr>
                          <a:rPr lang="en-US" i="1">
                            <a:latin typeface="Cambria Math" panose="02040503050406030204" pitchFamily="18" charset="0"/>
                          </a:rPr>
                        </m:ctrlPr>
                      </m:dPr>
                      <m:e>
                        <m:r>
                          <a:rPr lang="en-US" i="1">
                            <a:latin typeface="Cambria Math" panose="02040503050406030204" pitchFamily="18" charset="0"/>
                          </a:rPr>
                          <m:t>𝑐𝑜𝑢𝑛𝑡𝑟𝑦</m:t>
                        </m:r>
                      </m:e>
                    </m:d>
                    <m:r>
                      <a:rPr lang="en-US" i="1">
                        <a:latin typeface="Cambria Math" panose="02040503050406030204" pitchFamily="18" charset="0"/>
                      </a:rPr>
                      <m:t>≤20)</m:t>
                    </m:r>
                  </m:oMath>
                </a14:m>
                <a:r>
                  <a:rPr lang="en-US" dirty="0"/>
                  <a:t> (</a:t>
                </a:r>
                <a14:m>
                  <m:oMath xmlns:m="http://schemas.openxmlformats.org/officeDocument/2006/math">
                    <m:r>
                      <a:rPr lang="en-US" i="1">
                        <a:latin typeface="Cambria Math" panose="02040503050406030204" pitchFamily="18" charset="0"/>
                      </a:rPr>
                      <m:t>𝑑𝑢𝑟𝑎𝑡𝑖𝑜𝑛</m:t>
                    </m:r>
                  </m:oMath>
                </a14:m>
                <a:r>
                  <a:rPr lang="en-US" dirty="0"/>
                  <a:t> is an integer, </a:t>
                </a:r>
                <a14:m>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𝑑𝑢𝑟𝑎𝑡𝑖𝑜𝑛</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4</m:t>
                        </m:r>
                      </m:sup>
                    </m:sSup>
                    <m:r>
                      <a:rPr lang="en-US" i="1">
                        <a:latin typeface="Cambria Math" panose="02040503050406030204" pitchFamily="18" charset="0"/>
                      </a:rPr>
                      <m:t>)</m:t>
                    </m:r>
                  </m:oMath>
                </a14:m>
                <a:endParaRPr lang="en-US" dirty="0"/>
              </a:p>
              <a:p>
                <a:pPr lvl="0"/>
                <a14:m>
                  <m:oMath xmlns:m="http://schemas.openxmlformats.org/officeDocument/2006/math">
                    <m:r>
                      <a:rPr lang="en-SG" i="1">
                        <a:latin typeface="Cambria Math" panose="02040503050406030204" pitchFamily="18" charset="0"/>
                      </a:rPr>
                      <m:t>2 </m:t>
                    </m:r>
                    <m:r>
                      <a:rPr lang="en-SG" i="1">
                        <a:latin typeface="Cambria Math" panose="02040503050406030204" pitchFamily="18" charset="0"/>
                      </a:rPr>
                      <m:t>𝑐𝑜𝑢𝑛𝑡𝑟𝑦</m:t>
                    </m:r>
                  </m:oMath>
                </a14:m>
                <a:r>
                  <a:rPr lang="en-SG" dirty="0"/>
                  <a:t> – </a:t>
                </a:r>
                <a:r>
                  <a:rPr lang="en-US" dirty="0"/>
                  <a:t>The maximum total duration of accessing time from any IP in a country</a:t>
                </a:r>
              </a:p>
              <a:p>
                <a:pPr lvl="0"/>
                <a14:m>
                  <m:oMath xmlns:m="http://schemas.openxmlformats.org/officeDocument/2006/math">
                    <m:r>
                      <a:rPr lang="en-SG" i="1">
                        <a:latin typeface="Cambria Math" panose="02040503050406030204" pitchFamily="18" charset="0"/>
                      </a:rPr>
                      <m:t>3</m:t>
                    </m:r>
                  </m:oMath>
                </a14:m>
                <a:r>
                  <a:rPr lang="en-SG" dirty="0"/>
                  <a:t> - Number of countries with at least one IP which has accessed the website</a:t>
                </a:r>
                <a:endParaRPr lang="en-US" dirty="0"/>
              </a:p>
              <a:p>
                <a:pPr lvl="0"/>
                <a:r>
                  <a:rPr lang="en-SG" dirty="0"/>
                  <a:t>4 </a:t>
                </a:r>
                <a14:m>
                  <m:oMath xmlns:m="http://schemas.openxmlformats.org/officeDocument/2006/math">
                    <m:r>
                      <a:rPr lang="en-SG" i="1">
                        <a:latin typeface="Cambria Math" panose="02040503050406030204" pitchFamily="18" charset="0"/>
                      </a:rPr>
                      <m:t>𝑐𝑜𝑢𝑛𝑡𝑟𝑦</m:t>
                    </m:r>
                  </m:oMath>
                </a14:m>
                <a:r>
                  <a:rPr lang="en-US" dirty="0"/>
                  <a:t> - </a:t>
                </a:r>
                <a:r>
                  <a:rPr lang="en-SG" dirty="0"/>
                  <a:t>Number of distinct IP from </a:t>
                </a:r>
                <a14:m>
                  <m:oMath xmlns:m="http://schemas.openxmlformats.org/officeDocument/2006/math">
                    <m:r>
                      <a:rPr lang="en-SG" i="1">
                        <a:latin typeface="Cambria Math" panose="02040503050406030204" pitchFamily="18" charset="0"/>
                      </a:rPr>
                      <m:t>𝑐𝑜𝑢𝑛𝑡𝑟𝑦</m:t>
                    </m:r>
                  </m:oMath>
                </a14:m>
                <a:endParaRPr lang="en-US" dirty="0"/>
              </a:p>
              <a:p>
                <a:pPr marL="0" lvl="0" indent="0" algn="l" rtl="0">
                  <a:lnSpc>
                    <a:spcPct val="100000"/>
                  </a:lnSpc>
                  <a:spcBef>
                    <a:spcPts val="0"/>
                  </a:spcBef>
                  <a:spcAft>
                    <a:spcPts val="0"/>
                  </a:spcAft>
                  <a:buNone/>
                </a:pPr>
                <a:endParaRPr sz="2200" dirty="0">
                  <a:solidFill>
                    <a:srgbClr val="000000"/>
                  </a:solidFill>
                </a:endParaRPr>
              </a:p>
            </p:txBody>
          </p:sp>
        </mc:Choice>
        <mc:Fallback xmlns="">
          <p:sp>
            <p:nvSpPr>
              <p:cNvPr id="508" name="Google Shape;508;p54"/>
              <p:cNvSpPr txBox="1">
                <a:spLocks noGrp="1" noRot="1" noChangeAspect="1" noMove="1" noResize="1" noEditPoints="1" noAdjustHandles="1" noChangeArrowheads="1" noChangeShapeType="1" noTextEdit="1"/>
              </p:cNvSpPr>
              <p:nvPr>
                <p:ph type="body" idx="1"/>
              </p:nvPr>
            </p:nvSpPr>
            <p:spPr>
              <a:xfrm>
                <a:off x="311700" y="931475"/>
                <a:ext cx="8520600" cy="3262153"/>
              </a:xfrm>
              <a:prstGeom prst="rect">
                <a:avLst/>
              </a:prstGeom>
              <a:blipFill>
                <a:blip r:embed="rId3"/>
                <a:stretch>
                  <a:fillRect b="-22991"/>
                </a:stretch>
              </a:blipFill>
            </p:spPr>
            <p:txBody>
              <a:bodyPr/>
              <a:lstStyle/>
              <a:p>
                <a:r>
                  <a:rPr lang="en-US">
                    <a:noFill/>
                  </a:rPr>
                  <a:t> </a:t>
                </a:r>
              </a:p>
            </p:txBody>
          </p:sp>
        </mc:Fallback>
      </mc:AlternateContent>
    </p:spTree>
    <p:extLst>
      <p:ext uri="{BB962C8B-B14F-4D97-AF65-F5344CB8AC3E}">
        <p14:creationId xmlns:p14="http://schemas.microsoft.com/office/powerpoint/2010/main" val="318836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4"/>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t>Example</a:t>
            </a:r>
            <a:endParaRPr u="sng" dirty="0"/>
          </a:p>
        </p:txBody>
      </p:sp>
      <p:sp>
        <p:nvSpPr>
          <p:cNvPr id="508" name="Google Shape;508;p54"/>
          <p:cNvSpPr txBox="1">
            <a:spLocks noGrp="1"/>
          </p:cNvSpPr>
          <p:nvPr>
            <p:ph type="body" idx="1"/>
          </p:nvPr>
        </p:nvSpPr>
        <p:spPr>
          <a:xfrm>
            <a:off x="311700" y="931475"/>
            <a:ext cx="8520600" cy="326215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2200" dirty="0">
              <a:solidFill>
                <a:srgbClr val="000000"/>
              </a:solidFill>
            </a:endParaRPr>
          </a:p>
        </p:txBody>
      </p:sp>
      <p:pic>
        <p:nvPicPr>
          <p:cNvPr id="3" name="Picture 2" descr="Table&#10;&#10;Description automatically generated">
            <a:extLst>
              <a:ext uri="{FF2B5EF4-FFF2-40B4-BE49-F238E27FC236}">
                <a16:creationId xmlns:a16="http://schemas.microsoft.com/office/drawing/2014/main" id="{BEC707E7-B125-4662-80C8-ECD58C033F39}"/>
              </a:ext>
            </a:extLst>
          </p:cNvPr>
          <p:cNvPicPr>
            <a:picLocks noChangeAspect="1"/>
          </p:cNvPicPr>
          <p:nvPr/>
        </p:nvPicPr>
        <p:blipFill>
          <a:blip r:embed="rId3"/>
          <a:stretch>
            <a:fillRect/>
          </a:stretch>
        </p:blipFill>
        <p:spPr>
          <a:xfrm>
            <a:off x="311700" y="785124"/>
            <a:ext cx="4875155" cy="4165776"/>
          </a:xfrm>
          <a:prstGeom prst="rect">
            <a:avLst/>
          </a:prstGeom>
        </p:spPr>
      </p:pic>
    </p:spTree>
    <p:extLst>
      <p:ext uri="{BB962C8B-B14F-4D97-AF65-F5344CB8AC3E}">
        <p14:creationId xmlns:p14="http://schemas.microsoft.com/office/powerpoint/2010/main" val="1997407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4"/>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Idea</a:t>
            </a:r>
            <a:endParaRPr u="sng"/>
          </a:p>
        </p:txBody>
      </p:sp>
      <p:sp>
        <p:nvSpPr>
          <p:cNvPr id="508" name="Google Shape;508;p54"/>
          <p:cNvSpPr txBox="1">
            <a:spLocks noGrp="1"/>
          </p:cNvSpPr>
          <p:nvPr>
            <p:ph type="body" idx="1"/>
          </p:nvPr>
        </p:nvSpPr>
        <p:spPr>
          <a:xfrm>
            <a:off x="311700" y="931475"/>
            <a:ext cx="8520600" cy="3416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000000"/>
              </a:buClr>
              <a:buSzPts val="1500"/>
              <a:buChar char="-"/>
            </a:pPr>
            <a:r>
              <a:rPr lang="en-GB" sz="1500" dirty="0">
                <a:solidFill>
                  <a:srgbClr val="000000"/>
                </a:solidFill>
              </a:rPr>
              <a:t>Store information about the website and each country (number of distinct IPs, maximum access duration from any IP) in suitable data structures. It is a pre-process with time complexity O(n).</a:t>
            </a:r>
            <a:endParaRPr sz="1500" dirty="0">
              <a:solidFill>
                <a:srgbClr val="000000"/>
              </a:solidFill>
            </a:endParaRPr>
          </a:p>
          <a:p>
            <a:pPr marL="457200" lvl="0" indent="-323850" algn="l" rtl="0">
              <a:lnSpc>
                <a:spcPct val="150000"/>
              </a:lnSpc>
              <a:spcBef>
                <a:spcPts val="0"/>
              </a:spcBef>
              <a:spcAft>
                <a:spcPts val="0"/>
              </a:spcAft>
              <a:buClr>
                <a:srgbClr val="000000"/>
              </a:buClr>
              <a:buSzPts val="1500"/>
              <a:buChar char="-"/>
            </a:pPr>
            <a:r>
              <a:rPr lang="en-GB" sz="1500" dirty="0">
                <a:solidFill>
                  <a:srgbClr val="000000"/>
                </a:solidFill>
              </a:rPr>
              <a:t>Upon query, we want to access the desired information from the respective data structure quickly in O(1) time.</a:t>
            </a:r>
            <a:endParaRPr sz="1500" dirty="0">
              <a:solidFill>
                <a:srgbClr val="000000"/>
              </a:solidFill>
            </a:endParaRPr>
          </a:p>
          <a:p>
            <a:pPr marL="457200" lvl="0" indent="-323850" algn="l" rtl="0">
              <a:lnSpc>
                <a:spcPct val="150000"/>
              </a:lnSpc>
              <a:spcBef>
                <a:spcPts val="0"/>
              </a:spcBef>
              <a:spcAft>
                <a:spcPts val="0"/>
              </a:spcAft>
              <a:buClr>
                <a:srgbClr val="000000"/>
              </a:buClr>
              <a:buSzPts val="1500"/>
              <a:buChar char="-"/>
            </a:pPr>
            <a:r>
              <a:rPr lang="en-GB" sz="1500" dirty="0">
                <a:solidFill>
                  <a:srgbClr val="000000"/>
                </a:solidFill>
              </a:rPr>
              <a:t>Use </a:t>
            </a:r>
            <a:r>
              <a:rPr lang="en-GB" sz="1500" dirty="0" err="1">
                <a:solidFill>
                  <a:srgbClr val="000000"/>
                </a:solidFill>
              </a:rPr>
              <a:t>HashMaps</a:t>
            </a:r>
            <a:r>
              <a:rPr lang="en-GB" sz="1500" dirty="0">
                <a:solidFill>
                  <a:srgbClr val="000000"/>
                </a:solidFill>
              </a:rPr>
              <a:t> and </a:t>
            </a:r>
            <a:r>
              <a:rPr lang="en-GB" sz="1500" dirty="0" err="1">
                <a:solidFill>
                  <a:srgbClr val="000000"/>
                </a:solidFill>
              </a:rPr>
              <a:t>HashSets</a:t>
            </a:r>
            <a:r>
              <a:rPr lang="en-GB" sz="1500" dirty="0">
                <a:solidFill>
                  <a:srgbClr val="000000"/>
                </a:solidFill>
              </a:rPr>
              <a:t>!</a:t>
            </a:r>
            <a:endParaRPr sz="1500" dirty="0">
              <a:solidFill>
                <a:srgbClr val="000000"/>
              </a:solidFill>
            </a:endParaRPr>
          </a:p>
          <a:p>
            <a:pPr marL="0" lvl="0" indent="0" algn="l" rtl="0">
              <a:lnSpc>
                <a:spcPct val="100000"/>
              </a:lnSpc>
              <a:spcBef>
                <a:spcPts val="0"/>
              </a:spcBef>
              <a:spcAft>
                <a:spcPts val="0"/>
              </a:spcAft>
              <a:buNone/>
            </a:pPr>
            <a:endParaRPr sz="2200" dirty="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5"/>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Data Structures</a:t>
            </a:r>
            <a:endParaRPr u="sng"/>
          </a:p>
        </p:txBody>
      </p:sp>
      <p:sp>
        <p:nvSpPr>
          <p:cNvPr id="514" name="Google Shape;514;p55"/>
          <p:cNvSpPr txBox="1">
            <a:spLocks noGrp="1"/>
          </p:cNvSpPr>
          <p:nvPr>
            <p:ph type="body" idx="1"/>
          </p:nvPr>
        </p:nvSpPr>
        <p:spPr>
          <a:xfrm>
            <a:off x="311700" y="931475"/>
            <a:ext cx="8520600" cy="3950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500">
                <a:solidFill>
                  <a:srgbClr val="000000"/>
                </a:solidFill>
                <a:latin typeface="Consolas"/>
                <a:ea typeface="Consolas"/>
                <a:cs typeface="Consolas"/>
                <a:sym typeface="Consolas"/>
              </a:rPr>
              <a:t>HashMap&lt;country, HashSet&gt; uniqueIPs:</a:t>
            </a:r>
            <a:endParaRPr sz="1500">
              <a:solidFill>
                <a:srgbClr val="000000"/>
              </a:solidFill>
              <a:latin typeface="Consolas"/>
              <a:ea typeface="Consolas"/>
              <a:cs typeface="Consolas"/>
              <a:sym typeface="Consolas"/>
            </a:endParaRPr>
          </a:p>
          <a:p>
            <a:pPr marL="457200" lvl="0" indent="-323850" algn="l" rtl="0">
              <a:lnSpc>
                <a:spcPct val="150000"/>
              </a:lnSpc>
              <a:spcBef>
                <a:spcPts val="0"/>
              </a:spcBef>
              <a:spcAft>
                <a:spcPts val="0"/>
              </a:spcAft>
              <a:buClr>
                <a:srgbClr val="000000"/>
              </a:buClr>
              <a:buSzPts val="1500"/>
              <a:buChar char="-"/>
            </a:pPr>
            <a:r>
              <a:rPr lang="en-GB" sz="1500">
                <a:solidFill>
                  <a:srgbClr val="000000"/>
                </a:solidFill>
              </a:rPr>
              <a:t>Store the unique IPs from each country in a HashSet.</a:t>
            </a:r>
            <a:endParaRPr sz="1500">
              <a:solidFill>
                <a:srgbClr val="000000"/>
              </a:solidFill>
            </a:endParaRPr>
          </a:p>
          <a:p>
            <a:pPr marL="0" lvl="0" indent="0" algn="l" rtl="0">
              <a:lnSpc>
                <a:spcPct val="150000"/>
              </a:lnSpc>
              <a:spcBef>
                <a:spcPts val="0"/>
              </a:spcBef>
              <a:spcAft>
                <a:spcPts val="0"/>
              </a:spcAft>
              <a:buNone/>
            </a:pPr>
            <a:endParaRPr sz="1500">
              <a:solidFill>
                <a:srgbClr val="000000"/>
              </a:solidFill>
            </a:endParaRPr>
          </a:p>
          <a:p>
            <a:pPr marL="0" lvl="0" indent="0" algn="l" rtl="0">
              <a:lnSpc>
                <a:spcPct val="150000"/>
              </a:lnSpc>
              <a:spcBef>
                <a:spcPts val="0"/>
              </a:spcBef>
              <a:spcAft>
                <a:spcPts val="0"/>
              </a:spcAft>
              <a:buNone/>
            </a:pPr>
            <a:r>
              <a:rPr lang="en-GB" sz="1500">
                <a:solidFill>
                  <a:srgbClr val="000000"/>
                </a:solidFill>
                <a:latin typeface="Consolas"/>
                <a:ea typeface="Consolas"/>
                <a:cs typeface="Consolas"/>
                <a:sym typeface="Consolas"/>
              </a:rPr>
              <a:t>HashSet&lt;country&gt; uniqueCountries:</a:t>
            </a:r>
            <a:endParaRPr sz="1500">
              <a:solidFill>
                <a:srgbClr val="000000"/>
              </a:solidFill>
              <a:latin typeface="Consolas"/>
              <a:ea typeface="Consolas"/>
              <a:cs typeface="Consolas"/>
              <a:sym typeface="Consolas"/>
            </a:endParaRPr>
          </a:p>
          <a:p>
            <a:pPr marL="457200" lvl="0" indent="-323850" algn="l" rtl="0">
              <a:lnSpc>
                <a:spcPct val="150000"/>
              </a:lnSpc>
              <a:spcBef>
                <a:spcPts val="0"/>
              </a:spcBef>
              <a:spcAft>
                <a:spcPts val="0"/>
              </a:spcAft>
              <a:buClr>
                <a:srgbClr val="000000"/>
              </a:buClr>
              <a:buSzPts val="1500"/>
              <a:buChar char="-"/>
            </a:pPr>
            <a:r>
              <a:rPr lang="en-GB" sz="1500">
                <a:solidFill>
                  <a:srgbClr val="000000"/>
                </a:solidFill>
              </a:rPr>
              <a:t>Store the countries with at least one IP which has accessed the website.</a:t>
            </a:r>
            <a:endParaRPr sz="1500">
              <a:solidFill>
                <a:srgbClr val="000000"/>
              </a:solidFill>
            </a:endParaRPr>
          </a:p>
          <a:p>
            <a:pPr marL="457200" lvl="0" indent="0" algn="l" rtl="0">
              <a:lnSpc>
                <a:spcPct val="150000"/>
              </a:lnSpc>
              <a:spcBef>
                <a:spcPts val="0"/>
              </a:spcBef>
              <a:spcAft>
                <a:spcPts val="0"/>
              </a:spcAft>
              <a:buNone/>
            </a:pPr>
            <a:endParaRPr sz="1500">
              <a:solidFill>
                <a:srgbClr val="000000"/>
              </a:solidFill>
              <a:latin typeface="Consolas"/>
              <a:ea typeface="Consolas"/>
              <a:cs typeface="Consolas"/>
              <a:sym typeface="Consolas"/>
            </a:endParaRPr>
          </a:p>
          <a:p>
            <a:pPr marL="0" lvl="0" indent="0" algn="l" rtl="0">
              <a:lnSpc>
                <a:spcPct val="150000"/>
              </a:lnSpc>
              <a:spcBef>
                <a:spcPts val="0"/>
              </a:spcBef>
              <a:spcAft>
                <a:spcPts val="0"/>
              </a:spcAft>
              <a:buNone/>
            </a:pPr>
            <a:r>
              <a:rPr lang="en-GB" sz="1500">
                <a:solidFill>
                  <a:srgbClr val="000000"/>
                </a:solidFill>
                <a:latin typeface="Consolas"/>
                <a:ea typeface="Consolas"/>
                <a:cs typeface="Consolas"/>
                <a:sym typeface="Consolas"/>
              </a:rPr>
              <a:t>HashMap&lt;IP, Integer&gt; IPMaxDuration:</a:t>
            </a:r>
            <a:endParaRPr sz="1500">
              <a:solidFill>
                <a:srgbClr val="000000"/>
              </a:solidFill>
              <a:latin typeface="Consolas"/>
              <a:ea typeface="Consolas"/>
              <a:cs typeface="Consolas"/>
              <a:sym typeface="Consolas"/>
            </a:endParaRPr>
          </a:p>
          <a:p>
            <a:pPr marL="457200" lvl="0" indent="-323850" algn="l" rtl="0">
              <a:lnSpc>
                <a:spcPct val="150000"/>
              </a:lnSpc>
              <a:spcBef>
                <a:spcPts val="0"/>
              </a:spcBef>
              <a:spcAft>
                <a:spcPts val="0"/>
              </a:spcAft>
              <a:buClr>
                <a:srgbClr val="000000"/>
              </a:buClr>
              <a:buSzPts val="1500"/>
              <a:buChar char="-"/>
            </a:pPr>
            <a:r>
              <a:rPr lang="en-GB" sz="1500">
                <a:solidFill>
                  <a:srgbClr val="000000"/>
                </a:solidFill>
              </a:rPr>
              <a:t>Store the maximum access duration from each IP.</a:t>
            </a:r>
            <a:endParaRPr sz="1500">
              <a:solidFill>
                <a:srgbClr val="000000"/>
              </a:solidFill>
            </a:endParaRPr>
          </a:p>
          <a:p>
            <a:pPr marL="457200" lvl="0" indent="0" algn="l" rtl="0">
              <a:lnSpc>
                <a:spcPct val="150000"/>
              </a:lnSpc>
              <a:spcBef>
                <a:spcPts val="0"/>
              </a:spcBef>
              <a:spcAft>
                <a:spcPts val="0"/>
              </a:spcAft>
              <a:buNone/>
            </a:pPr>
            <a:endParaRPr sz="1500">
              <a:solidFill>
                <a:srgbClr val="000000"/>
              </a:solidFill>
            </a:endParaRPr>
          </a:p>
          <a:p>
            <a:pPr marL="0" lvl="0" indent="0" algn="l" rtl="0">
              <a:lnSpc>
                <a:spcPct val="150000"/>
              </a:lnSpc>
              <a:spcBef>
                <a:spcPts val="0"/>
              </a:spcBef>
              <a:spcAft>
                <a:spcPts val="0"/>
              </a:spcAft>
              <a:buNone/>
            </a:pPr>
            <a:r>
              <a:rPr lang="en-GB" sz="1500">
                <a:solidFill>
                  <a:srgbClr val="000000"/>
                </a:solidFill>
                <a:latin typeface="Consolas"/>
                <a:ea typeface="Consolas"/>
                <a:cs typeface="Consolas"/>
                <a:sym typeface="Consolas"/>
              </a:rPr>
              <a:t>HashMap&lt;country, Integer&gt; CountryMaxDuration:</a:t>
            </a:r>
            <a:endParaRPr sz="1500">
              <a:solidFill>
                <a:srgbClr val="000000"/>
              </a:solidFill>
              <a:latin typeface="Consolas"/>
              <a:ea typeface="Consolas"/>
              <a:cs typeface="Consolas"/>
              <a:sym typeface="Consolas"/>
            </a:endParaRPr>
          </a:p>
          <a:p>
            <a:pPr marL="457200" lvl="0" indent="-323850" algn="l" rtl="0">
              <a:lnSpc>
                <a:spcPct val="150000"/>
              </a:lnSpc>
              <a:spcBef>
                <a:spcPts val="0"/>
              </a:spcBef>
              <a:spcAft>
                <a:spcPts val="0"/>
              </a:spcAft>
              <a:buClr>
                <a:srgbClr val="000000"/>
              </a:buClr>
              <a:buSzPts val="1500"/>
              <a:buChar char="-"/>
            </a:pPr>
            <a:r>
              <a:rPr lang="en-GB" sz="1500">
                <a:solidFill>
                  <a:srgbClr val="000000"/>
                </a:solidFill>
              </a:rPr>
              <a:t>Store the maximum access duration from any IP in each country.</a:t>
            </a:r>
            <a:endParaRPr sz="15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0"/>
          <p:cNvSpPr txBox="1">
            <a:spLocks noGrp="1"/>
          </p:cNvSpPr>
          <p:nvPr>
            <p:ph type="ctrTitle"/>
          </p:nvPr>
        </p:nvSpPr>
        <p:spPr>
          <a:xfrm>
            <a:off x="272550" y="1838375"/>
            <a:ext cx="8598900" cy="86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Hashset</a:t>
            </a:r>
            <a:endParaRPr/>
          </a:p>
        </p:txBody>
      </p:sp>
      <p:sp>
        <p:nvSpPr>
          <p:cNvPr id="544" name="Google Shape;544;p6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Problem 3 (Demo)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dirty="0"/>
              <a:t>Problem Statement</a:t>
            </a:r>
            <a:endParaRPr u="sng" dirty="0"/>
          </a:p>
        </p:txBody>
      </p:sp>
      <p:sp>
        <p:nvSpPr>
          <p:cNvPr id="550" name="Google Shape;550;p61"/>
          <p:cNvSpPr txBox="1">
            <a:spLocks noGrp="1"/>
          </p:cNvSpPr>
          <p:nvPr>
            <p:ph type="body" idx="1"/>
          </p:nvPr>
        </p:nvSpPr>
        <p:spPr>
          <a:xfrm>
            <a:off x="311700" y="931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Given 2 arrays of size n, </a:t>
            </a:r>
            <a:r>
              <a:rPr lang="en-GB" b="1">
                <a:solidFill>
                  <a:srgbClr val="FF0000"/>
                </a:solidFill>
              </a:rPr>
              <a:t>a</a:t>
            </a:r>
            <a:r>
              <a:rPr lang="en-GB">
                <a:solidFill>
                  <a:srgbClr val="000000"/>
                </a:solidFill>
              </a:rPr>
              <a:t> and </a:t>
            </a:r>
            <a:r>
              <a:rPr lang="en-GB" b="1">
                <a:solidFill>
                  <a:srgbClr val="FF0000"/>
                </a:solidFill>
              </a:rPr>
              <a:t>b</a:t>
            </a:r>
            <a:r>
              <a:rPr lang="en-GB">
                <a:solidFill>
                  <a:srgbClr val="000000"/>
                </a:solidFill>
              </a:rPr>
              <a:t>. We need to answer queries in the form of “</a:t>
            </a:r>
            <a:r>
              <a:rPr lang="en-GB" i="1">
                <a:solidFill>
                  <a:srgbClr val="000000"/>
                </a:solidFill>
              </a:rPr>
              <a:t>L R U V</a:t>
            </a:r>
            <a:r>
              <a:rPr lang="en-GB">
                <a:solidFill>
                  <a:srgbClr val="000000"/>
                </a:solidFill>
              </a:rPr>
              <a:t>”.  If the multiset of numbers </a:t>
            </a:r>
            <a:r>
              <a:rPr lang="en-GB" b="1">
                <a:solidFill>
                  <a:srgbClr val="FF0000"/>
                </a:solidFill>
              </a:rPr>
              <a:t>a</a:t>
            </a:r>
            <a:r>
              <a:rPr lang="en-GB">
                <a:solidFill>
                  <a:srgbClr val="000000"/>
                </a:solidFill>
              </a:rPr>
              <a:t>[L … R] is the same multiset as </a:t>
            </a:r>
            <a:r>
              <a:rPr lang="en-GB" b="1">
                <a:solidFill>
                  <a:srgbClr val="FF0000"/>
                </a:solidFill>
              </a:rPr>
              <a:t>b</a:t>
            </a:r>
            <a:r>
              <a:rPr lang="en-GB">
                <a:solidFill>
                  <a:srgbClr val="000000"/>
                </a:solidFill>
              </a:rPr>
              <a:t>[U … V], we print “Yes”, otherwise, we print “No”.</a:t>
            </a:r>
            <a:endParaRPr>
              <a:solidFill>
                <a:srgbClr val="000000"/>
              </a:solidFill>
            </a:endParaRPr>
          </a:p>
          <a:p>
            <a:pPr marL="0" lvl="0" indent="0" algn="l" rtl="0">
              <a:lnSpc>
                <a:spcPct val="100000"/>
              </a:lnSpc>
              <a:spcBef>
                <a:spcPts val="1600"/>
              </a:spcBef>
              <a:spcAft>
                <a:spcPts val="0"/>
              </a:spcAft>
              <a:buClr>
                <a:schemeClr val="dk1"/>
              </a:buClr>
              <a:buSzPts val="1100"/>
              <a:buFont typeface="Arial"/>
              <a:buNone/>
            </a:pPr>
            <a:r>
              <a:rPr lang="en-GB">
                <a:solidFill>
                  <a:schemeClr val="dk1"/>
                </a:solidFill>
              </a:rPr>
              <a:t>(A multiset allows for multiple instances for each of its elements. Two multiset are equal if for each value that appear in one set x times, it will also appear in the other set exactly x times and vice versa)</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2"/>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Example I/O</a:t>
            </a:r>
            <a:endParaRPr u="sng"/>
          </a:p>
        </p:txBody>
      </p:sp>
      <p:pic>
        <p:nvPicPr>
          <p:cNvPr id="556" name="Google Shape;556;p62"/>
          <p:cNvPicPr preferRelativeResize="0"/>
          <p:nvPr/>
        </p:nvPicPr>
        <p:blipFill>
          <a:blip r:embed="rId3">
            <a:alphaModFix/>
          </a:blip>
          <a:stretch>
            <a:fillRect/>
          </a:stretch>
        </p:blipFill>
        <p:spPr>
          <a:xfrm>
            <a:off x="509763" y="866900"/>
            <a:ext cx="7762875" cy="1704975"/>
          </a:xfrm>
          <a:prstGeom prst="rect">
            <a:avLst/>
          </a:prstGeom>
          <a:noFill/>
          <a:ln>
            <a:noFill/>
          </a:ln>
        </p:spPr>
      </p:pic>
      <p:sp>
        <p:nvSpPr>
          <p:cNvPr id="557" name="Google Shape;557;p62"/>
          <p:cNvSpPr txBox="1"/>
          <p:nvPr/>
        </p:nvSpPr>
        <p:spPr>
          <a:xfrm>
            <a:off x="418050" y="2682250"/>
            <a:ext cx="8307900" cy="17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For the 1st query, the segment A[1…3] is </a:t>
            </a:r>
            <a:r>
              <a:rPr lang="en-GB">
                <a:solidFill>
                  <a:srgbClr val="0000FF"/>
                </a:solidFill>
              </a:rPr>
              <a:t>[1,2,2]</a:t>
            </a:r>
            <a:r>
              <a:rPr lang="en-GB">
                <a:solidFill>
                  <a:schemeClr val="dk1"/>
                </a:solidFill>
              </a:rPr>
              <a:t> and the segment B[1…3] is </a:t>
            </a:r>
            <a:r>
              <a:rPr lang="en-GB">
                <a:solidFill>
                  <a:srgbClr val="0000FF"/>
                </a:solidFill>
              </a:rPr>
              <a:t>[2,2,1]</a:t>
            </a:r>
            <a:r>
              <a:rPr lang="en-GB">
                <a:solidFill>
                  <a:schemeClr val="dk1"/>
                </a:solidFill>
              </a:rPr>
              <a:t>. We print “Yes” because these segments are the same multiset.</a:t>
            </a:r>
            <a:endParaRPr>
              <a:solidFill>
                <a:schemeClr val="dk1"/>
              </a:solidFill>
            </a:endParaRPr>
          </a:p>
          <a:p>
            <a:pPr marL="0" lvl="0" indent="0" algn="l" rtl="0">
              <a:spcBef>
                <a:spcPts val="0"/>
              </a:spcBef>
              <a:spcAft>
                <a:spcPts val="0"/>
              </a:spcAft>
              <a:buNone/>
            </a:pPr>
            <a:br>
              <a:rPr lang="en-GB">
                <a:solidFill>
                  <a:schemeClr val="dk1"/>
                </a:solidFill>
              </a:rPr>
            </a:b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For the 2nd query, the segment A[3…5] is </a:t>
            </a:r>
            <a:r>
              <a:rPr lang="en-GB">
                <a:solidFill>
                  <a:srgbClr val="0000FF"/>
                </a:solidFill>
              </a:rPr>
              <a:t>[2,1,2]</a:t>
            </a:r>
            <a:r>
              <a:rPr lang="en-GB">
                <a:solidFill>
                  <a:schemeClr val="dk1"/>
                </a:solidFill>
              </a:rPr>
              <a:t> and the segment B[2…4] is </a:t>
            </a:r>
            <a:r>
              <a:rPr lang="en-GB">
                <a:solidFill>
                  <a:srgbClr val="0000FF"/>
                </a:solidFill>
              </a:rPr>
              <a:t>[2,1,1]</a:t>
            </a:r>
            <a:r>
              <a:rPr lang="en-GB">
                <a:solidFill>
                  <a:schemeClr val="dk1"/>
                </a:solidFill>
              </a:rPr>
              <a:t>. We print “No” because these segments are not the same multiset. Although they contain the same set of numbers, the individual frequencies of each element differs.</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3"/>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Possible Solution?</a:t>
            </a:r>
            <a:endParaRPr u="sng"/>
          </a:p>
        </p:txBody>
      </p:sp>
      <p:sp>
        <p:nvSpPr>
          <p:cNvPr id="563" name="Google Shape;563;p63"/>
          <p:cNvSpPr txBox="1">
            <a:spLocks noGrp="1"/>
          </p:cNvSpPr>
          <p:nvPr>
            <p:ph type="body" idx="1"/>
          </p:nvPr>
        </p:nvSpPr>
        <p:spPr>
          <a:xfrm>
            <a:off x="311700" y="3696875"/>
            <a:ext cx="8520600" cy="90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a:solidFill>
                  <a:schemeClr val="dk1"/>
                </a:solidFill>
              </a:rPr>
              <a:t>The above time complexity would be </a:t>
            </a:r>
            <a:r>
              <a:rPr lang="en-GB" sz="1600">
                <a:solidFill>
                  <a:srgbClr val="FF0000"/>
                </a:solidFill>
              </a:rPr>
              <a:t>O(q*n)</a:t>
            </a:r>
            <a:r>
              <a:rPr lang="en-GB" sz="1600">
                <a:solidFill>
                  <a:schemeClr val="dk1"/>
                </a:solidFill>
              </a:rPr>
              <a:t>. We can’t decrease the number of queries to answer, but we can definitely do a better job answering them with some preprocessing.</a:t>
            </a:r>
            <a:endParaRPr sz="1600">
              <a:solidFill>
                <a:schemeClr val="dk1"/>
              </a:solidFill>
            </a:endParaRPr>
          </a:p>
        </p:txBody>
      </p:sp>
      <p:sp>
        <p:nvSpPr>
          <p:cNvPr id="564" name="Google Shape;564;p63"/>
          <p:cNvSpPr/>
          <p:nvPr/>
        </p:nvSpPr>
        <p:spPr>
          <a:xfrm>
            <a:off x="0" y="1146850"/>
            <a:ext cx="7011900" cy="21597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600" i="1" dirty="0">
                <a:solidFill>
                  <a:schemeClr val="dk1"/>
                </a:solidFill>
              </a:rPr>
              <a:t>For each Query:</a:t>
            </a:r>
            <a:endParaRPr sz="1600" i="1" dirty="0">
              <a:solidFill>
                <a:schemeClr val="dk1"/>
              </a:solidFill>
            </a:endParaRPr>
          </a:p>
          <a:p>
            <a:pPr marL="457200" lvl="0" indent="0" algn="l" rtl="0">
              <a:spcBef>
                <a:spcPts val="0"/>
              </a:spcBef>
              <a:spcAft>
                <a:spcPts val="0"/>
              </a:spcAft>
              <a:buClr>
                <a:schemeClr val="dk1"/>
              </a:buClr>
              <a:buSzPts val="1100"/>
              <a:buFont typeface="Arial"/>
              <a:buNone/>
            </a:pPr>
            <a:r>
              <a:rPr lang="en-GB" sz="1600" i="1" dirty="0">
                <a:solidFill>
                  <a:schemeClr val="dk1"/>
                </a:solidFill>
              </a:rPr>
              <a:t>1 From L to R:</a:t>
            </a:r>
            <a:endParaRPr sz="1600" i="1" dirty="0">
              <a:solidFill>
                <a:schemeClr val="dk1"/>
              </a:solidFill>
            </a:endParaRPr>
          </a:p>
          <a:p>
            <a:pPr marL="0" lvl="0" indent="0" algn="l" rtl="0">
              <a:spcBef>
                <a:spcPts val="0"/>
              </a:spcBef>
              <a:spcAft>
                <a:spcPts val="0"/>
              </a:spcAft>
              <a:buClr>
                <a:schemeClr val="dk1"/>
              </a:buClr>
              <a:buSzPts val="1100"/>
              <a:buFont typeface="Arial"/>
              <a:buNone/>
            </a:pPr>
            <a:r>
              <a:rPr lang="en-GB" sz="1600" i="1" dirty="0">
                <a:solidFill>
                  <a:schemeClr val="dk1"/>
                </a:solidFill>
              </a:rPr>
              <a:t>		Count the frequencies of numbers in Array A</a:t>
            </a:r>
            <a:endParaRPr sz="1600" i="1" dirty="0">
              <a:solidFill>
                <a:schemeClr val="dk1"/>
              </a:solidFill>
            </a:endParaRPr>
          </a:p>
          <a:p>
            <a:pPr marL="0" lvl="0" indent="457200" algn="l" rtl="0">
              <a:spcBef>
                <a:spcPts val="0"/>
              </a:spcBef>
              <a:spcAft>
                <a:spcPts val="0"/>
              </a:spcAft>
              <a:buClr>
                <a:schemeClr val="dk1"/>
              </a:buClr>
              <a:buSzPts val="1100"/>
              <a:buFont typeface="Arial"/>
              <a:buNone/>
            </a:pPr>
            <a:r>
              <a:rPr lang="en-GB" sz="1600" i="1" dirty="0">
                <a:solidFill>
                  <a:schemeClr val="dk1"/>
                </a:solidFill>
              </a:rPr>
              <a:t>2 From U to V:</a:t>
            </a:r>
            <a:endParaRPr sz="1600" i="1" dirty="0">
              <a:solidFill>
                <a:schemeClr val="dk1"/>
              </a:solidFill>
            </a:endParaRPr>
          </a:p>
          <a:p>
            <a:pPr marL="0" lvl="0" indent="0" algn="l" rtl="0">
              <a:spcBef>
                <a:spcPts val="0"/>
              </a:spcBef>
              <a:spcAft>
                <a:spcPts val="0"/>
              </a:spcAft>
              <a:buClr>
                <a:schemeClr val="dk1"/>
              </a:buClr>
              <a:buSzPts val="1100"/>
              <a:buFont typeface="Arial"/>
              <a:buNone/>
            </a:pPr>
            <a:r>
              <a:rPr lang="en-GB" sz="1600" i="1" dirty="0">
                <a:solidFill>
                  <a:schemeClr val="dk1"/>
                </a:solidFill>
              </a:rPr>
              <a:t>		Count the frequencies of numbers in Array B</a:t>
            </a:r>
            <a:endParaRPr sz="1600" i="1" dirty="0">
              <a:solidFill>
                <a:schemeClr val="dk1"/>
              </a:solidFill>
            </a:endParaRPr>
          </a:p>
          <a:p>
            <a:pPr marL="0" lvl="0" indent="0" algn="l" rtl="0">
              <a:spcBef>
                <a:spcPts val="0"/>
              </a:spcBef>
              <a:spcAft>
                <a:spcPts val="0"/>
              </a:spcAft>
              <a:buClr>
                <a:schemeClr val="dk1"/>
              </a:buClr>
              <a:buSzPts val="1100"/>
              <a:buFont typeface="Arial"/>
              <a:buNone/>
            </a:pPr>
            <a:endParaRPr sz="1600" i="1" dirty="0">
              <a:solidFill>
                <a:schemeClr val="dk1"/>
              </a:solidFill>
            </a:endParaRPr>
          </a:p>
          <a:p>
            <a:pPr marL="0" lvl="0" indent="0" algn="l" rtl="0">
              <a:spcBef>
                <a:spcPts val="0"/>
              </a:spcBef>
              <a:spcAft>
                <a:spcPts val="0"/>
              </a:spcAft>
              <a:buClr>
                <a:schemeClr val="dk1"/>
              </a:buClr>
              <a:buSzPts val="1100"/>
              <a:buFont typeface="Arial"/>
              <a:buNone/>
            </a:pPr>
            <a:r>
              <a:rPr lang="en-GB" sz="1600" i="1" dirty="0">
                <a:solidFill>
                  <a:schemeClr val="dk1"/>
                </a:solidFill>
              </a:rPr>
              <a:t>	3 Check if all numbers in both segments have same frequency:</a:t>
            </a:r>
            <a:endParaRPr sz="1600" i="1" dirty="0">
              <a:solidFill>
                <a:schemeClr val="dk1"/>
              </a:solidFill>
            </a:endParaRPr>
          </a:p>
          <a:p>
            <a:pPr marL="457200" lvl="0" indent="457200" algn="l" rtl="0">
              <a:spcBef>
                <a:spcPts val="0"/>
              </a:spcBef>
              <a:spcAft>
                <a:spcPts val="0"/>
              </a:spcAft>
              <a:buClr>
                <a:schemeClr val="dk1"/>
              </a:buClr>
              <a:buSzPts val="1100"/>
              <a:buFont typeface="Arial"/>
              <a:buNone/>
            </a:pPr>
            <a:r>
              <a:rPr lang="en-GB" sz="1600" i="1" dirty="0">
                <a:solidFill>
                  <a:schemeClr val="dk1"/>
                </a:solidFill>
              </a:rPr>
              <a:t>If yes print “Yes</a:t>
            </a:r>
            <a:r>
              <a:rPr lang="en-GB" sz="1600" i="1">
                <a:solidFill>
                  <a:schemeClr val="dk1"/>
                </a:solidFill>
              </a:rPr>
              <a:t>”, else</a:t>
            </a:r>
            <a:r>
              <a:rPr lang="en-GB" sz="1600" i="1" dirty="0">
                <a:solidFill>
                  <a:schemeClr val="dk1"/>
                </a:solidFill>
              </a:rPr>
              <a:t>, print “No”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Summary</a:t>
            </a:r>
            <a:endParaRPr/>
          </a:p>
        </p:txBody>
      </p:sp>
      <p:sp>
        <p:nvSpPr>
          <p:cNvPr id="136" name="Google Shape;136;p26"/>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Given an array of ints, find the </a:t>
            </a:r>
            <a:r>
              <a:rPr lang="en-GB">
                <a:solidFill>
                  <a:srgbClr val="FF0000"/>
                </a:solidFill>
              </a:rPr>
              <a:t>minimum</a:t>
            </a:r>
            <a:r>
              <a:rPr lang="en-GB"/>
              <a:t> number of swaps between </a:t>
            </a:r>
            <a:r>
              <a:rPr lang="en-GB">
                <a:solidFill>
                  <a:srgbClr val="FF0000"/>
                </a:solidFill>
              </a:rPr>
              <a:t>adjacent</a:t>
            </a:r>
            <a:r>
              <a:rPr lang="en-GB"/>
              <a:t> elements to sort the array.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64"/>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Hint</a:t>
            </a:r>
            <a:endParaRPr u="sng"/>
          </a:p>
        </p:txBody>
      </p:sp>
      <p:sp>
        <p:nvSpPr>
          <p:cNvPr id="570" name="Google Shape;570;p64"/>
          <p:cNvSpPr txBox="1">
            <a:spLocks noGrp="1"/>
          </p:cNvSpPr>
          <p:nvPr>
            <p:ph type="body" idx="1"/>
          </p:nvPr>
        </p:nvSpPr>
        <p:spPr>
          <a:xfrm>
            <a:off x="311700" y="931475"/>
            <a:ext cx="8520600" cy="379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a:solidFill>
                  <a:schemeClr val="dk1"/>
                </a:solidFill>
              </a:rPr>
              <a:t>One way we can compare 2 sets of numbers is to compare their </a:t>
            </a:r>
            <a:r>
              <a:rPr lang="en-GB" sz="1500" b="1">
                <a:solidFill>
                  <a:srgbClr val="0000FF"/>
                </a:solidFill>
              </a:rPr>
              <a:t>hash values</a:t>
            </a:r>
            <a:r>
              <a:rPr lang="en-GB" sz="1500">
                <a:solidFill>
                  <a:schemeClr val="dk1"/>
                </a:solidFill>
              </a:rPr>
              <a:t>. The question is then, how do we implement a hashing method to hash sets of numbers? </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r>
              <a:rPr lang="en-GB" sz="1500">
                <a:solidFill>
                  <a:schemeClr val="dk1"/>
                </a:solidFill>
              </a:rPr>
              <a:t>One of the possible way to hash a set of numbers is to sum all the elements. For example, the two sets [1,4,1] and [4,1,1] are equal to each other because their sums are the same! Yet the two sets [3,3] and [6,0], despite having the same sum, are also not equal to each other.</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r>
              <a:rPr lang="en-GB" sz="1500">
                <a:solidFill>
                  <a:schemeClr val="dk1"/>
                </a:solidFill>
              </a:rPr>
              <a:t>Another possibility is to perhaps sum their squares. The sets [1,4,1] and [4,1,1] would still be equal. But now, [3,3] and [6,0] would be correctly determined as not equal sets (18 != 36). But then there’s [2, 2, 3], [4, 1, 0], they are not equal but have equal sum of squares.</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r>
              <a:rPr lang="en-GB" sz="1500" i="1">
                <a:solidFill>
                  <a:srgbClr val="FF0000"/>
                </a:solidFill>
              </a:rPr>
              <a:t>How complex should our hashing algorithms be to avoid “wrong” answers?</a:t>
            </a:r>
            <a:endParaRPr sz="1500" i="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65"/>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Cumulative Sum Array</a:t>
            </a:r>
            <a:endParaRPr u="sng"/>
          </a:p>
        </p:txBody>
      </p:sp>
      <p:sp>
        <p:nvSpPr>
          <p:cNvPr id="576" name="Google Shape;576;p65"/>
          <p:cNvSpPr txBox="1">
            <a:spLocks noGrp="1"/>
          </p:cNvSpPr>
          <p:nvPr>
            <p:ph type="body" idx="1"/>
          </p:nvPr>
        </p:nvSpPr>
        <p:spPr>
          <a:xfrm>
            <a:off x="311700" y="931475"/>
            <a:ext cx="8520600" cy="153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a:solidFill>
                  <a:schemeClr val="dk1"/>
                </a:solidFill>
              </a:rPr>
              <a:t>After figuring out what hashing function to use, we still need a way to obtain “range-information” from our arrays. We can again create the cumulative sum arrays in O(n) time. Now we can answer each query in O(1) time by comparing the ranges of our 2 arrays.</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r>
              <a:rPr lang="en-GB" sz="1500">
                <a:solidFill>
                  <a:schemeClr val="dk1"/>
                </a:solidFill>
              </a:rPr>
              <a:t>The trick is to apply our hashing algorithms before we add the number up.</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GB" sz="1500">
                <a:solidFill>
                  <a:schemeClr val="dk1"/>
                </a:solidFill>
              </a:rPr>
              <a:t>	</a:t>
            </a:r>
            <a:endParaRPr sz="1500">
              <a:solidFill>
                <a:schemeClr val="dk1"/>
              </a:solidFill>
            </a:endParaRPr>
          </a:p>
        </p:txBody>
      </p:sp>
      <p:sp>
        <p:nvSpPr>
          <p:cNvPr id="577" name="Google Shape;577;p65"/>
          <p:cNvSpPr/>
          <p:nvPr/>
        </p:nvSpPr>
        <p:spPr>
          <a:xfrm>
            <a:off x="482250" y="2802825"/>
            <a:ext cx="6288600" cy="18483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500">
                <a:solidFill>
                  <a:schemeClr val="dk1"/>
                </a:solidFill>
              </a:rPr>
              <a:t>long[ ] squaredSumArray;</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squaredSumArray[0] = a[0] * a[0];</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For (i = 1; i &lt; n; i++):</a:t>
            </a: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	squaredSumArray[i] = </a:t>
            </a:r>
            <a:r>
              <a:rPr lang="en-GB" sz="1500">
                <a:solidFill>
                  <a:schemeClr val="dk1"/>
                </a:solidFill>
                <a:highlight>
                  <a:srgbClr val="FCE5CD"/>
                </a:highlight>
              </a:rPr>
              <a:t>a[i] * a[i]</a:t>
            </a:r>
            <a:r>
              <a:rPr lang="en-GB" sz="1500">
                <a:solidFill>
                  <a:schemeClr val="dk1"/>
                </a:solidFill>
              </a:rPr>
              <a:t> + squaredSumArray[i - 1] ;</a:t>
            </a:r>
            <a:endParaRPr/>
          </a:p>
        </p:txBody>
      </p:sp>
      <p:sp>
        <p:nvSpPr>
          <p:cNvPr id="578" name="Google Shape;578;p65"/>
          <p:cNvSpPr txBox="1"/>
          <p:nvPr/>
        </p:nvSpPr>
        <p:spPr>
          <a:xfrm>
            <a:off x="6951700" y="2953500"/>
            <a:ext cx="1659600" cy="13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Note that we will have 2 of such arrays, 1 for array A and another for array B</a:t>
            </a:r>
            <a:endParaRPr>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66"/>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Cumulative Sum Array</a:t>
            </a:r>
            <a:endParaRPr u="sng"/>
          </a:p>
        </p:txBody>
      </p:sp>
      <p:sp>
        <p:nvSpPr>
          <p:cNvPr id="584" name="Google Shape;584;p66"/>
          <p:cNvSpPr txBox="1">
            <a:spLocks noGrp="1"/>
          </p:cNvSpPr>
          <p:nvPr>
            <p:ph type="body" idx="1"/>
          </p:nvPr>
        </p:nvSpPr>
        <p:spPr>
          <a:xfrm>
            <a:off x="311700" y="931475"/>
            <a:ext cx="8520600" cy="379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dirty="0">
                <a:solidFill>
                  <a:schemeClr val="dk1"/>
                </a:solidFill>
              </a:rPr>
              <a:t>We don’t have to limit ourselves to only 1 of such array. We can have constant multiple number of cumulative sum arrays where we apply different hashing algorithms to each. We then compare all the ranges to their respective counterparts to determine if the ranges are equal.</a:t>
            </a:r>
            <a:endParaRPr sz="1500" dirty="0">
              <a:solidFill>
                <a:schemeClr val="dk1"/>
              </a:solidFill>
            </a:endParaRPr>
          </a:p>
          <a:p>
            <a:pPr marL="0" lvl="0" indent="0" algn="l" rtl="0">
              <a:lnSpc>
                <a:spcPct val="100000"/>
              </a:lnSpc>
              <a:spcBef>
                <a:spcPts val="0"/>
              </a:spcBef>
              <a:spcAft>
                <a:spcPts val="0"/>
              </a:spcAft>
              <a:buNone/>
            </a:pPr>
            <a:endParaRPr sz="1500" dirty="0">
              <a:solidFill>
                <a:schemeClr val="dk1"/>
              </a:solidFill>
            </a:endParaRPr>
          </a:p>
          <a:p>
            <a:pPr marL="0" lvl="0" indent="0" algn="l" rtl="0">
              <a:lnSpc>
                <a:spcPct val="100000"/>
              </a:lnSpc>
              <a:spcBef>
                <a:spcPts val="0"/>
              </a:spcBef>
              <a:spcAft>
                <a:spcPts val="0"/>
              </a:spcAft>
              <a:buNone/>
            </a:pPr>
            <a:endParaRPr sz="1500" dirty="0">
              <a:solidFill>
                <a:schemeClr val="dk1"/>
              </a:solidFill>
            </a:endParaRPr>
          </a:p>
          <a:p>
            <a:pPr marL="0" lvl="0" indent="0" algn="l" rtl="0">
              <a:lnSpc>
                <a:spcPct val="100000"/>
              </a:lnSpc>
              <a:spcBef>
                <a:spcPts val="0"/>
              </a:spcBef>
              <a:spcAft>
                <a:spcPts val="0"/>
              </a:spcAft>
              <a:buNone/>
            </a:pPr>
            <a:endParaRPr sz="1500" dirty="0">
              <a:solidFill>
                <a:schemeClr val="dk1"/>
              </a:solidFill>
            </a:endParaRPr>
          </a:p>
          <a:p>
            <a:pPr marL="0" lvl="0" indent="0" algn="l" rtl="0">
              <a:lnSpc>
                <a:spcPct val="100000"/>
              </a:lnSpc>
              <a:spcBef>
                <a:spcPts val="0"/>
              </a:spcBef>
              <a:spcAft>
                <a:spcPts val="0"/>
              </a:spcAft>
              <a:buNone/>
            </a:pPr>
            <a:r>
              <a:rPr lang="en-GB" sz="1500" dirty="0">
                <a:solidFill>
                  <a:schemeClr val="dk1"/>
                </a:solidFill>
              </a:rPr>
              <a:t>long[ ] </a:t>
            </a:r>
            <a:r>
              <a:rPr lang="en-GB" sz="1500" dirty="0" err="1">
                <a:solidFill>
                  <a:schemeClr val="dk1"/>
                </a:solidFill>
              </a:rPr>
              <a:t>sumArray</a:t>
            </a:r>
            <a:r>
              <a:rPr lang="en-GB" sz="1500" dirty="0">
                <a:solidFill>
                  <a:schemeClr val="dk1"/>
                </a:solidFill>
              </a:rPr>
              <a:t>;</a:t>
            </a:r>
            <a:endParaRPr sz="1500" dirty="0">
              <a:solidFill>
                <a:schemeClr val="dk1"/>
              </a:solidFill>
            </a:endParaRPr>
          </a:p>
          <a:p>
            <a:pPr marL="0" lvl="0" indent="0" algn="l" rtl="0">
              <a:lnSpc>
                <a:spcPct val="100000"/>
              </a:lnSpc>
              <a:spcBef>
                <a:spcPts val="0"/>
              </a:spcBef>
              <a:spcAft>
                <a:spcPts val="0"/>
              </a:spcAft>
              <a:buNone/>
            </a:pPr>
            <a:r>
              <a:rPr lang="en-GB" sz="1500" dirty="0">
                <a:solidFill>
                  <a:schemeClr val="dk1"/>
                </a:solidFill>
              </a:rPr>
              <a:t>long[ ] </a:t>
            </a:r>
            <a:r>
              <a:rPr lang="en-GB" sz="1500" dirty="0" err="1">
                <a:solidFill>
                  <a:schemeClr val="dk1"/>
                </a:solidFill>
              </a:rPr>
              <a:t>squareSumArray</a:t>
            </a:r>
            <a:r>
              <a:rPr lang="en-GB" sz="1500" dirty="0">
                <a:solidFill>
                  <a:schemeClr val="dk1"/>
                </a:solidFill>
              </a:rPr>
              <a:t>;</a:t>
            </a:r>
            <a:endParaRPr sz="1500" dirty="0">
              <a:solidFill>
                <a:schemeClr val="dk1"/>
              </a:solidFill>
            </a:endParaRPr>
          </a:p>
          <a:p>
            <a:pPr marL="0" lvl="0" indent="0" algn="l" rtl="0">
              <a:lnSpc>
                <a:spcPct val="100000"/>
              </a:lnSpc>
              <a:spcBef>
                <a:spcPts val="0"/>
              </a:spcBef>
              <a:spcAft>
                <a:spcPts val="0"/>
              </a:spcAft>
              <a:buNone/>
            </a:pPr>
            <a:r>
              <a:rPr lang="en-GB" sz="1500" dirty="0">
                <a:solidFill>
                  <a:schemeClr val="dk1"/>
                </a:solidFill>
              </a:rPr>
              <a:t>long[ ] </a:t>
            </a:r>
            <a:r>
              <a:rPr lang="en-GB" sz="1500" dirty="0" err="1">
                <a:solidFill>
                  <a:schemeClr val="dk1"/>
                </a:solidFill>
              </a:rPr>
              <a:t>anotherHashingMethod</a:t>
            </a:r>
            <a:r>
              <a:rPr lang="en-GB" sz="1500" dirty="0">
                <a:solidFill>
                  <a:schemeClr val="dk1"/>
                </a:solidFill>
              </a:rPr>
              <a:t>;</a:t>
            </a:r>
            <a:endParaRPr sz="1500" dirty="0">
              <a:solidFill>
                <a:schemeClr val="dk1"/>
              </a:solidFill>
            </a:endParaRPr>
          </a:p>
          <a:p>
            <a:pPr marL="0" lvl="0" indent="0" algn="l" rtl="0">
              <a:lnSpc>
                <a:spcPct val="100000"/>
              </a:lnSpc>
              <a:spcBef>
                <a:spcPts val="0"/>
              </a:spcBef>
              <a:spcAft>
                <a:spcPts val="0"/>
              </a:spcAft>
              <a:buNone/>
            </a:pPr>
            <a:r>
              <a:rPr lang="en-GB" sz="1500" dirty="0">
                <a:solidFill>
                  <a:schemeClr val="dk1"/>
                </a:solidFill>
              </a:rPr>
              <a:t>long[ ] </a:t>
            </a:r>
            <a:r>
              <a:rPr lang="en-GB" sz="1500" dirty="0" err="1">
                <a:solidFill>
                  <a:schemeClr val="dk1"/>
                </a:solidFill>
              </a:rPr>
              <a:t>yetAnotherHashingMethod</a:t>
            </a:r>
            <a:r>
              <a:rPr lang="en-GB" sz="1500" dirty="0">
                <a:solidFill>
                  <a:schemeClr val="dk1"/>
                </a:solidFill>
              </a:rPr>
              <a:t>;</a:t>
            </a:r>
            <a:endParaRPr sz="1500" dirty="0">
              <a:solidFill>
                <a:schemeClr val="dk1"/>
              </a:solidFill>
            </a:endParaRPr>
          </a:p>
          <a:p>
            <a:pPr marL="0" lvl="0" indent="0" algn="l" rtl="0">
              <a:lnSpc>
                <a:spcPct val="100000"/>
              </a:lnSpc>
              <a:spcBef>
                <a:spcPts val="0"/>
              </a:spcBef>
              <a:spcAft>
                <a:spcPts val="0"/>
              </a:spcAft>
              <a:buNone/>
            </a:pPr>
            <a:r>
              <a:rPr lang="en-GB" sz="1500" dirty="0">
                <a:solidFill>
                  <a:schemeClr val="dk1"/>
                </a:solidFill>
              </a:rPr>
              <a:t>long[ ] </a:t>
            </a:r>
            <a:r>
              <a:rPr lang="en-GB" sz="1500" dirty="0" err="1">
                <a:solidFill>
                  <a:schemeClr val="dk1"/>
                </a:solidFill>
              </a:rPr>
              <a:t>youGuessedIt</a:t>
            </a:r>
            <a:r>
              <a:rPr lang="en-GB" sz="1500" dirty="0">
                <a:solidFill>
                  <a:schemeClr val="dk1"/>
                </a:solidFill>
              </a:rPr>
              <a:t>;</a:t>
            </a:r>
            <a:endParaRPr sz="1500" dirty="0">
              <a:solidFill>
                <a:schemeClr val="dk1"/>
              </a:solidFill>
            </a:endParaRPr>
          </a:p>
          <a:p>
            <a:pPr marL="0" lvl="0" indent="0" algn="l" rtl="0">
              <a:lnSpc>
                <a:spcPct val="100000"/>
              </a:lnSpc>
              <a:spcBef>
                <a:spcPts val="0"/>
              </a:spcBef>
              <a:spcAft>
                <a:spcPts val="0"/>
              </a:spcAft>
              <a:buNone/>
            </a:pPr>
            <a:endParaRPr sz="1500" dirty="0">
              <a:solidFill>
                <a:schemeClr val="dk1"/>
              </a:solidFill>
            </a:endParaRPr>
          </a:p>
          <a:p>
            <a:pPr marL="0" lvl="0" indent="0" algn="l" rtl="0">
              <a:lnSpc>
                <a:spcPct val="100000"/>
              </a:lnSpc>
              <a:spcBef>
                <a:spcPts val="0"/>
              </a:spcBef>
              <a:spcAft>
                <a:spcPts val="0"/>
              </a:spcAft>
              <a:buNone/>
            </a:pPr>
            <a:endParaRPr sz="1500"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GB" sz="1500" dirty="0">
                <a:solidFill>
                  <a:schemeClr val="dk1"/>
                </a:solidFill>
              </a:rPr>
              <a:t>The more “criteria” our ranges have to “pass”, the more accurate our algorithm is.</a:t>
            </a:r>
            <a:endParaRPr sz="1500" dirty="0">
              <a:solidFill>
                <a:schemeClr val="dk1"/>
              </a:solidFill>
            </a:endParaRPr>
          </a:p>
        </p:txBody>
      </p:sp>
      <p:sp>
        <p:nvSpPr>
          <p:cNvPr id="585" name="Google Shape;585;p66"/>
          <p:cNvSpPr txBox="1"/>
          <p:nvPr/>
        </p:nvSpPr>
        <p:spPr>
          <a:xfrm>
            <a:off x="6901500" y="2310575"/>
            <a:ext cx="1659600" cy="13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Note that we will have 2 of each array, 1 for array A and another for array B</a:t>
            </a:r>
            <a:endParaRPr>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7"/>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Comparing Ranges</a:t>
            </a:r>
            <a:endParaRPr u="sng"/>
          </a:p>
        </p:txBody>
      </p:sp>
      <p:sp>
        <p:nvSpPr>
          <p:cNvPr id="591" name="Google Shape;591;p67"/>
          <p:cNvSpPr txBox="1">
            <a:spLocks noGrp="1"/>
          </p:cNvSpPr>
          <p:nvPr>
            <p:ph type="body" idx="1"/>
          </p:nvPr>
        </p:nvSpPr>
        <p:spPr>
          <a:xfrm>
            <a:off x="311700" y="931475"/>
            <a:ext cx="8520600" cy="638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a:solidFill>
                  <a:schemeClr val="dk1"/>
                </a:solidFill>
              </a:rPr>
              <a:t>Given a query L, R, U, V. we can compare our cumulative sum arrays (CSA) by the following. Assuming we end up with 3 seperate CSAs to check for equivalence.</a:t>
            </a: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a:p>
            <a:pPr marL="0" lvl="0" indent="0" algn="l" rtl="0">
              <a:lnSpc>
                <a:spcPct val="100000"/>
              </a:lnSpc>
              <a:spcBef>
                <a:spcPts val="0"/>
              </a:spcBef>
              <a:spcAft>
                <a:spcPts val="0"/>
              </a:spcAft>
              <a:buNone/>
            </a:pPr>
            <a:endParaRPr sz="1500">
              <a:solidFill>
                <a:schemeClr val="dk1"/>
              </a:solidFill>
            </a:endParaRPr>
          </a:p>
        </p:txBody>
      </p:sp>
      <p:sp>
        <p:nvSpPr>
          <p:cNvPr id="592" name="Google Shape;592;p67"/>
          <p:cNvSpPr/>
          <p:nvPr/>
        </p:nvSpPr>
        <p:spPr>
          <a:xfrm>
            <a:off x="403050" y="1745125"/>
            <a:ext cx="8337900" cy="28230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1500">
                <a:solidFill>
                  <a:schemeClr val="dk1"/>
                </a:solidFill>
              </a:rPr>
              <a:t>long[ ] a_csa1, b_csa1;</a:t>
            </a: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long[ ] a_csa2, b_csa2;</a:t>
            </a: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long[ ] a_csa3, b_csa3;</a:t>
            </a: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If ( (a_csa1[R] - a_csa1[L - 1]) == (b_csa1[V] - b_csa1[U - 1]) &amp;&amp;</a:t>
            </a: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     (a_csa2[R] - a_csa2[L - 1]) == (b_csa2[V] - b_csa2[U - 1]) &amp;&amp;</a:t>
            </a: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     (a_csa3[R] - a_csa3[L - 1]) == (b_csa3[V] - b_csa3[U - 1]) )</a:t>
            </a:r>
            <a:endParaRPr sz="1500">
              <a:solidFill>
                <a:schemeClr val="dk1"/>
              </a:solidFill>
            </a:endParaRPr>
          </a:p>
          <a:p>
            <a:pPr marL="0" lvl="0" indent="457200" algn="l" rtl="0">
              <a:spcBef>
                <a:spcPts val="0"/>
              </a:spcBef>
              <a:spcAft>
                <a:spcPts val="0"/>
              </a:spcAft>
              <a:buClr>
                <a:schemeClr val="dk1"/>
              </a:buClr>
              <a:buSzPts val="1100"/>
              <a:buFont typeface="Arial"/>
              <a:buNone/>
            </a:pPr>
            <a:r>
              <a:rPr lang="en-GB" sz="1500">
                <a:solidFill>
                  <a:schemeClr val="dk1"/>
                </a:solidFill>
              </a:rPr>
              <a:t>print(“Yes”);</a:t>
            </a:r>
            <a:endParaRPr sz="1500">
              <a:solidFill>
                <a:schemeClr val="dk1"/>
              </a:solidFill>
            </a:endParaRPr>
          </a:p>
          <a:p>
            <a:pPr marL="0" lvl="0" indent="0" algn="l" rtl="0">
              <a:spcBef>
                <a:spcPts val="0"/>
              </a:spcBef>
              <a:spcAft>
                <a:spcPts val="0"/>
              </a:spcAft>
              <a:buClr>
                <a:schemeClr val="dk1"/>
              </a:buClr>
              <a:buSzPts val="1100"/>
              <a:buFont typeface="Arial"/>
              <a:buNone/>
            </a:pPr>
            <a:r>
              <a:rPr lang="en-GB" sz="1500">
                <a:solidFill>
                  <a:schemeClr val="dk1"/>
                </a:solidFill>
              </a:rPr>
              <a:t>else print(“No”)	</a:t>
            </a:r>
            <a:endParaRPr sz="1500">
              <a:solidFill>
                <a:schemeClr val="dk1"/>
              </a:solidFill>
            </a:endParaRPr>
          </a:p>
          <a:p>
            <a:pPr marL="0" lvl="0" indent="0" algn="l" rtl="0">
              <a:spcBef>
                <a:spcPts val="0"/>
              </a:spcBef>
              <a:spcAft>
                <a:spcPts val="0"/>
              </a:spcAft>
              <a:buNone/>
            </a:pPr>
            <a:endParaRPr/>
          </a:p>
        </p:txBody>
      </p:sp>
      <p:sp>
        <p:nvSpPr>
          <p:cNvPr id="593" name="Google Shape;593;p67"/>
          <p:cNvSpPr txBox="1"/>
          <p:nvPr/>
        </p:nvSpPr>
        <p:spPr>
          <a:xfrm>
            <a:off x="6461575" y="2483575"/>
            <a:ext cx="2320500" cy="13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We -1 because we want to include index U in the range. Of course we need to account for if U is 0 which has been omitted here.</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8"/>
          <p:cNvSpPr txBox="1">
            <a:spLocks noGrp="1"/>
          </p:cNvSpPr>
          <p:nvPr>
            <p:ph type="title"/>
          </p:nvPr>
        </p:nvSpPr>
        <p:spPr>
          <a:xfrm>
            <a:off x="311700" y="1838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t>Experiment</a:t>
            </a:r>
            <a:endParaRPr u="sng"/>
          </a:p>
        </p:txBody>
      </p:sp>
      <p:sp>
        <p:nvSpPr>
          <p:cNvPr id="599" name="Google Shape;599;p68"/>
          <p:cNvSpPr txBox="1">
            <a:spLocks noGrp="1"/>
          </p:cNvSpPr>
          <p:nvPr>
            <p:ph type="body" idx="1"/>
          </p:nvPr>
        </p:nvSpPr>
        <p:spPr>
          <a:xfrm>
            <a:off x="311700" y="931475"/>
            <a:ext cx="8520600" cy="1891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500" dirty="0">
                <a:solidFill>
                  <a:schemeClr val="dk1"/>
                </a:solidFill>
              </a:rPr>
              <a:t>Now our algorithm runs in </a:t>
            </a:r>
            <a:r>
              <a:rPr lang="en-GB" sz="1500" dirty="0">
                <a:solidFill>
                  <a:srgbClr val="FF0000"/>
                </a:solidFill>
              </a:rPr>
              <a:t>O(</a:t>
            </a:r>
            <a:r>
              <a:rPr lang="en-GB" sz="1500" dirty="0" err="1">
                <a:solidFill>
                  <a:srgbClr val="FF0000"/>
                </a:solidFill>
              </a:rPr>
              <a:t>q+n</a:t>
            </a:r>
            <a:r>
              <a:rPr lang="en-GB" sz="1500" dirty="0">
                <a:solidFill>
                  <a:srgbClr val="FF0000"/>
                </a:solidFill>
              </a:rPr>
              <a:t>)</a:t>
            </a:r>
            <a:r>
              <a:rPr lang="en-GB" sz="1500" dirty="0">
                <a:solidFill>
                  <a:schemeClr val="dk1"/>
                </a:solidFill>
              </a:rPr>
              <a:t> time.</a:t>
            </a:r>
            <a:endParaRPr sz="1500" dirty="0">
              <a:solidFill>
                <a:schemeClr val="dk1"/>
              </a:solidFill>
            </a:endParaRPr>
          </a:p>
          <a:p>
            <a:pPr marL="0" lvl="0" indent="0" algn="l" rtl="0">
              <a:lnSpc>
                <a:spcPct val="100000"/>
              </a:lnSpc>
              <a:spcBef>
                <a:spcPts val="0"/>
              </a:spcBef>
              <a:spcAft>
                <a:spcPts val="0"/>
              </a:spcAft>
              <a:buNone/>
            </a:pPr>
            <a:endParaRPr sz="1500" dirty="0">
              <a:solidFill>
                <a:schemeClr val="dk1"/>
              </a:solidFill>
            </a:endParaRPr>
          </a:p>
          <a:p>
            <a:pPr marL="0" lvl="0" indent="0" algn="l" rtl="0">
              <a:lnSpc>
                <a:spcPct val="100000"/>
              </a:lnSpc>
              <a:spcBef>
                <a:spcPts val="0"/>
              </a:spcBef>
              <a:spcAft>
                <a:spcPts val="0"/>
              </a:spcAft>
              <a:buNone/>
            </a:pPr>
            <a:r>
              <a:rPr lang="en-GB" sz="1500" dirty="0">
                <a:solidFill>
                  <a:schemeClr val="dk1"/>
                </a:solidFill>
              </a:rPr>
              <a:t>Go try out different </a:t>
            </a:r>
            <a:r>
              <a:rPr lang="en-GB" sz="1500" dirty="0" err="1">
                <a:solidFill>
                  <a:schemeClr val="dk1"/>
                </a:solidFill>
              </a:rPr>
              <a:t>hashings</a:t>
            </a:r>
            <a:r>
              <a:rPr lang="en-GB" sz="1500" dirty="0">
                <a:solidFill>
                  <a:schemeClr val="dk1"/>
                </a:solidFill>
              </a:rPr>
              <a:t>, find out what works and what doesn’t.</a:t>
            </a:r>
            <a:endParaRPr sz="1500" dirty="0">
              <a:solidFill>
                <a:schemeClr val="dk1"/>
              </a:solidFill>
            </a:endParaRPr>
          </a:p>
          <a:p>
            <a:pPr marL="0" lvl="0" indent="0" algn="l" rtl="0">
              <a:lnSpc>
                <a:spcPct val="100000"/>
              </a:lnSpc>
              <a:spcBef>
                <a:spcPts val="0"/>
              </a:spcBef>
              <a:spcAft>
                <a:spcPts val="0"/>
              </a:spcAft>
              <a:buNone/>
            </a:pPr>
            <a:endParaRPr sz="1500" dirty="0">
              <a:solidFill>
                <a:schemeClr val="dk1"/>
              </a:solidFill>
            </a:endParaRPr>
          </a:p>
          <a:p>
            <a:pPr marL="0" lvl="0" indent="0" algn="l" rtl="0">
              <a:lnSpc>
                <a:spcPct val="100000"/>
              </a:lnSpc>
              <a:spcBef>
                <a:spcPts val="0"/>
              </a:spcBef>
              <a:spcAft>
                <a:spcPts val="0"/>
              </a:spcAft>
              <a:buNone/>
            </a:pPr>
            <a:r>
              <a:rPr lang="en-GB" sz="1500" dirty="0">
                <a:solidFill>
                  <a:schemeClr val="dk1"/>
                </a:solidFill>
              </a:rPr>
              <a:t>Have fun!</a:t>
            </a:r>
            <a:endParaRPr sz="1500" dirty="0">
              <a:solidFill>
                <a:schemeClr val="dk1"/>
              </a:solidFill>
            </a:endParaRPr>
          </a:p>
        </p:txBody>
      </p:sp>
      <p:sp>
        <p:nvSpPr>
          <p:cNvPr id="600" name="Google Shape;600;p68"/>
          <p:cNvSpPr txBox="1"/>
          <p:nvPr/>
        </p:nvSpPr>
        <p:spPr>
          <a:xfrm>
            <a:off x="4029450" y="4269500"/>
            <a:ext cx="10851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t>Demo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Approach 1</a:t>
            </a:r>
            <a:endParaRPr/>
          </a:p>
        </p:txBody>
      </p:sp>
      <p:sp>
        <p:nvSpPr>
          <p:cNvPr id="154" name="Google Shape;154;p29"/>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dirty="0"/>
              <a:t>Perform bubble sort on the input array</a:t>
            </a:r>
            <a:endParaRPr dirty="0"/>
          </a:p>
          <a:p>
            <a:pPr marL="342900" lvl="0" indent="-342900" algn="l" rtl="0">
              <a:spcBef>
                <a:spcPts val="640"/>
              </a:spcBef>
              <a:spcAft>
                <a:spcPts val="0"/>
              </a:spcAft>
              <a:buClr>
                <a:schemeClr val="dk1"/>
              </a:buClr>
              <a:buSzPts val="3200"/>
              <a:buChar char="•"/>
            </a:pPr>
            <a:r>
              <a:rPr lang="en-GB" dirty="0"/>
              <a:t>Sum the number of swaps along the way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Complexity</a:t>
            </a:r>
            <a:endParaRPr/>
          </a:p>
        </p:txBody>
      </p:sp>
      <p:sp>
        <p:nvSpPr>
          <p:cNvPr id="160" name="Google Shape;160;p30"/>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Time complexity: O(n^2)</a:t>
            </a:r>
            <a:endParaRPr/>
          </a:p>
          <a:p>
            <a:pPr marL="342900" lvl="0" indent="-342900" algn="l" rtl="0">
              <a:spcBef>
                <a:spcPts val="640"/>
              </a:spcBef>
              <a:spcAft>
                <a:spcPts val="0"/>
              </a:spcAft>
              <a:buClr>
                <a:schemeClr val="dk1"/>
              </a:buClr>
              <a:buSzPts val="3200"/>
              <a:buChar char="•"/>
            </a:pPr>
            <a:r>
              <a:rPr lang="en-GB"/>
              <a:t>Space complexity: O(1) (in-place)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533400" y="2057400"/>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Can we do better?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SG" dirty="0"/>
              <a:t>Modified merge sort</a:t>
            </a:r>
            <a:endParaRPr dirty="0"/>
          </a:p>
        </p:txBody>
      </p:sp>
      <p:sp>
        <p:nvSpPr>
          <p:cNvPr id="171" name="Google Shape;171;p32"/>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GB" dirty="0"/>
              <a:t>See </a:t>
            </a:r>
            <a:r>
              <a:rPr lang="en-GB" u="sng" dirty="0">
                <a:solidFill>
                  <a:schemeClr val="hlink"/>
                </a:solidFill>
                <a:hlinkClick r:id="rId3"/>
              </a:rPr>
              <a:t>here</a:t>
            </a:r>
            <a:r>
              <a:rPr lang="en-GB" dirty="0"/>
              <a:t> for alternative approach</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Zero</a:t>
            </a:r>
            <a:endParaRPr/>
          </a:p>
        </p:txBody>
      </p:sp>
      <p:sp>
        <p:nvSpPr>
          <p:cNvPr id="177" name="Google Shape;177;p33"/>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r>
              <a:rPr lang="en-GB" dirty="0"/>
              <a:t>Lab5 Problem 2</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GB"/>
              <a:t>Understand the Problem</a:t>
            </a:r>
            <a:endParaRPr/>
          </a:p>
        </p:txBody>
      </p:sp>
      <p:sp>
        <p:nvSpPr>
          <p:cNvPr id="189" name="Google Shape;189;p3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a:t>Count subarrays that sum to 0</a:t>
            </a:r>
            <a:endParaRPr/>
          </a:p>
          <a:p>
            <a:pPr marL="342900" lvl="0" indent="-342900" algn="l" rtl="0">
              <a:spcBef>
                <a:spcPts val="640"/>
              </a:spcBef>
              <a:spcAft>
                <a:spcPts val="0"/>
              </a:spcAft>
              <a:buClr>
                <a:schemeClr val="dk1"/>
              </a:buClr>
              <a:buSzPts val="3200"/>
              <a:buChar char="•"/>
            </a:pPr>
            <a:r>
              <a:rPr lang="en-GB"/>
              <a:t>Continuous</a:t>
            </a:r>
            <a:endParaRPr/>
          </a:p>
          <a:p>
            <a:pPr marL="342900" lvl="0" indent="-342900" algn="l" rtl="0">
              <a:spcBef>
                <a:spcPts val="640"/>
              </a:spcBef>
              <a:spcAft>
                <a:spcPts val="0"/>
              </a:spcAft>
              <a:buClr>
                <a:schemeClr val="dk1"/>
              </a:buClr>
              <a:buSzPts val="3200"/>
              <a:buChar char="•"/>
            </a:pPr>
            <a:r>
              <a:rPr lang="en-GB"/>
              <a:t>Nonempty</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2058</Words>
  <Application>Microsoft Office PowerPoint</Application>
  <PresentationFormat>On-screen Show (16:9)</PresentationFormat>
  <Paragraphs>198</Paragraphs>
  <Slides>34</Slides>
  <Notes>32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34</vt:i4>
      </vt:variant>
    </vt:vector>
  </HeadingPairs>
  <TitlesOfParts>
    <vt:vector size="45" baseType="lpstr">
      <vt:lpstr>Roboto</vt:lpstr>
      <vt:lpstr>Arial</vt:lpstr>
      <vt:lpstr>Calibri</vt:lpstr>
      <vt:lpstr>Cambria Math</vt:lpstr>
      <vt:lpstr>Consolas</vt:lpstr>
      <vt:lpstr>Courier New</vt:lpstr>
      <vt:lpstr>Simple Light</vt:lpstr>
      <vt:lpstr>Office Theme</vt:lpstr>
      <vt:lpstr>Material</vt:lpstr>
      <vt:lpstr>Office Theme</vt:lpstr>
      <vt:lpstr>Material</vt:lpstr>
      <vt:lpstr>CS2040 Lab06 B03 (Please set up your camera for Visualgo quiz)   05/10/2020</vt:lpstr>
      <vt:lpstr>Inversion</vt:lpstr>
      <vt:lpstr>Summary</vt:lpstr>
      <vt:lpstr>Approach 1</vt:lpstr>
      <vt:lpstr>Complexity</vt:lpstr>
      <vt:lpstr>Can we do better?</vt:lpstr>
      <vt:lpstr>Modified merge sort</vt:lpstr>
      <vt:lpstr>Zero</vt:lpstr>
      <vt:lpstr>Understand the Problem</vt:lpstr>
      <vt:lpstr>Understand the Problem</vt:lpstr>
      <vt:lpstr>Ideas</vt:lpstr>
      <vt:lpstr>Solution</vt:lpstr>
      <vt:lpstr>Visualgo quiz</vt:lpstr>
      <vt:lpstr>Visualgo quiz</vt:lpstr>
      <vt:lpstr>Nearest</vt:lpstr>
      <vt:lpstr>Question Statement</vt:lpstr>
      <vt:lpstr>Naive Ideas</vt:lpstr>
      <vt:lpstr>Improvements</vt:lpstr>
      <vt:lpstr>Improvement Visualization</vt:lpstr>
      <vt:lpstr>Website</vt:lpstr>
      <vt:lpstr>Problem statement</vt:lpstr>
      <vt:lpstr>Problem statement</vt:lpstr>
      <vt:lpstr>Example</vt:lpstr>
      <vt:lpstr>Idea</vt:lpstr>
      <vt:lpstr>Data Structures</vt:lpstr>
      <vt:lpstr>Hashset</vt:lpstr>
      <vt:lpstr>Problem Statement</vt:lpstr>
      <vt:lpstr>Example I/O</vt:lpstr>
      <vt:lpstr>Possible Solution?</vt:lpstr>
      <vt:lpstr>Hint</vt:lpstr>
      <vt:lpstr>Cumulative Sum Array</vt:lpstr>
      <vt:lpstr>Cumulative Sum Array</vt:lpstr>
      <vt:lpstr>Comparing Ranges</vt:lpstr>
      <vt:lpstr>Experiment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 Lab06 B03 (Please set up your camera for Visualgo quiz)   05/10/2020</dc:title>
  <cp:lastModifiedBy> </cp:lastModifiedBy>
  <cp:revision>1</cp:revision>
  <dcterms:modified xsi:type="dcterms:W3CDTF">2020-10-05T02:42:43Z</dcterms:modified>
</cp:coreProperties>
</file>