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  <p:sldMasterId id="2147483716" r:id="rId4"/>
    <p:sldMasterId id="2147483728" r:id="rId5"/>
  </p:sldMasterIdLst>
  <p:notesMasterIdLst>
    <p:notesMasterId r:id="rId43"/>
  </p:notesMasterIdLst>
  <p:sldIdLst>
    <p:sldId id="294" r:id="rId6"/>
    <p:sldId id="257" r:id="rId7"/>
    <p:sldId id="258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5" r:id="rId19"/>
    <p:sldId id="296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2" r:id="rId41"/>
    <p:sldId id="293" r:id="rId4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Gill Sans" panose="02010600030101010101" charset="0"/>
      <p:regular r:id="rId48"/>
      <p:bold r:id="rId49"/>
    </p:embeddedFont>
    <p:embeddedFont>
      <p:font typeface="Roboto" panose="02010600030101010101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F8C9D-6742-46FE-80DC-81D682F78F0B}" v="29" dt="2020-10-12T01:28:58.754"/>
  </p1510:revLst>
</p1510:revInfo>
</file>

<file path=ppt/tableStyles.xml><?xml version="1.0" encoding="utf-8"?>
<a:tblStyleLst xmlns:a="http://schemas.openxmlformats.org/drawingml/2006/main" def="{63FA69F7-B487-4035-A25B-916076822367}">
  <a:tblStyle styleId="{63FA69F7-B487-4035-A25B-9160768223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5" y="4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3.fntdata"/><Relationship Id="rId59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chun" userId="898e547e-b322-4c40-a52b-eefdc03f4b32" providerId="ADAL" clId="{B55F8C9D-6742-46FE-80DC-81D682F78F0B}"/>
    <pc:docChg chg="undo custSel addSld delSld modSld addMainMaster">
      <pc:chgData name="Haochun" userId="898e547e-b322-4c40-a52b-eefdc03f4b32" providerId="ADAL" clId="{B55F8C9D-6742-46FE-80DC-81D682F78F0B}" dt="2020-10-12T03:47:27.047" v="1083" actId="1076"/>
      <pc:docMkLst>
        <pc:docMk/>
      </pc:docMkLst>
      <pc:sldChg chg="del">
        <pc:chgData name="Haochun" userId="898e547e-b322-4c40-a52b-eefdc03f4b32" providerId="ADAL" clId="{B55F8C9D-6742-46FE-80DC-81D682F78F0B}" dt="2020-10-11T12:35:05.640" v="0" actId="2696"/>
        <pc:sldMkLst>
          <pc:docMk/>
          <pc:sldMk cId="0" sldId="256"/>
        </pc:sldMkLst>
      </pc:sldChg>
      <pc:sldChg chg="modSp">
        <pc:chgData name="Haochun" userId="898e547e-b322-4c40-a52b-eefdc03f4b32" providerId="ADAL" clId="{B55F8C9D-6742-46FE-80DC-81D682F78F0B}" dt="2020-10-11T12:35:43.211" v="15" actId="20577"/>
        <pc:sldMkLst>
          <pc:docMk/>
          <pc:sldMk cId="0" sldId="257"/>
        </pc:sldMkLst>
        <pc:spChg chg="mod">
          <ac:chgData name="Haochun" userId="898e547e-b322-4c40-a52b-eefdc03f4b32" providerId="ADAL" clId="{B55F8C9D-6742-46FE-80DC-81D682F78F0B}" dt="2020-10-11T12:35:43.211" v="15" actId="20577"/>
          <ac:spMkLst>
            <pc:docMk/>
            <pc:sldMk cId="0" sldId="257"/>
            <ac:spMk id="150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1:57:11.654" v="1076" actId="20577"/>
        <pc:sldMkLst>
          <pc:docMk/>
          <pc:sldMk cId="0" sldId="258"/>
        </pc:sldMkLst>
        <pc:spChg chg="mod">
          <ac:chgData name="Haochun" userId="898e547e-b322-4c40-a52b-eefdc03f4b32" providerId="ADAL" clId="{B55F8C9D-6742-46FE-80DC-81D682F78F0B}" dt="2020-10-12T01:57:11.654" v="1076" actId="20577"/>
          <ac:spMkLst>
            <pc:docMk/>
            <pc:sldMk cId="0" sldId="258"/>
            <ac:spMk id="155" creationId="{00000000-0000-0000-0000-000000000000}"/>
          </ac:spMkLst>
        </pc:spChg>
      </pc:sldChg>
      <pc:sldChg chg="del">
        <pc:chgData name="Haochun" userId="898e547e-b322-4c40-a52b-eefdc03f4b32" providerId="ADAL" clId="{B55F8C9D-6742-46FE-80DC-81D682F78F0B}" dt="2020-10-11T12:37:14.207" v="16" actId="2696"/>
        <pc:sldMkLst>
          <pc:docMk/>
          <pc:sldMk cId="0" sldId="259"/>
        </pc:sldMkLst>
      </pc:sldChg>
      <pc:sldChg chg="modSp">
        <pc:chgData name="Haochun" userId="898e547e-b322-4c40-a52b-eefdc03f4b32" providerId="ADAL" clId="{B55F8C9D-6742-46FE-80DC-81D682F78F0B}" dt="2020-10-12T01:19:39.049" v="822" actId="20577"/>
        <pc:sldMkLst>
          <pc:docMk/>
          <pc:sldMk cId="0" sldId="260"/>
        </pc:sldMkLst>
        <pc:spChg chg="mod">
          <ac:chgData name="Haochun" userId="898e547e-b322-4c40-a52b-eefdc03f4b32" providerId="ADAL" clId="{B55F8C9D-6742-46FE-80DC-81D682F78F0B}" dt="2020-10-11T12:43:50.380" v="28" actId="20577"/>
          <ac:spMkLst>
            <pc:docMk/>
            <pc:sldMk cId="0" sldId="260"/>
            <ac:spMk id="169" creationId="{00000000-0000-0000-0000-000000000000}"/>
          </ac:spMkLst>
        </pc:spChg>
        <pc:spChg chg="mod">
          <ac:chgData name="Haochun" userId="898e547e-b322-4c40-a52b-eefdc03f4b32" providerId="ADAL" clId="{B55F8C9D-6742-46FE-80DC-81D682F78F0B}" dt="2020-10-12T01:19:39.049" v="822" actId="20577"/>
          <ac:spMkLst>
            <pc:docMk/>
            <pc:sldMk cId="0" sldId="260"/>
            <ac:spMk id="170" creationId="{00000000-0000-0000-0000-000000000000}"/>
          </ac:spMkLst>
        </pc:spChg>
        <pc:cxnChg chg="mod">
          <ac:chgData name="Haochun" userId="898e547e-b322-4c40-a52b-eefdc03f4b32" providerId="ADAL" clId="{B55F8C9D-6742-46FE-80DC-81D682F78F0B}" dt="2020-10-11T12:43:45.309" v="22" actId="1076"/>
          <ac:cxnSpMkLst>
            <pc:docMk/>
            <pc:sldMk cId="0" sldId="260"/>
            <ac:cxnSpMk id="171" creationId="{00000000-0000-0000-0000-000000000000}"/>
          </ac:cxnSpMkLst>
        </pc:cxnChg>
        <pc:cxnChg chg="mod">
          <ac:chgData name="Haochun" userId="898e547e-b322-4c40-a52b-eefdc03f4b32" providerId="ADAL" clId="{B55F8C9D-6742-46FE-80DC-81D682F78F0B}" dt="2020-10-11T12:43:46.644" v="23" actId="1076"/>
          <ac:cxnSpMkLst>
            <pc:docMk/>
            <pc:sldMk cId="0" sldId="260"/>
            <ac:cxnSpMk id="172" creationId="{00000000-0000-0000-0000-000000000000}"/>
          </ac:cxnSpMkLst>
        </pc:cxnChg>
      </pc:sldChg>
      <pc:sldChg chg="modSp">
        <pc:chgData name="Haochun" userId="898e547e-b322-4c40-a52b-eefdc03f4b32" providerId="ADAL" clId="{B55F8C9D-6742-46FE-80DC-81D682F78F0B}" dt="2020-10-11T12:43:56.780" v="29" actId="20577"/>
        <pc:sldMkLst>
          <pc:docMk/>
          <pc:sldMk cId="0" sldId="261"/>
        </pc:sldMkLst>
        <pc:spChg chg="mod">
          <ac:chgData name="Haochun" userId="898e547e-b322-4c40-a52b-eefdc03f4b32" providerId="ADAL" clId="{B55F8C9D-6742-46FE-80DC-81D682F78F0B}" dt="2020-10-11T12:43:56.780" v="29" actId="20577"/>
          <ac:spMkLst>
            <pc:docMk/>
            <pc:sldMk cId="0" sldId="261"/>
            <ac:spMk id="178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3:11:53.260" v="377" actId="20577"/>
        <pc:sldMkLst>
          <pc:docMk/>
          <pc:sldMk cId="0" sldId="262"/>
        </pc:sldMkLst>
        <pc:spChg chg="mod">
          <ac:chgData name="Haochun" userId="898e547e-b322-4c40-a52b-eefdc03f4b32" providerId="ADAL" clId="{B55F8C9D-6742-46FE-80DC-81D682F78F0B}" dt="2020-10-11T13:11:53.260" v="377" actId="20577"/>
          <ac:spMkLst>
            <pc:docMk/>
            <pc:sldMk cId="0" sldId="262"/>
            <ac:spMk id="190" creationId="{00000000-0000-0000-0000-000000000000}"/>
          </ac:spMkLst>
        </pc:spChg>
      </pc:sldChg>
      <pc:sldChg chg="del">
        <pc:chgData name="Haochun" userId="898e547e-b322-4c40-a52b-eefdc03f4b32" providerId="ADAL" clId="{B55F8C9D-6742-46FE-80DC-81D682F78F0B}" dt="2020-10-11T13:11:46.626" v="376" actId="2696"/>
        <pc:sldMkLst>
          <pc:docMk/>
          <pc:sldMk cId="0" sldId="263"/>
        </pc:sldMkLst>
      </pc:sldChg>
      <pc:sldChg chg="modSp">
        <pc:chgData name="Haochun" userId="898e547e-b322-4c40-a52b-eefdc03f4b32" providerId="ADAL" clId="{B55F8C9D-6742-46FE-80DC-81D682F78F0B}" dt="2020-10-12T01:19:44.880" v="829" actId="20577"/>
        <pc:sldMkLst>
          <pc:docMk/>
          <pc:sldMk cId="0" sldId="264"/>
        </pc:sldMkLst>
        <pc:spChg chg="mod">
          <ac:chgData name="Haochun" userId="898e547e-b322-4c40-a52b-eefdc03f4b32" providerId="ADAL" clId="{B55F8C9D-6742-46FE-80DC-81D682F78F0B}" dt="2020-10-12T01:19:44.880" v="829" actId="20577"/>
          <ac:spMkLst>
            <pc:docMk/>
            <pc:sldMk cId="0" sldId="264"/>
            <ac:spMk id="207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1:25:15.651" v="835" actId="20577"/>
        <pc:sldMkLst>
          <pc:docMk/>
          <pc:sldMk cId="0" sldId="266"/>
        </pc:sldMkLst>
        <pc:spChg chg="mod">
          <ac:chgData name="Haochun" userId="898e547e-b322-4c40-a52b-eefdc03f4b32" providerId="ADAL" clId="{B55F8C9D-6742-46FE-80DC-81D682F78F0B}" dt="2020-10-12T01:25:15.651" v="835" actId="20577"/>
          <ac:spMkLst>
            <pc:docMk/>
            <pc:sldMk cId="0" sldId="266"/>
            <ac:spMk id="219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1:26:07.580" v="866" actId="20577"/>
        <pc:sldMkLst>
          <pc:docMk/>
          <pc:sldMk cId="0" sldId="267"/>
        </pc:sldMkLst>
        <pc:spChg chg="mod">
          <ac:chgData name="Haochun" userId="898e547e-b322-4c40-a52b-eefdc03f4b32" providerId="ADAL" clId="{B55F8C9D-6742-46FE-80DC-81D682F78F0B}" dt="2020-10-12T01:26:07.580" v="866" actId="20577"/>
          <ac:spMkLst>
            <pc:docMk/>
            <pc:sldMk cId="0" sldId="267"/>
            <ac:spMk id="225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1:28:23.620" v="869" actId="20577"/>
        <pc:sldMkLst>
          <pc:docMk/>
          <pc:sldMk cId="0" sldId="269"/>
        </pc:sldMkLst>
        <pc:spChg chg="mod">
          <ac:chgData name="Haochun" userId="898e547e-b322-4c40-a52b-eefdc03f4b32" providerId="ADAL" clId="{B55F8C9D-6742-46FE-80DC-81D682F78F0B}" dt="2020-10-12T01:28:23.620" v="869" actId="20577"/>
          <ac:spMkLst>
            <pc:docMk/>
            <pc:sldMk cId="0" sldId="269"/>
            <ac:spMk id="237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1:28:59.731" v="872" actId="20577"/>
        <pc:sldMkLst>
          <pc:docMk/>
          <pc:sldMk cId="0" sldId="270"/>
        </pc:sldMkLst>
        <pc:spChg chg="mod">
          <ac:chgData name="Haochun" userId="898e547e-b322-4c40-a52b-eefdc03f4b32" providerId="ADAL" clId="{B55F8C9D-6742-46FE-80DC-81D682F78F0B}" dt="2020-10-12T01:28:59.731" v="872" actId="20577"/>
          <ac:spMkLst>
            <pc:docMk/>
            <pc:sldMk cId="0" sldId="270"/>
            <ac:spMk id="243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1:32:22.109" v="1046" actId="20577"/>
        <pc:sldMkLst>
          <pc:docMk/>
          <pc:sldMk cId="0" sldId="271"/>
        </pc:sldMkLst>
        <pc:spChg chg="mod">
          <ac:chgData name="Haochun" userId="898e547e-b322-4c40-a52b-eefdc03f4b32" providerId="ADAL" clId="{B55F8C9D-6742-46FE-80DC-81D682F78F0B}" dt="2020-10-12T01:32:22.109" v="1046" actId="20577"/>
          <ac:spMkLst>
            <pc:docMk/>
            <pc:sldMk cId="0" sldId="271"/>
            <ac:spMk id="249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3:47:27.047" v="1083" actId="1076"/>
        <pc:sldMkLst>
          <pc:docMk/>
          <pc:sldMk cId="0" sldId="273"/>
        </pc:sldMkLst>
        <pc:picChg chg="mod">
          <ac:chgData name="Haochun" userId="898e547e-b322-4c40-a52b-eefdc03f4b32" providerId="ADAL" clId="{B55F8C9D-6742-46FE-80DC-81D682F78F0B}" dt="2020-10-12T03:47:27.047" v="1083" actId="1076"/>
          <ac:picMkLst>
            <pc:docMk/>
            <pc:sldMk cId="0" sldId="273"/>
            <ac:picMk id="262" creationId="{00000000-0000-0000-0000-000000000000}"/>
          </ac:picMkLst>
        </pc:picChg>
      </pc:sldChg>
      <pc:sldChg chg="modSp">
        <pc:chgData name="Haochun" userId="898e547e-b322-4c40-a52b-eefdc03f4b32" providerId="ADAL" clId="{B55F8C9D-6742-46FE-80DC-81D682F78F0B}" dt="2020-10-12T01:32:26.686" v="1053" actId="20577"/>
        <pc:sldMkLst>
          <pc:docMk/>
          <pc:sldMk cId="0" sldId="277"/>
        </pc:sldMkLst>
        <pc:spChg chg="mod">
          <ac:chgData name="Haochun" userId="898e547e-b322-4c40-a52b-eefdc03f4b32" providerId="ADAL" clId="{B55F8C9D-6742-46FE-80DC-81D682F78F0B}" dt="2020-10-11T13:28:41.177" v="464" actId="255"/>
          <ac:spMkLst>
            <pc:docMk/>
            <pc:sldMk cId="0" sldId="277"/>
            <ac:spMk id="285" creationId="{00000000-0000-0000-0000-000000000000}"/>
          </ac:spMkLst>
        </pc:spChg>
        <pc:spChg chg="mod">
          <ac:chgData name="Haochun" userId="898e547e-b322-4c40-a52b-eefdc03f4b32" providerId="ADAL" clId="{B55F8C9D-6742-46FE-80DC-81D682F78F0B}" dt="2020-10-12T01:32:26.686" v="1053" actId="20577"/>
          <ac:spMkLst>
            <pc:docMk/>
            <pc:sldMk cId="0" sldId="277"/>
            <ac:spMk id="286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3:30:09.228" v="470" actId="403"/>
        <pc:sldMkLst>
          <pc:docMk/>
          <pc:sldMk cId="0" sldId="278"/>
        </pc:sldMkLst>
        <pc:spChg chg="mod">
          <ac:chgData name="Haochun" userId="898e547e-b322-4c40-a52b-eefdc03f4b32" providerId="ADAL" clId="{B55F8C9D-6742-46FE-80DC-81D682F78F0B}" dt="2020-10-11T13:30:04.947" v="468" actId="403"/>
          <ac:spMkLst>
            <pc:docMk/>
            <pc:sldMk cId="0" sldId="278"/>
            <ac:spMk id="291" creationId="{00000000-0000-0000-0000-000000000000}"/>
          </ac:spMkLst>
        </pc:spChg>
        <pc:spChg chg="mod">
          <ac:chgData name="Haochun" userId="898e547e-b322-4c40-a52b-eefdc03f4b32" providerId="ADAL" clId="{B55F8C9D-6742-46FE-80DC-81D682F78F0B}" dt="2020-10-11T13:30:09.228" v="470" actId="403"/>
          <ac:spMkLst>
            <pc:docMk/>
            <pc:sldMk cId="0" sldId="278"/>
            <ac:spMk id="292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3:30:28.864" v="478" actId="403"/>
        <pc:sldMkLst>
          <pc:docMk/>
          <pc:sldMk cId="0" sldId="279"/>
        </pc:sldMkLst>
        <pc:spChg chg="mod">
          <ac:chgData name="Haochun" userId="898e547e-b322-4c40-a52b-eefdc03f4b32" providerId="ADAL" clId="{B55F8C9D-6742-46FE-80DC-81D682F78F0B}" dt="2020-10-11T13:30:20.035" v="476" actId="404"/>
          <ac:spMkLst>
            <pc:docMk/>
            <pc:sldMk cId="0" sldId="279"/>
            <ac:spMk id="297" creationId="{00000000-0000-0000-0000-000000000000}"/>
          </ac:spMkLst>
        </pc:spChg>
        <pc:spChg chg="mod">
          <ac:chgData name="Haochun" userId="898e547e-b322-4c40-a52b-eefdc03f4b32" providerId="ADAL" clId="{B55F8C9D-6742-46FE-80DC-81D682F78F0B}" dt="2020-10-11T13:30:28.864" v="478" actId="403"/>
          <ac:spMkLst>
            <pc:docMk/>
            <pc:sldMk cId="0" sldId="279"/>
            <ac:spMk id="298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3:30:58.954" v="482" actId="403"/>
        <pc:sldMkLst>
          <pc:docMk/>
          <pc:sldMk cId="0" sldId="281"/>
        </pc:sldMkLst>
        <pc:spChg chg="mod">
          <ac:chgData name="Haochun" userId="898e547e-b322-4c40-a52b-eefdc03f4b32" providerId="ADAL" clId="{B55F8C9D-6742-46FE-80DC-81D682F78F0B}" dt="2020-10-11T13:30:58.954" v="482" actId="403"/>
          <ac:spMkLst>
            <pc:docMk/>
            <pc:sldMk cId="0" sldId="281"/>
            <ac:spMk id="310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0:44:46.313" v="718" actId="403"/>
        <pc:sldMkLst>
          <pc:docMk/>
          <pc:sldMk cId="0" sldId="282"/>
        </pc:sldMkLst>
        <pc:spChg chg="mod">
          <ac:chgData name="Haochun" userId="898e547e-b322-4c40-a52b-eefdc03f4b32" providerId="ADAL" clId="{B55F8C9D-6742-46FE-80DC-81D682F78F0B}" dt="2020-10-12T00:44:46.313" v="718" actId="403"/>
          <ac:spMkLst>
            <pc:docMk/>
            <pc:sldMk cId="0" sldId="282"/>
            <ac:spMk id="316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3:33:21.136" v="505" actId="20577"/>
        <pc:sldMkLst>
          <pc:docMk/>
          <pc:sldMk cId="0" sldId="283"/>
        </pc:sldMkLst>
        <pc:spChg chg="mod">
          <ac:chgData name="Haochun" userId="898e547e-b322-4c40-a52b-eefdc03f4b32" providerId="ADAL" clId="{B55F8C9D-6742-46FE-80DC-81D682F78F0B}" dt="2020-10-11T13:33:21.136" v="505" actId="20577"/>
          <ac:spMkLst>
            <pc:docMk/>
            <pc:sldMk cId="0" sldId="283"/>
            <ac:spMk id="355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1:32:36.581" v="1062" actId="20577"/>
        <pc:sldMkLst>
          <pc:docMk/>
          <pc:sldMk cId="0" sldId="284"/>
        </pc:sldMkLst>
        <pc:spChg chg="mod">
          <ac:chgData name="Haochun" userId="898e547e-b322-4c40-a52b-eefdc03f4b32" providerId="ADAL" clId="{B55F8C9D-6742-46FE-80DC-81D682F78F0B}" dt="2020-10-11T13:34:27.337" v="516" actId="20577"/>
          <ac:spMkLst>
            <pc:docMk/>
            <pc:sldMk cId="0" sldId="284"/>
            <ac:spMk id="360" creationId="{00000000-0000-0000-0000-000000000000}"/>
          </ac:spMkLst>
        </pc:spChg>
        <pc:spChg chg="mod">
          <ac:chgData name="Haochun" userId="898e547e-b322-4c40-a52b-eefdc03f4b32" providerId="ADAL" clId="{B55F8C9D-6742-46FE-80DC-81D682F78F0B}" dt="2020-10-12T01:32:36.581" v="1062" actId="20577"/>
          <ac:spMkLst>
            <pc:docMk/>
            <pc:sldMk cId="0" sldId="284"/>
            <ac:spMk id="361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3:36:08.977" v="632" actId="20577"/>
        <pc:sldMkLst>
          <pc:docMk/>
          <pc:sldMk cId="0" sldId="285"/>
        </pc:sldMkLst>
        <pc:spChg chg="mod">
          <ac:chgData name="Haochun" userId="898e547e-b322-4c40-a52b-eefdc03f4b32" providerId="ADAL" clId="{B55F8C9D-6742-46FE-80DC-81D682F78F0B}" dt="2020-10-11T13:36:08.977" v="632" actId="20577"/>
          <ac:spMkLst>
            <pc:docMk/>
            <pc:sldMk cId="0" sldId="285"/>
            <ac:spMk id="367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3:36:28.997" v="633" actId="207"/>
        <pc:sldMkLst>
          <pc:docMk/>
          <pc:sldMk cId="0" sldId="286"/>
        </pc:sldMkLst>
        <pc:spChg chg="mod">
          <ac:chgData name="Haochun" userId="898e547e-b322-4c40-a52b-eefdc03f4b32" providerId="ADAL" clId="{B55F8C9D-6742-46FE-80DC-81D682F78F0B}" dt="2020-10-11T13:36:28.997" v="633" actId="207"/>
          <ac:spMkLst>
            <pc:docMk/>
            <pc:sldMk cId="0" sldId="286"/>
            <ac:spMk id="375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3:43:34.792" v="670" actId="207"/>
        <pc:sldMkLst>
          <pc:docMk/>
          <pc:sldMk cId="0" sldId="287"/>
        </pc:sldMkLst>
        <pc:spChg chg="mod">
          <ac:chgData name="Haochun" userId="898e547e-b322-4c40-a52b-eefdc03f4b32" providerId="ADAL" clId="{B55F8C9D-6742-46FE-80DC-81D682F78F0B}" dt="2020-10-11T13:43:34.792" v="670" actId="207"/>
          <ac:spMkLst>
            <pc:docMk/>
            <pc:sldMk cId="0" sldId="287"/>
            <ac:spMk id="381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1T14:15:18.090" v="714" actId="20577"/>
        <pc:sldMkLst>
          <pc:docMk/>
          <pc:sldMk cId="0" sldId="288"/>
        </pc:sldMkLst>
        <pc:spChg chg="mod">
          <ac:chgData name="Haochun" userId="898e547e-b322-4c40-a52b-eefdc03f4b32" providerId="ADAL" clId="{B55F8C9D-6742-46FE-80DC-81D682F78F0B}" dt="2020-10-11T14:15:18.090" v="714" actId="20577"/>
          <ac:spMkLst>
            <pc:docMk/>
            <pc:sldMk cId="0" sldId="288"/>
            <ac:spMk id="387" creationId="{00000000-0000-0000-0000-000000000000}"/>
          </ac:spMkLst>
        </pc:spChg>
      </pc:sldChg>
      <pc:sldChg chg="modSp del">
        <pc:chgData name="Haochun" userId="898e547e-b322-4c40-a52b-eefdc03f4b32" providerId="ADAL" clId="{B55F8C9D-6742-46FE-80DC-81D682F78F0B}" dt="2020-10-12T01:44:48.778" v="1063" actId="2696"/>
        <pc:sldMkLst>
          <pc:docMk/>
          <pc:sldMk cId="0" sldId="291"/>
        </pc:sldMkLst>
        <pc:spChg chg="mod">
          <ac:chgData name="Haochun" userId="898e547e-b322-4c40-a52b-eefdc03f4b32" providerId="ADAL" clId="{B55F8C9D-6742-46FE-80DC-81D682F78F0B}" dt="2020-10-11T13:43:30.037" v="669" actId="20577"/>
          <ac:spMkLst>
            <pc:docMk/>
            <pc:sldMk cId="0" sldId="291"/>
            <ac:spMk id="406" creationId="{00000000-0000-0000-0000-000000000000}"/>
          </ac:spMkLst>
        </pc:spChg>
      </pc:sldChg>
      <pc:sldChg chg="modSp">
        <pc:chgData name="Haochun" userId="898e547e-b322-4c40-a52b-eefdc03f4b32" providerId="ADAL" clId="{B55F8C9D-6742-46FE-80DC-81D682F78F0B}" dt="2020-10-12T03:06:06.040" v="1082" actId="20577"/>
        <pc:sldMkLst>
          <pc:docMk/>
          <pc:sldMk cId="0" sldId="293"/>
        </pc:sldMkLst>
        <pc:spChg chg="mod">
          <ac:chgData name="Haochun" userId="898e547e-b322-4c40-a52b-eefdc03f4b32" providerId="ADAL" clId="{B55F8C9D-6742-46FE-80DC-81D682F78F0B}" dt="2020-10-12T03:06:06.040" v="1082" actId="20577"/>
          <ac:spMkLst>
            <pc:docMk/>
            <pc:sldMk cId="0" sldId="293"/>
            <ac:spMk id="421" creationId="{00000000-0000-0000-0000-000000000000}"/>
          </ac:spMkLst>
        </pc:spChg>
      </pc:sldChg>
      <pc:sldChg chg="modSp add">
        <pc:chgData name="Haochun" userId="898e547e-b322-4c40-a52b-eefdc03f4b32" providerId="ADAL" clId="{B55F8C9D-6742-46FE-80DC-81D682F78F0B}" dt="2020-10-11T12:35:33.293" v="8" actId="20577"/>
        <pc:sldMkLst>
          <pc:docMk/>
          <pc:sldMk cId="1371332324" sldId="294"/>
        </pc:sldMkLst>
        <pc:spChg chg="mod">
          <ac:chgData name="Haochun" userId="898e547e-b322-4c40-a52b-eefdc03f4b32" providerId="ADAL" clId="{B55F8C9D-6742-46FE-80DC-81D682F78F0B}" dt="2020-10-11T12:35:33.293" v="8" actId="20577"/>
          <ac:spMkLst>
            <pc:docMk/>
            <pc:sldMk cId="1371332324" sldId="294"/>
            <ac:spMk id="67" creationId="{00000000-0000-0000-0000-000000000000}"/>
          </ac:spMkLst>
        </pc:spChg>
      </pc:sldChg>
      <pc:sldChg chg="add">
        <pc:chgData name="Haochun" userId="898e547e-b322-4c40-a52b-eefdc03f4b32" providerId="ADAL" clId="{B55F8C9D-6742-46FE-80DC-81D682F78F0B}" dt="2020-10-11T13:26:48.222" v="383"/>
        <pc:sldMkLst>
          <pc:docMk/>
          <pc:sldMk cId="1605639973" sldId="295"/>
        </pc:sldMkLst>
      </pc:sldChg>
      <pc:sldChg chg="modSp add">
        <pc:chgData name="Haochun" userId="898e547e-b322-4c40-a52b-eefdc03f4b32" providerId="ADAL" clId="{B55F8C9D-6742-46FE-80DC-81D682F78F0B}" dt="2020-10-12T01:31:53.182" v="1035" actId="20577"/>
        <pc:sldMkLst>
          <pc:docMk/>
          <pc:sldMk cId="736358236" sldId="296"/>
        </pc:sldMkLst>
        <pc:spChg chg="mod">
          <ac:chgData name="Haochun" userId="898e547e-b322-4c40-a52b-eefdc03f4b32" providerId="ADAL" clId="{B55F8C9D-6742-46FE-80DC-81D682F78F0B}" dt="2020-10-12T01:31:53.182" v="1035" actId="20577"/>
          <ac:spMkLst>
            <pc:docMk/>
            <pc:sldMk cId="736358236" sldId="296"/>
            <ac:spMk id="3" creationId="{B3CBD19C-95D4-447F-AEC2-6CC258CFD08F}"/>
          </ac:spMkLst>
        </pc:spChg>
      </pc:sldChg>
      <pc:sldMasterChg chg="add addSldLayout">
        <pc:chgData name="Haochun" userId="898e547e-b322-4c40-a52b-eefdc03f4b32" providerId="ADAL" clId="{B55F8C9D-6742-46FE-80DC-81D682F78F0B}" dt="2020-10-11T12:35:19.773" v="1" actId="27028"/>
        <pc:sldMasterMkLst>
          <pc:docMk/>
          <pc:sldMasterMk cId="0" sldId="2147483716"/>
        </pc:sldMasterMkLst>
        <pc:sldLayoutChg chg="add">
          <pc:chgData name="Haochun" userId="898e547e-b322-4c40-a52b-eefdc03f4b32" providerId="ADAL" clId="{B55F8C9D-6742-46FE-80DC-81D682F78F0B}" dt="2020-10-11T12:35:19.773" v="1" actId="27028"/>
          <pc:sldLayoutMkLst>
            <pc:docMk/>
            <pc:sldMasterMk cId="0" sldId="2147483716"/>
            <pc:sldLayoutMk cId="0" sldId="2147483717"/>
          </pc:sldLayoutMkLst>
        </pc:sldLayoutChg>
      </pc:sldMasterChg>
      <pc:sldMasterChg chg="add addSldLayout">
        <pc:chgData name="Haochun" userId="898e547e-b322-4c40-a52b-eefdc03f4b32" providerId="ADAL" clId="{B55F8C9D-6742-46FE-80DC-81D682F78F0B}" dt="2020-10-11T13:26:51.244" v="384" actId="27028"/>
        <pc:sldMasterMkLst>
          <pc:docMk/>
          <pc:sldMasterMk cId="0" sldId="2147483728"/>
        </pc:sldMasterMkLst>
        <pc:sldLayoutChg chg="add">
          <pc:chgData name="Haochun" userId="898e547e-b322-4c40-a52b-eefdc03f4b32" providerId="ADAL" clId="{B55F8C9D-6742-46FE-80DC-81D682F78F0B}" dt="2020-10-11T13:26:48.222" v="382" actId="27028"/>
          <pc:sldLayoutMkLst>
            <pc:docMk/>
            <pc:sldMasterMk cId="0" sldId="2147483728"/>
            <pc:sldLayoutMk cId="942311166" sldId="2147483726"/>
          </pc:sldLayoutMkLst>
        </pc:sldLayoutChg>
        <pc:sldLayoutChg chg="add">
          <pc:chgData name="Haochun" userId="898e547e-b322-4c40-a52b-eefdc03f4b32" providerId="ADAL" clId="{B55F8C9D-6742-46FE-80DC-81D682F78F0B}" dt="2020-10-11T13:26:51.244" v="384" actId="27028"/>
          <pc:sldLayoutMkLst>
            <pc:docMk/>
            <pc:sldMasterMk cId="0" sldId="2147483728"/>
            <pc:sldLayoutMk cId="0" sldId="214748372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8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0b56a6c6b_7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0b56a6c6b_7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b56a6c6b_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0b56a6c6b_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0b56a6c6b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0b56a6c6b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0b56a6c6b_7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0b56a6c6b_7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5601b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5601b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664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fc32a7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fc32a7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3065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0b56a6c6b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0b56a6c6b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0b56a6c6b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0b56a6c6b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0b56a6c6b_1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a0b56a6c6b_1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0b56a6c6b_1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0b56a6c6b_1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0b56a6c6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0b56a6c6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b56a6c6b_1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b56a6c6b_1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0b56a6c6b_1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0b56a6c6b_1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0b8c2521d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a0b8c2521d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0b8c2521d_6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a0b8c2521d_6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b8c2521d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a0b8c2521d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0b8c2521d_6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a0b8c2521d_6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0b8c2521d_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a0b8c2521d_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0b8c2521d_6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a0b8c2521d_6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0b8c2521d_6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a0b8c2521d_6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0b56a6c6b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0b56a6c6b_1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0b56a6c6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0b56a6c6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0b56a6c6b_1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0b56a6c6b_1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0b56a6c6b_1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a0b56a6c6b_1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b56a6c6b_1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b56a6c6b_1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b56a6c6b_16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b56a6c6b_1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0b56a6c6b_16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0b56a6c6b_16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b56a6c6b_16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b56a6c6b_16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0b56a6c6b_16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0b56a6c6b_16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0b56a6c6b_16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0b56a6c6b_16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b56a6c6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b56a6c6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b56a6c6b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b56a6c6b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0b56a6c6b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0b56a6c6b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0b56a6c6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0b56a6c6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0b56a6c6b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0b56a6c6b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0b56a6c6b_7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0b56a6c6b_7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  <a:defRPr sz="29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2021395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1186434" y="1978533"/>
            <a:ext cx="3203828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4753736" y="1978533"/>
            <a:ext cx="3202685" cy="2326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rgbClr val="6B889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836676" y="2662438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/>
          <p:nvPr/>
        </p:nvSpPr>
        <p:spPr>
          <a:xfrm>
            <a:off x="0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606392" y="1682871"/>
            <a:ext cx="3371248" cy="850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ill Sans"/>
              <a:buNone/>
              <a:defRPr sz="17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6573" cy="5143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836676" y="2662438"/>
            <a:ext cx="2846070" cy="164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1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3408756" y="243129"/>
            <a:ext cx="2326487" cy="5797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 rot="5400000">
            <a:off x="5108007" y="2084772"/>
            <a:ext cx="3737610" cy="973956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 rot="5400000">
            <a:off x="2128980" y="247317"/>
            <a:ext cx="3737610" cy="4648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231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sldNum" idx="12"/>
          </p:nvPr>
        </p:nvSpPr>
        <p:spPr>
          <a:xfrm>
            <a:off x="8069191" y="4663440"/>
            <a:ext cx="274320" cy="27432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3700" tIns="34275" rIns="13700" bIns="342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9" r:id="rId1"/>
    <p:sldLayoutId id="214748372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owest-common-ancestor-binary-tree-set-1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p-algorithms.com/graph/lca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100" dirty="0">
                <a:latin typeface="+mn-lt"/>
              </a:rPr>
              <a:t>CS2040 Lab07 </a:t>
            </a:r>
            <a:r>
              <a:rPr lang="en-US" sz="4100" dirty="0">
                <a:latin typeface="+mn-lt"/>
              </a:rPr>
              <a:t>B03</a:t>
            </a:r>
            <a:br>
              <a:rPr lang="en-US" sz="4100" dirty="0">
                <a:latin typeface="+mn-lt"/>
              </a:rPr>
            </a:br>
            <a:r>
              <a:rPr lang="en-US" sz="1400" dirty="0">
                <a:latin typeface="+mn-lt"/>
              </a:rPr>
              <a:t>(Please set up your camera for </a:t>
            </a:r>
            <a:r>
              <a:rPr lang="en-US" sz="1400" dirty="0" err="1">
                <a:latin typeface="+mn-lt"/>
              </a:rPr>
              <a:t>Visualgo</a:t>
            </a:r>
            <a:r>
              <a:rPr lang="en-US" sz="1400" dirty="0">
                <a:latin typeface="+mn-lt"/>
              </a:rPr>
              <a:t> quiz)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latin typeface="+mn-lt"/>
              </a:rPr>
              <a:t>12/10/2020</a:t>
            </a:r>
            <a:endParaRPr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33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00"/>
                </a:solidFill>
              </a:rPr>
              <a:t>Query 1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1"/>
          </p:nvPr>
        </p:nvSpPr>
        <p:spPr>
          <a:xfrm>
            <a:off x="311700" y="931475"/>
            <a:ext cx="8520600" cy="3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</a:rPr>
              <a:t>Update IP’s access duration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-"/>
            </a:pP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IPDuration.put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(IP, </a:t>
            </a: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IPDuration.get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+ duration)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1"/>
                </a:solidFill>
              </a:rPr>
              <a:t>Update country’s maximum access duration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-"/>
            </a:pP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CountryMaxDuration.put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(country, </a:t>
            </a: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Math.max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CountryMaxDuration.get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(country),</a:t>
            </a:r>
            <a:endParaRPr lang="en-US"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IPDuration.get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5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IP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</a:rPr>
              <a:t>Add the IP to country’s HashSet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-"/>
            </a:pP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uniqueIPs.get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(country).add(IP)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</a:rPr>
              <a:t>Add the country to </a:t>
            </a:r>
            <a:r>
              <a:rPr lang="en-GB" sz="1500" dirty="0" err="1">
                <a:solidFill>
                  <a:srgbClr val="000000"/>
                </a:solidFill>
              </a:rPr>
              <a:t>uniqueCountries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-"/>
            </a:pP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uniqueCountries.add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(country)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00"/>
                </a:solidFill>
              </a:rPr>
              <a:t>Query 2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231" name="Google Shape;231;p39"/>
          <p:cNvSpPr txBox="1">
            <a:spLocks noGrp="1"/>
          </p:cNvSpPr>
          <p:nvPr>
            <p:ph type="body" idx="1"/>
          </p:nvPr>
        </p:nvSpPr>
        <p:spPr>
          <a:xfrm>
            <a:off x="311700" y="931475"/>
            <a:ext cx="8520600" cy="3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Get the country’s maximum access duration from any IP from CountryMaxDuration.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-"/>
            </a:pPr>
            <a:r>
              <a:rPr lang="en-GB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CountryMaxDuration.get(country)</a:t>
            </a:r>
            <a:endParaRPr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00"/>
                </a:solidFill>
              </a:rPr>
              <a:t>Query 3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311700" y="931475"/>
            <a:ext cx="8520600" cy="3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500" dirty="0">
                <a:solidFill>
                  <a:srgbClr val="000000"/>
                </a:solidFill>
              </a:rPr>
              <a:t>Number of countries with at least one IP which has accessed the website: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GB" sz="1500" dirty="0">
                <a:solidFill>
                  <a:srgbClr val="000000"/>
                </a:solidFill>
              </a:rPr>
              <a:t>Return the size of </a:t>
            </a:r>
            <a:r>
              <a:rPr lang="en-GB" sz="1500" dirty="0" err="1">
                <a:solidFill>
                  <a:srgbClr val="000000"/>
                </a:solidFill>
              </a:rPr>
              <a:t>uniqueCountries</a:t>
            </a:r>
            <a:r>
              <a:rPr lang="en-GB" sz="1500" dirty="0">
                <a:solidFill>
                  <a:srgbClr val="000000"/>
                </a:solidFill>
              </a:rPr>
              <a:t>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-"/>
            </a:pP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uniqueCountries.size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rgbClr val="000000"/>
                </a:solidFill>
              </a:rPr>
              <a:t>Query 4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311700" y="931475"/>
            <a:ext cx="8520600" cy="3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500" dirty="0">
                <a:solidFill>
                  <a:srgbClr val="000000"/>
                </a:solidFill>
              </a:rPr>
              <a:t>Number of distinct IP from country:</a:t>
            </a:r>
            <a:endParaRPr lang="en-GB"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</a:rPr>
              <a:t>Return the size of the country’s HashSet.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onsolas"/>
              <a:buChar char="-"/>
            </a:pP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uniqueIPs.get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(country).size()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 err="1">
                <a:latin typeface="+mj-lt"/>
              </a:rPr>
              <a:t>Visualgo</a:t>
            </a:r>
            <a:r>
              <a:rPr lang="en-US" sz="4100" dirty="0">
                <a:latin typeface="+mj-lt"/>
              </a:rPr>
              <a:t> quiz</a:t>
            </a:r>
            <a:endParaRPr sz="3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563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latin typeface="+mn-lt"/>
              </a:rPr>
              <a:t>Visualgo</a:t>
            </a:r>
            <a:r>
              <a:rPr lang="en-US" dirty="0">
                <a:latin typeface="+mn-lt"/>
              </a:rPr>
              <a:t> quiz</a:t>
            </a:r>
            <a:endParaRPr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D19C-95D4-447F-AEC2-6CC258CF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10 questions in 10 minutes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Make sure you record the whole screen including the </a:t>
            </a:r>
            <a:r>
              <a:rPr lang="en-US" b="1" dirty="0">
                <a:latin typeface="+mn-lt"/>
              </a:rPr>
              <a:t>timestamp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Upload your recording to TG group </a:t>
            </a:r>
            <a:r>
              <a:rPr lang="en-US" b="1" dirty="0">
                <a:latin typeface="+mn-lt"/>
              </a:rPr>
              <a:t>immediately</a:t>
            </a:r>
            <a:r>
              <a:rPr lang="en-US" dirty="0">
                <a:latin typeface="+mn-lt"/>
              </a:rPr>
              <a:t> after the quiz (don’t edit your message if you upload a wrong video, just send another message to upload),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and name your video as NAME+MATRIC NUMBER+ SCORE</a:t>
            </a:r>
          </a:p>
          <a:p>
            <a:pPr marL="114300" indent="0">
              <a:buNone/>
            </a:pPr>
            <a:endParaRPr lang="en-US" dirty="0">
              <a:latin typeface="+mn-lt"/>
            </a:endParaRPr>
          </a:p>
          <a:p>
            <a:pPr marL="114300" indent="0">
              <a:buNone/>
            </a:pPr>
            <a:r>
              <a:rPr lang="en-US" dirty="0">
                <a:latin typeface="+mn-lt"/>
              </a:rPr>
              <a:t>https://visualgo.net/training?diff=hard&amp;n=10&amp;tl=10&amp;module=hashtable</a:t>
            </a:r>
          </a:p>
        </p:txBody>
      </p:sp>
    </p:spTree>
    <p:extLst>
      <p:ext uri="{BB962C8B-B14F-4D97-AF65-F5344CB8AC3E}">
        <p14:creationId xmlns:p14="http://schemas.microsoft.com/office/powerpoint/2010/main" val="73635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Diameter</a:t>
            </a:r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Lab7 Problem1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	</a:t>
            </a:r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the diameter of a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diameter of a tree (sometimes called the width) is the number of nodes on the longest path between two end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Input: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first line contains a single integer n (1≤n≤1000) – the number of nodes of the tree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second line contains n-1 integers pi (1≤pi≤n) - pi is the parent node of the (i+1)th node. The tree’s root is node 1.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It’s guaranteed that the given tree will be a binary tree.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Output: A single integer is the diameter of the tree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739600" cy="36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structure to use	</a:t>
            </a:r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tree: Create a class node which have attributes of left child, right child, and the height of the node.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ctrTitle"/>
          </p:nvPr>
        </p:nvSpPr>
        <p:spPr>
          <a:xfrm>
            <a:off x="272550" y="1838375"/>
            <a:ext cx="8598900" cy="8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Nearest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Lab6 Problem 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idea	</a:t>
            </a:r>
            <a:endParaRPr/>
          </a:p>
        </p:txBody>
      </p:sp>
      <p:sp>
        <p:nvSpPr>
          <p:cNvPr id="274" name="Google Shape;27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a recursive function traverse to recursively compute the diameter and height(maxDepth) of each node (regard each node as the root of a subtree).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If a node has both left and right child, its diameter can be generated from the following three cases: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 diameter of its left child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The diameter of its right child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Go from the deepest node in its left child to the deepest node in its right child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diameter of this node is the maximum among the diameter of its left child, the diameter of its right child, and (thisNode.left.height + thisNode.right.height + 2)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Things to note	</a:t>
            </a:r>
            <a:endParaRPr/>
          </a:p>
        </p:txBody>
      </p:sp>
      <p:sp>
        <p:nvSpPr>
          <p:cNvPr id="280" name="Google Shape;28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Need to transform the input array in the problem to the structure of a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Recursive methods are often used when dealing with tree structures.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Remember to consider the case where a node has no left/right/left&amp;right child.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>
            <a:spLocks noGrp="1"/>
          </p:cNvSpPr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05725" tIns="137150" rIns="205725" bIns="137150" anchor="ctr" anchorCtr="1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900"/>
              <a:buFont typeface="Gill Sans"/>
              <a:buNone/>
            </a:pPr>
            <a:r>
              <a:rPr lang="en-GB" sz="2400" dirty="0"/>
              <a:t>DICTIONARY</a:t>
            </a:r>
            <a:endParaRPr sz="2400" dirty="0"/>
          </a:p>
        </p:txBody>
      </p:sp>
      <p:sp>
        <p:nvSpPr>
          <p:cNvPr id="286" name="Google Shape;286;p48"/>
          <p:cNvSpPr txBox="1">
            <a:spLocks noGrp="1"/>
          </p:cNvSpPr>
          <p:nvPr>
            <p:ph type="subTitle" idx="1"/>
          </p:nvPr>
        </p:nvSpPr>
        <p:spPr>
          <a:xfrm>
            <a:off x="2021395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sz="1100" dirty="0"/>
              <a:t>Lab 7 Problem 2</a:t>
            </a:r>
            <a:endParaRPr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800" dirty="0"/>
              <a:t>PROBLEM STATEMENT</a:t>
            </a:r>
            <a:endParaRPr sz="1800" dirty="0"/>
          </a:p>
        </p:txBody>
      </p:sp>
      <p:sp>
        <p:nvSpPr>
          <p:cNvPr id="292" name="Google Shape;292;p49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Given: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GB" dirty="0"/>
              <a:t> list of words, each word consist of only ‘a’ and ‘b’ (this is your dictionary)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process</a:t>
            </a:r>
            <a:r>
              <a:rPr lang="en-GB" dirty="0">
                <a:solidFill>
                  <a:srgbClr val="FF0000"/>
                </a:solidFill>
              </a:rPr>
              <a:t> q </a:t>
            </a:r>
            <a:r>
              <a:rPr lang="en-GB" dirty="0"/>
              <a:t>queries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Each query is a word </a:t>
            </a: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, and we want to check how many words from the dictionary has prefix </a:t>
            </a:r>
            <a:r>
              <a:rPr lang="en-GB" dirty="0">
                <a:solidFill>
                  <a:srgbClr val="FF0000"/>
                </a:solidFill>
              </a:rPr>
              <a:t>s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800" dirty="0"/>
              <a:t>INPUT / OUTPUT</a:t>
            </a:r>
            <a:endParaRPr sz="1800" dirty="0"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Input: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First line contains two integers:</a:t>
            </a:r>
            <a:r>
              <a:rPr lang="en-GB" dirty="0">
                <a:solidFill>
                  <a:srgbClr val="FF0000"/>
                </a:solidFill>
              </a:rPr>
              <a:t> n </a:t>
            </a:r>
            <a:r>
              <a:rPr lang="en-GB" dirty="0"/>
              <a:t>(number of words) and </a:t>
            </a:r>
            <a:r>
              <a:rPr lang="en-GB" dirty="0">
                <a:solidFill>
                  <a:srgbClr val="FF0000"/>
                </a:solidFill>
              </a:rPr>
              <a:t>q</a:t>
            </a:r>
            <a:r>
              <a:rPr lang="en-GB" dirty="0"/>
              <a:t> (number of queries)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Next </a:t>
            </a:r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GB" dirty="0"/>
              <a:t> lines will each contain a word in the dictionary</a:t>
            </a: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Next </a:t>
            </a:r>
            <a:r>
              <a:rPr lang="en-GB" dirty="0">
                <a:solidFill>
                  <a:srgbClr val="FF0000"/>
                </a:solidFill>
              </a:rPr>
              <a:t>q</a:t>
            </a:r>
            <a:r>
              <a:rPr lang="en-GB" dirty="0"/>
              <a:t> lines will each contain a word</a:t>
            </a:r>
            <a:endParaRPr dirty="0"/>
          </a:p>
          <a:p>
            <a:pPr marL="177800" lvl="0" indent="-88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dirty="0"/>
              <a:t>Output: Integers for each query, representing how many matching prefixes there are with the dictionary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100"/>
              <a:t>EXAMPLE</a:t>
            </a:r>
            <a:endParaRPr sz="1100"/>
          </a:p>
        </p:txBody>
      </p:sp>
      <p:sp>
        <p:nvSpPr>
          <p:cNvPr id="304" name="Google Shape;304;p51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/>
          </a:p>
        </p:txBody>
      </p:sp>
      <p:pic>
        <p:nvPicPr>
          <p:cNvPr id="305" name="Google Shape;30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097" y="1978533"/>
            <a:ext cx="80010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800" dirty="0"/>
              <a:t>HINTS</a:t>
            </a:r>
            <a:endParaRPr sz="1800" dirty="0"/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Solve this problem efficiently with a binary search tree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Use the knowledge that each of the string in your dictionary can only have characters ‘a’ and ‘b’ (binary values…?)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Either </a:t>
            </a:r>
            <a:r>
              <a:rPr lang="en-GB" sz="1100" dirty="0">
                <a:solidFill>
                  <a:srgbClr val="FF0000"/>
                </a:solidFill>
              </a:rPr>
              <a:t>treat</a:t>
            </a:r>
            <a:r>
              <a:rPr lang="en-GB" sz="1100" dirty="0"/>
              <a:t> ‘a’ &gt; ‘b’ or ‘b’ &gt; ‘a’, such that when searching, one of them represents a smaller value (going left) and the other represents a larger value (going right)</a:t>
            </a:r>
            <a:endParaRPr sz="1100" dirty="0"/>
          </a:p>
          <a:p>
            <a:pPr marL="342900" lvl="1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</a:pPr>
            <a:r>
              <a:rPr lang="en-GB" sz="1100" dirty="0"/>
              <a:t>All the strings can thus be inserted into the single tree, and a traversal can be done to determine the number of strings with the matching prefix</a:t>
            </a:r>
            <a:endParaRPr sz="11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800" dirty="0"/>
              <a:t>EXAMPLE FROM TEST CASE</a:t>
            </a:r>
            <a:endParaRPr sz="1800" dirty="0"/>
          </a:p>
        </p:txBody>
      </p:sp>
      <p:pic>
        <p:nvPicPr>
          <p:cNvPr id="317" name="Google Shape;317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306" y="1859213"/>
            <a:ext cx="1142613" cy="287769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3"/>
          <p:cNvSpPr/>
          <p:nvPr/>
        </p:nvSpPr>
        <p:spPr>
          <a:xfrm>
            <a:off x="635566" y="2204614"/>
            <a:ext cx="1473543" cy="1845313"/>
          </a:xfrm>
          <a:prstGeom prst="frame">
            <a:avLst>
              <a:gd name="adj1" fmla="val 3066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p53"/>
          <p:cNvSpPr/>
          <p:nvPr/>
        </p:nvSpPr>
        <p:spPr>
          <a:xfrm rot="-5400000">
            <a:off x="2823948" y="2418113"/>
            <a:ext cx="502465" cy="1173188"/>
          </a:xfrm>
          <a:prstGeom prst="downArrow">
            <a:avLst>
              <a:gd name="adj1" fmla="val 50000"/>
              <a:gd name="adj2" fmla="val 48011"/>
            </a:avLst>
          </a:prstGeom>
          <a:solidFill>
            <a:schemeClr val="accent1"/>
          </a:solidFill>
          <a:ln w="12700" cap="flat" cmpd="sng">
            <a:solidFill>
              <a:srgbClr val="B376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53"/>
          <p:cNvSpPr txBox="1"/>
          <p:nvPr/>
        </p:nvSpPr>
        <p:spPr>
          <a:xfrm>
            <a:off x="2211456" y="2434711"/>
            <a:ext cx="21054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to put them in tree?</a:t>
            </a:r>
            <a:endParaRPr sz="1100"/>
          </a:p>
        </p:txBody>
      </p:sp>
      <p:grpSp>
        <p:nvGrpSpPr>
          <p:cNvPr id="321" name="Google Shape;321;p53"/>
          <p:cNvGrpSpPr/>
          <p:nvPr/>
        </p:nvGrpSpPr>
        <p:grpSpPr>
          <a:xfrm>
            <a:off x="4023706" y="1859213"/>
            <a:ext cx="4397457" cy="2963815"/>
            <a:chOff x="4903575" y="2445216"/>
            <a:chExt cx="5863276" cy="3951753"/>
          </a:xfrm>
        </p:grpSpPr>
        <p:sp>
          <p:nvSpPr>
            <p:cNvPr id="322" name="Google Shape;322;p53"/>
            <p:cNvSpPr/>
            <p:nvPr/>
          </p:nvSpPr>
          <p:spPr>
            <a:xfrm>
              <a:off x="8365524" y="2445216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</a:t>
              </a:r>
              <a:endParaRPr sz="1100"/>
            </a:p>
          </p:txBody>
        </p:sp>
        <p:sp>
          <p:nvSpPr>
            <p:cNvPr id="323" name="Google Shape;323;p53"/>
            <p:cNvSpPr/>
            <p:nvPr/>
          </p:nvSpPr>
          <p:spPr>
            <a:xfrm>
              <a:off x="6376087" y="3181865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324" name="Google Shape;324;p53"/>
            <p:cNvSpPr/>
            <p:nvPr/>
          </p:nvSpPr>
          <p:spPr>
            <a:xfrm>
              <a:off x="7154559" y="3730785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sp>
          <p:nvSpPr>
            <p:cNvPr id="325" name="Google Shape;325;p53"/>
            <p:cNvSpPr/>
            <p:nvPr/>
          </p:nvSpPr>
          <p:spPr>
            <a:xfrm>
              <a:off x="6376086" y="4457453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326" name="Google Shape;326;p53"/>
            <p:cNvSpPr/>
            <p:nvPr/>
          </p:nvSpPr>
          <p:spPr>
            <a:xfrm>
              <a:off x="7154559" y="5137486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sp>
          <p:nvSpPr>
            <p:cNvPr id="327" name="Google Shape;327;p53"/>
            <p:cNvSpPr/>
            <p:nvPr/>
          </p:nvSpPr>
          <p:spPr>
            <a:xfrm>
              <a:off x="6376085" y="5902699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328" name="Google Shape;328;p53"/>
            <p:cNvSpPr/>
            <p:nvPr/>
          </p:nvSpPr>
          <p:spPr>
            <a:xfrm>
              <a:off x="10186084" y="3181865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sp>
          <p:nvSpPr>
            <p:cNvPr id="329" name="Google Shape;329;p53"/>
            <p:cNvSpPr/>
            <p:nvPr/>
          </p:nvSpPr>
          <p:spPr>
            <a:xfrm>
              <a:off x="9384441" y="3730785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330" name="Google Shape;330;p53"/>
            <p:cNvSpPr/>
            <p:nvPr/>
          </p:nvSpPr>
          <p:spPr>
            <a:xfrm>
              <a:off x="8859792" y="4457453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sp>
          <p:nvSpPr>
            <p:cNvPr id="331" name="Google Shape;331;p53"/>
            <p:cNvSpPr/>
            <p:nvPr/>
          </p:nvSpPr>
          <p:spPr>
            <a:xfrm>
              <a:off x="8505566" y="5137486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cxnSp>
          <p:nvCxnSpPr>
            <p:cNvPr id="332" name="Google Shape;332;p53"/>
            <p:cNvCxnSpPr>
              <a:stCxn id="322" idx="3"/>
              <a:endCxn id="323" idx="7"/>
            </p:cNvCxnSpPr>
            <p:nvPr/>
          </p:nvCxnSpPr>
          <p:spPr>
            <a:xfrm flipH="1">
              <a:off x="6871676" y="2867102"/>
              <a:ext cx="1578900" cy="38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3" name="Google Shape;333;p53"/>
            <p:cNvCxnSpPr>
              <a:stCxn id="323" idx="5"/>
              <a:endCxn id="324" idx="1"/>
            </p:cNvCxnSpPr>
            <p:nvPr/>
          </p:nvCxnSpPr>
          <p:spPr>
            <a:xfrm>
              <a:off x="6871803" y="3603751"/>
              <a:ext cx="368100" cy="19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4" name="Google Shape;334;p53"/>
            <p:cNvCxnSpPr>
              <a:stCxn id="322" idx="5"/>
              <a:endCxn id="328" idx="1"/>
            </p:cNvCxnSpPr>
            <p:nvPr/>
          </p:nvCxnSpPr>
          <p:spPr>
            <a:xfrm>
              <a:off x="8861240" y="2867102"/>
              <a:ext cx="1410000" cy="38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5" name="Google Shape;335;p53"/>
            <p:cNvCxnSpPr>
              <a:stCxn id="324" idx="3"/>
              <a:endCxn id="325" idx="7"/>
            </p:cNvCxnSpPr>
            <p:nvPr/>
          </p:nvCxnSpPr>
          <p:spPr>
            <a:xfrm flipH="1">
              <a:off x="6871511" y="4152671"/>
              <a:ext cx="368100" cy="377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6" name="Google Shape;336;p53"/>
            <p:cNvCxnSpPr>
              <a:stCxn id="325" idx="5"/>
              <a:endCxn id="326" idx="1"/>
            </p:cNvCxnSpPr>
            <p:nvPr/>
          </p:nvCxnSpPr>
          <p:spPr>
            <a:xfrm>
              <a:off x="6871802" y="4879339"/>
              <a:ext cx="368100" cy="330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7" name="Google Shape;337;p53"/>
            <p:cNvCxnSpPr>
              <a:stCxn id="326" idx="3"/>
              <a:endCxn id="327" idx="7"/>
            </p:cNvCxnSpPr>
            <p:nvPr/>
          </p:nvCxnSpPr>
          <p:spPr>
            <a:xfrm flipH="1">
              <a:off x="6871511" y="5559372"/>
              <a:ext cx="368100" cy="415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8" name="Google Shape;338;p53"/>
            <p:cNvCxnSpPr>
              <a:stCxn id="328" idx="3"/>
              <a:endCxn id="329" idx="7"/>
            </p:cNvCxnSpPr>
            <p:nvPr/>
          </p:nvCxnSpPr>
          <p:spPr>
            <a:xfrm flipH="1">
              <a:off x="9880236" y="3603751"/>
              <a:ext cx="390900" cy="199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9" name="Google Shape;339;p53"/>
            <p:cNvCxnSpPr>
              <a:stCxn id="329" idx="3"/>
              <a:endCxn id="330" idx="0"/>
            </p:cNvCxnSpPr>
            <p:nvPr/>
          </p:nvCxnSpPr>
          <p:spPr>
            <a:xfrm flipH="1">
              <a:off x="9150292" y="4152671"/>
              <a:ext cx="319200" cy="304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40" name="Google Shape;340;p53"/>
            <p:cNvCxnSpPr>
              <a:stCxn id="330" idx="3"/>
              <a:endCxn id="331" idx="0"/>
            </p:cNvCxnSpPr>
            <p:nvPr/>
          </p:nvCxnSpPr>
          <p:spPr>
            <a:xfrm flipH="1">
              <a:off x="8796044" y="4879339"/>
              <a:ext cx="148800" cy="258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1" name="Google Shape;341;p53"/>
            <p:cNvSpPr/>
            <p:nvPr/>
          </p:nvSpPr>
          <p:spPr>
            <a:xfrm>
              <a:off x="5583195" y="5196113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cxnSp>
          <p:nvCxnSpPr>
            <p:cNvPr id="342" name="Google Shape;342;p53"/>
            <p:cNvCxnSpPr>
              <a:endCxn id="341" idx="7"/>
            </p:cNvCxnSpPr>
            <p:nvPr/>
          </p:nvCxnSpPr>
          <p:spPr>
            <a:xfrm flipH="1">
              <a:off x="6078911" y="4852397"/>
              <a:ext cx="367500" cy="416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3" name="Google Shape;343;p53"/>
            <p:cNvSpPr/>
            <p:nvPr/>
          </p:nvSpPr>
          <p:spPr>
            <a:xfrm>
              <a:off x="4903575" y="5902699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sz="1100"/>
            </a:p>
          </p:txBody>
        </p:sp>
        <p:cxnSp>
          <p:nvCxnSpPr>
            <p:cNvPr id="344" name="Google Shape;344;p53"/>
            <p:cNvCxnSpPr>
              <a:endCxn id="343" idx="7"/>
            </p:cNvCxnSpPr>
            <p:nvPr/>
          </p:nvCxnSpPr>
          <p:spPr>
            <a:xfrm flipH="1">
              <a:off x="5399291" y="5558983"/>
              <a:ext cx="367500" cy="416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5" name="Google Shape;345;p53"/>
            <p:cNvSpPr/>
            <p:nvPr/>
          </p:nvSpPr>
          <p:spPr>
            <a:xfrm>
              <a:off x="7940658" y="4385069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cxnSp>
          <p:nvCxnSpPr>
            <p:cNvPr id="346" name="Google Shape;346;p53"/>
            <p:cNvCxnSpPr>
              <a:endCxn id="345" idx="1"/>
            </p:cNvCxnSpPr>
            <p:nvPr/>
          </p:nvCxnSpPr>
          <p:spPr>
            <a:xfrm>
              <a:off x="7657609" y="4126553"/>
              <a:ext cx="368100" cy="33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47" name="Google Shape;347;p53"/>
            <p:cNvSpPr/>
            <p:nvPr/>
          </p:nvSpPr>
          <p:spPr>
            <a:xfrm>
              <a:off x="10136870" y="4415290"/>
              <a:ext cx="580767" cy="494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B37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sz="1100"/>
            </a:p>
          </p:txBody>
        </p:sp>
        <p:cxnSp>
          <p:nvCxnSpPr>
            <p:cNvPr id="348" name="Google Shape;348;p53"/>
            <p:cNvCxnSpPr>
              <a:endCxn id="347" idx="1"/>
            </p:cNvCxnSpPr>
            <p:nvPr/>
          </p:nvCxnSpPr>
          <p:spPr>
            <a:xfrm>
              <a:off x="9853822" y="4156774"/>
              <a:ext cx="368100" cy="33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49" name="Google Shape;349;p53"/>
          <p:cNvSpPr txBox="1"/>
          <p:nvPr/>
        </p:nvSpPr>
        <p:spPr>
          <a:xfrm>
            <a:off x="2227969" y="3336768"/>
            <a:ext cx="210542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to count matching prefixes for each query?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4"/>
          <p:cNvSpPr txBox="1"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</a:pPr>
            <a:r>
              <a:rPr lang="en-GB" sz="1100"/>
              <a:t>NOTES</a:t>
            </a:r>
            <a:endParaRPr sz="1100"/>
          </a:p>
        </p:txBody>
      </p:sp>
      <p:sp>
        <p:nvSpPr>
          <p:cNvPr id="355" name="Google Shape;355;p54"/>
          <p:cNvSpPr txBox="1">
            <a:spLocks noGrp="1"/>
          </p:cNvSpPr>
          <p:nvPr>
            <p:ph type="body" idx="1"/>
          </p:nvPr>
        </p:nvSpPr>
        <p:spPr>
          <a:xfrm>
            <a:off x="1673352" y="1978533"/>
            <a:ext cx="5797296" cy="232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You are strictly forbidden from using hash tables and ALL its variants, and API tree and ALL its variants.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You are highly encouraged to write your own code for the tree and/or node data structure (a node can represent a tree)</a:t>
            </a:r>
            <a:endParaRPr sz="1100" dirty="0"/>
          </a:p>
          <a:p>
            <a:pPr marL="17780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 sz="1100" dirty="0"/>
              <a:t>You might want to keep track the sizes of subtrees that are rooted at each node, or have a traversal method to update them once your tree is enumerated</a:t>
            </a:r>
            <a:endParaRPr sz="1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Lowest Common Ancestor(LCA)</a:t>
            </a:r>
            <a:endParaRPr sz="4000" dirty="0"/>
          </a:p>
        </p:txBody>
      </p:sp>
      <p:sp>
        <p:nvSpPr>
          <p:cNvPr id="361" name="Google Shape;361;p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Lab 7 Problem 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Problem Statement</a:t>
            </a:r>
            <a:endParaRPr u="sng" dirty="0"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931475"/>
            <a:ext cx="85206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Given an array of integers of lengths 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each element in the array, we want to find the distance of the nearest element (either to the left or to the right) that is equal to it</a:t>
            </a:r>
            <a:endParaRPr sz="22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988" y="2433575"/>
            <a:ext cx="7524025" cy="16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367" name="Google Shape;36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Given a BST, find the Lowest Common Ancestor between 2 nodes (</a:t>
            </a:r>
            <a:r>
              <a:rPr lang="en-GB" i="1" dirty="0"/>
              <a:t>u, v</a:t>
            </a:r>
            <a:r>
              <a:rPr lang="en-GB" dirty="0"/>
              <a:t>). Repeat for </a:t>
            </a:r>
            <a:r>
              <a:rPr lang="en-GB" i="1" dirty="0"/>
              <a:t>q</a:t>
            </a:r>
            <a:r>
              <a:rPr lang="en-GB" dirty="0"/>
              <a:t> queries.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Definition:</a:t>
            </a:r>
            <a:r>
              <a:rPr lang="en-GB" dirty="0"/>
              <a:t> node u is an ancestor of node v if u lies on the path from tree root to v. A node can be ancestor of itself.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LCA of (</a:t>
            </a:r>
            <a:r>
              <a:rPr lang="en-SG" dirty="0" err="1"/>
              <a:t>u,v</a:t>
            </a:r>
            <a:r>
              <a:rPr lang="en-SG" dirty="0"/>
              <a:t>) is the lowest node in a tree that is the ancestor of both u and v.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 dirty="0"/>
              <a:t>Constraint:</a:t>
            </a:r>
            <a:r>
              <a:rPr lang="en-GB" dirty="0"/>
              <a:t> 1 ≤ u, v ≤ n. Assumes both nodes are present in the tree.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373" name="Google Shape;37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850" y="1245175"/>
            <a:ext cx="3085300" cy="2653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4" name="Google Shape;374;p57"/>
          <p:cNvGraphicFramePr/>
          <p:nvPr/>
        </p:nvGraphicFramePr>
        <p:xfrm>
          <a:off x="4732900" y="1426525"/>
          <a:ext cx="3525750" cy="1645800"/>
        </p:xfrm>
        <a:graphic>
          <a:graphicData uri="http://schemas.openxmlformats.org/drawingml/2006/table">
            <a:tbl>
              <a:tblPr>
                <a:noFill/>
                <a:tableStyleId>{63FA69F7-B487-4035-A25B-916076822367}</a:tableStyleId>
              </a:tblPr>
              <a:tblGrid>
                <a:gridCol w="11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 sz="1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 sz="1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LCA</a:t>
                      </a:r>
                      <a:endParaRPr sz="1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4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5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2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6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7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6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2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3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1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5" name="Google Shape;375;p57"/>
          <p:cNvSpPr txBox="1"/>
          <p:nvPr/>
        </p:nvSpPr>
        <p:spPr>
          <a:xfrm>
            <a:off x="4733050" y="3491675"/>
            <a:ext cx="35256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For each query, output LCA node number in a new line.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381" name="Google Shape;381;p58"/>
          <p:cNvSpPr txBox="1"/>
          <p:nvPr/>
        </p:nvSpPr>
        <p:spPr>
          <a:xfrm>
            <a:off x="268575" y="913225"/>
            <a:ext cx="8500800" cy="29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Given BST property,  if node u &lt; node v</a:t>
            </a:r>
            <a:endParaRPr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Value(node u) &lt; Value(LCA) ≤ Value(node v)</a:t>
            </a:r>
            <a:endParaRPr sz="20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latin typeface="Roboto"/>
                <a:ea typeface="Roboto"/>
                <a:cs typeface="Roboto"/>
                <a:sym typeface="Roboto"/>
              </a:rPr>
              <a:t>Idea: 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Find the node which has node </a:t>
            </a:r>
            <a:r>
              <a:rPr lang="en-GB" sz="1600" i="1" dirty="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in left subtree while node </a:t>
            </a:r>
            <a:r>
              <a:rPr lang="en-GB" sz="1600" i="1" dirty="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 in right subtree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Top-down Approach</a:t>
            </a:r>
            <a:endParaRPr/>
          </a:p>
        </p:txBody>
      </p:sp>
      <p:sp>
        <p:nvSpPr>
          <p:cNvPr id="387" name="Google Shape;387;p59"/>
          <p:cNvSpPr txBox="1"/>
          <p:nvPr/>
        </p:nvSpPr>
        <p:spPr>
          <a:xfrm>
            <a:off x="349150" y="966975"/>
            <a:ext cx="7533900" cy="3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Traverse tree iteratively from root node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30200">
              <a:lnSpc>
                <a:spcPct val="115000"/>
              </a:lnSpc>
              <a:buSzPts val="1600"/>
              <a:buFont typeface="Roboto"/>
              <a:buAutoNum type="arabicPeriod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At each new node (</a:t>
            </a:r>
            <a:r>
              <a:rPr lang="en-GB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node u &lt; node v</a:t>
            </a: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If Value(new node) &lt; Value(node u), go right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If Value(new node) &gt; Value(node v), go left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Exit conditions: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Value(new node) &gt;  Value(node u) &amp;&amp; Value(new node) &lt; Value(node v)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lphaLcPeriod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new node ==  u || new node ==  v // compare index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exit conditions</a:t>
            </a:r>
            <a:endParaRPr/>
          </a:p>
        </p:txBody>
      </p:sp>
      <p:sp>
        <p:nvSpPr>
          <p:cNvPr id="393" name="Google Shape;393;p60"/>
          <p:cNvSpPr txBox="1"/>
          <p:nvPr/>
        </p:nvSpPr>
        <p:spPr>
          <a:xfrm>
            <a:off x="3888750" y="872950"/>
            <a:ext cx="5036100" cy="1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Exit conditions: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Value(new node) &gt;  Value(node u) &amp;&amp; Value(new node) &lt; Value(node v)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new node ==  u // compare index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LcPeriod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new node ==  v  // compare index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4" name="Google Shape;39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25" y="1327563"/>
            <a:ext cx="3035784" cy="264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p60"/>
          <p:cNvGraphicFramePr/>
          <p:nvPr/>
        </p:nvGraphicFramePr>
        <p:xfrm>
          <a:off x="4343450" y="2809775"/>
          <a:ext cx="4136900" cy="1645800"/>
        </p:xfrm>
        <a:graphic>
          <a:graphicData uri="http://schemas.openxmlformats.org/drawingml/2006/table">
            <a:tbl>
              <a:tblPr>
                <a:noFill/>
                <a:tableStyleId>{63FA69F7-B487-4035-A25B-916076822367}</a:tableStyleId>
              </a:tblPr>
              <a:tblGrid>
                <a:gridCol w="10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u</a:t>
                      </a:r>
                      <a:endParaRPr sz="1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 sz="1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LCA</a:t>
                      </a:r>
                      <a:endParaRPr sz="1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</a:t>
                      </a:r>
                      <a:endParaRPr sz="15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4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5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2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highlight>
                            <a:srgbClr val="FFF2CC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6</a:t>
                      </a:r>
                      <a:endParaRPr sz="1500">
                        <a:highlight>
                          <a:srgbClr val="FFF2CC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8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highlight>
                            <a:srgbClr val="FFF2CC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6</a:t>
                      </a:r>
                      <a:endParaRPr sz="1500">
                        <a:highlight>
                          <a:srgbClr val="FFF2CC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7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highlight>
                            <a:srgbClr val="D9EAD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5</a:t>
                      </a:r>
                      <a:endParaRPr sz="1500">
                        <a:highlight>
                          <a:srgbClr val="D9EAD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highlight>
                            <a:srgbClr val="D9EAD3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5</a:t>
                      </a:r>
                      <a:endParaRPr sz="1500">
                        <a:highlight>
                          <a:srgbClr val="D9EAD3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it’s not a BST?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Approaches</a:t>
            </a:r>
            <a:endParaRPr/>
          </a:p>
        </p:txBody>
      </p:sp>
      <p:sp>
        <p:nvSpPr>
          <p:cNvPr id="421" name="Google Shape;421;p64"/>
          <p:cNvSpPr txBox="1"/>
          <p:nvPr/>
        </p:nvSpPr>
        <p:spPr>
          <a:xfrm>
            <a:off x="349150" y="966975"/>
            <a:ext cx="7533900" cy="3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Find path from root to node u and node v. Compare both paths, LCA is last common node between 2 paths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https://www.geeksforgeeks.org/lowest-common-ancestor-binary-tree-set-1/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127000" lvl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</a:pPr>
            <a:r>
              <a:rPr lang="en-GB" sz="1600" dirty="0">
                <a:latin typeface="Roboto"/>
                <a:ea typeface="Roboto"/>
                <a:cs typeface="Roboto"/>
                <a:sym typeface="Roboto"/>
              </a:rPr>
              <a:t>2.   Using Range Minimum Query and Euler tour (Use knowledge of graph)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https://cp-algorithms.com/graph/lca.html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Ideas</a:t>
            </a:r>
            <a:endParaRPr u="sng" dirty="0"/>
          </a:p>
        </p:txBody>
      </p:sp>
      <p:sp>
        <p:nvSpPr>
          <p:cNvPr id="170" name="Google Shape;170;p31"/>
          <p:cNvSpPr/>
          <p:nvPr/>
        </p:nvSpPr>
        <p:spPr>
          <a:xfrm>
            <a:off x="0" y="756524"/>
            <a:ext cx="5856430" cy="32497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GB" sz="1600" dirty="0"/>
              <a:t>Initialize minimum[n] &lt;- N + 1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rgbClr val="000000"/>
                </a:solidFill>
              </a:rPr>
              <a:t>For each</a:t>
            </a:r>
            <a:r>
              <a:rPr lang="en-GB" sz="1600" dirty="0"/>
              <a:t> element a[</a:t>
            </a:r>
            <a:r>
              <a:rPr lang="en-GB" sz="1600" dirty="0" err="1"/>
              <a:t>i</a:t>
            </a:r>
            <a:r>
              <a:rPr lang="en-GB" sz="1600" dirty="0"/>
              <a:t>] from left to right of array: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600" dirty="0"/>
              <a:t>(1) if a[</a:t>
            </a:r>
            <a:r>
              <a:rPr lang="en-GB" sz="1600" dirty="0" err="1"/>
              <a:t>i</a:t>
            </a:r>
            <a:r>
              <a:rPr lang="en-GB" sz="1600" dirty="0"/>
              <a:t>] not in </a:t>
            </a:r>
            <a:r>
              <a:rPr lang="en-GB" sz="1600" dirty="0" err="1"/>
              <a:t>hashmap</a:t>
            </a:r>
            <a:r>
              <a:rPr lang="en-GB" sz="1600" dirty="0"/>
              <a:t>, put (a[</a:t>
            </a:r>
            <a:r>
              <a:rPr lang="en-GB" sz="1600" dirty="0" err="1"/>
              <a:t>i</a:t>
            </a:r>
            <a:r>
              <a:rPr lang="en-GB" sz="1600" dirty="0"/>
              <a:t>], </a:t>
            </a:r>
            <a:r>
              <a:rPr lang="en-GB" sz="1600" dirty="0" err="1"/>
              <a:t>i</a:t>
            </a:r>
            <a:r>
              <a:rPr lang="en-GB" sz="1600" dirty="0"/>
              <a:t>) into </a:t>
            </a:r>
            <a:r>
              <a:rPr lang="en-GB" sz="1600" dirty="0" err="1"/>
              <a:t>hashmap</a:t>
            </a: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GB" sz="1600" dirty="0"/>
          </a:p>
          <a:p>
            <a:pPr lvl="0">
              <a:buSzPts val="1100"/>
            </a:pPr>
            <a:r>
              <a:rPr lang="en-GB" sz="1600" dirty="0"/>
              <a:t>(2) if a[</a:t>
            </a:r>
            <a:r>
              <a:rPr lang="en-GB" sz="1600" dirty="0" err="1"/>
              <a:t>i</a:t>
            </a:r>
            <a:r>
              <a:rPr lang="en-GB" sz="1600" dirty="0"/>
              <a:t>] in </a:t>
            </a:r>
            <a:r>
              <a:rPr lang="en-GB" sz="1600" dirty="0" err="1"/>
              <a:t>hashmap</a:t>
            </a:r>
            <a:r>
              <a:rPr lang="en-GB" sz="1600" dirty="0"/>
              <a:t>, minimum[</a:t>
            </a:r>
            <a:r>
              <a:rPr lang="en-GB" sz="1600" dirty="0" err="1"/>
              <a:t>i</a:t>
            </a:r>
            <a:r>
              <a:rPr lang="en-GB" sz="1600" dirty="0"/>
              <a:t>] = min(minimum[</a:t>
            </a:r>
            <a:r>
              <a:rPr lang="en-GB" sz="1600" dirty="0" err="1"/>
              <a:t>i</a:t>
            </a:r>
            <a:r>
              <a:rPr lang="en-GB" sz="1600" dirty="0"/>
              <a:t>], </a:t>
            </a:r>
            <a:r>
              <a:rPr lang="en-GB" sz="1600" dirty="0" err="1"/>
              <a:t>i</a:t>
            </a:r>
            <a:r>
              <a:rPr lang="en-GB" sz="1600" dirty="0"/>
              <a:t> – </a:t>
            </a:r>
            <a:r>
              <a:rPr lang="en-GB" sz="1600" dirty="0" err="1"/>
              <a:t>map.get</a:t>
            </a:r>
            <a:r>
              <a:rPr lang="en-GB" sz="1600" dirty="0"/>
              <a:t>(a[</a:t>
            </a:r>
            <a:r>
              <a:rPr lang="en-GB" sz="1600" dirty="0" err="1"/>
              <a:t>i</a:t>
            </a:r>
            <a:r>
              <a:rPr lang="en-GB" sz="1600" dirty="0"/>
              <a:t>])) and put(a[</a:t>
            </a:r>
            <a:r>
              <a:rPr lang="en-GB" sz="1600" dirty="0" err="1"/>
              <a:t>i</a:t>
            </a:r>
            <a:r>
              <a:rPr lang="en-GB" sz="1600" dirty="0"/>
              <a:t>], </a:t>
            </a:r>
            <a:r>
              <a:rPr lang="en-GB" sz="1600" dirty="0" err="1"/>
              <a:t>i</a:t>
            </a:r>
            <a:r>
              <a:rPr lang="en-GB" sz="1600" dirty="0"/>
              <a:t>) into </a:t>
            </a:r>
            <a:r>
              <a:rPr lang="en-GB" sz="1600" dirty="0" err="1"/>
              <a:t>hashmap</a:t>
            </a:r>
            <a:r>
              <a:rPr lang="en-GB" sz="1600" dirty="0"/>
              <a:t> (update the </a:t>
            </a:r>
            <a:r>
              <a:rPr lang="en-GB" sz="1600" dirty="0" err="1"/>
              <a:t>hashmap</a:t>
            </a:r>
            <a:r>
              <a:rPr lang="en-GB" sz="1600" dirty="0"/>
              <a:t>) </a:t>
            </a:r>
          </a:p>
          <a:p>
            <a:pPr lvl="0">
              <a:buSzPts val="1100"/>
            </a:pPr>
            <a:r>
              <a:rPr lang="en-GB" sz="1600" dirty="0"/>
              <a:t>In this way, we find equal element left of current element.</a:t>
            </a:r>
          </a:p>
          <a:p>
            <a:pPr lvl="0">
              <a:buSzPts val="1100"/>
            </a:pPr>
            <a:endParaRPr lang="en-GB" sz="1600" dirty="0"/>
          </a:p>
          <a:p>
            <a:pPr lvl="0">
              <a:buSzPts val="1100"/>
            </a:pPr>
            <a:r>
              <a:rPr lang="en-GB" sz="1600" dirty="0"/>
              <a:t>Similarly loop from right to left of array, and update minimum[n]</a:t>
            </a:r>
          </a:p>
        </p:txBody>
      </p:sp>
      <p:cxnSp>
        <p:nvCxnSpPr>
          <p:cNvPr id="171" name="Google Shape;171;p31"/>
          <p:cNvCxnSpPr/>
          <p:nvPr/>
        </p:nvCxnSpPr>
        <p:spPr>
          <a:xfrm rot="10800000">
            <a:off x="5636009" y="2404050"/>
            <a:ext cx="1287300" cy="167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31"/>
          <p:cNvCxnSpPr/>
          <p:nvPr/>
        </p:nvCxnSpPr>
        <p:spPr>
          <a:xfrm flipH="1">
            <a:off x="5593963" y="2872426"/>
            <a:ext cx="1340400" cy="22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31"/>
          <p:cNvSpPr txBox="1"/>
          <p:nvPr/>
        </p:nvSpPr>
        <p:spPr>
          <a:xfrm>
            <a:off x="6851375" y="2222075"/>
            <a:ext cx="2160300" cy="9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Expensive Traversals that can be mitigated with help of HashMap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Visualization</a:t>
            </a:r>
            <a:endParaRPr u="sng" dirty="0"/>
          </a:p>
        </p:txBody>
      </p:sp>
      <p:cxnSp>
        <p:nvCxnSpPr>
          <p:cNvPr id="179" name="Google Shape;179;p32"/>
          <p:cNvCxnSpPr/>
          <p:nvPr/>
        </p:nvCxnSpPr>
        <p:spPr>
          <a:xfrm rot="10800000">
            <a:off x="1569550" y="2010300"/>
            <a:ext cx="0" cy="3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80" name="Google Shape;180;p32"/>
          <p:cNvGraphicFramePr/>
          <p:nvPr/>
        </p:nvGraphicFramePr>
        <p:xfrm>
          <a:off x="952500" y="1561200"/>
          <a:ext cx="7239000" cy="396210"/>
        </p:xfrm>
        <a:graphic>
          <a:graphicData uri="http://schemas.openxmlformats.org/drawingml/2006/table">
            <a:tbl>
              <a:tblPr>
                <a:noFill/>
                <a:tableStyleId>{63FA69F7-B487-4035-A25B-916076822367}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Google Shape;181;p32"/>
          <p:cNvSpPr txBox="1"/>
          <p:nvPr/>
        </p:nvSpPr>
        <p:spPr>
          <a:xfrm>
            <a:off x="661325" y="843038"/>
            <a:ext cx="76539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First Loop from left to right of array (Find equal element left of current element)</a:t>
            </a:r>
            <a:endParaRPr sz="1600" dirty="0"/>
          </a:p>
        </p:txBody>
      </p:sp>
      <p:cxnSp>
        <p:nvCxnSpPr>
          <p:cNvPr id="182" name="Google Shape;182;p32"/>
          <p:cNvCxnSpPr/>
          <p:nvPr/>
        </p:nvCxnSpPr>
        <p:spPr>
          <a:xfrm rot="10800000">
            <a:off x="3985600" y="3554913"/>
            <a:ext cx="0" cy="3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83" name="Google Shape;183;p32"/>
          <p:cNvGraphicFramePr/>
          <p:nvPr/>
        </p:nvGraphicFramePr>
        <p:xfrm>
          <a:off x="952500" y="3116375"/>
          <a:ext cx="7239000" cy="396210"/>
        </p:xfrm>
        <a:graphic>
          <a:graphicData uri="http://schemas.openxmlformats.org/drawingml/2006/table">
            <a:tbl>
              <a:tblPr>
                <a:noFill/>
                <a:tableStyleId>{63FA69F7-B487-4035-A25B-916076822367}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Google Shape;184;p32"/>
          <p:cNvSpPr txBox="1"/>
          <p:nvPr/>
        </p:nvSpPr>
        <p:spPr>
          <a:xfrm>
            <a:off x="2234800" y="3927475"/>
            <a:ext cx="3501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map.containsKey(a[i]) → </a:t>
            </a:r>
            <a:r>
              <a:rPr lang="en-GB" b="1">
                <a:solidFill>
                  <a:schemeClr val="dk1"/>
                </a:solidFill>
              </a:rPr>
              <a:t>True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Store currIndex - map.get(a[i]) → </a:t>
            </a:r>
            <a:r>
              <a:rPr lang="en-GB" b="1">
                <a:solidFill>
                  <a:schemeClr val="dk1"/>
                </a:solidFill>
              </a:rPr>
              <a:t>2 - 0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map.put(a[i], i) → </a:t>
            </a:r>
            <a:r>
              <a:rPr lang="en-GB" b="1">
                <a:solidFill>
                  <a:schemeClr val="dk1"/>
                </a:solidFill>
              </a:rPr>
              <a:t>(1, 2)</a:t>
            </a:r>
            <a:endParaRPr b="1"/>
          </a:p>
        </p:txBody>
      </p:sp>
      <p:sp>
        <p:nvSpPr>
          <p:cNvPr id="185" name="Google Shape;185;p32"/>
          <p:cNvSpPr txBox="1"/>
          <p:nvPr/>
        </p:nvSpPr>
        <p:spPr>
          <a:xfrm>
            <a:off x="542200" y="2301425"/>
            <a:ext cx="28233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map.containsKey(a[i]) → </a:t>
            </a:r>
            <a:r>
              <a:rPr lang="en-GB" b="1">
                <a:solidFill>
                  <a:schemeClr val="dk1"/>
                </a:solidFill>
              </a:rPr>
              <a:t>False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map.put(a[i], i) → </a:t>
            </a:r>
            <a:r>
              <a:rPr lang="en-GB" b="1">
                <a:solidFill>
                  <a:schemeClr val="dk1"/>
                </a:solidFill>
              </a:rPr>
              <a:t>(1, 0)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/>
              <a:t>Visualization</a:t>
            </a:r>
            <a:endParaRPr u="sng" dirty="0"/>
          </a:p>
        </p:txBody>
      </p:sp>
      <p:cxnSp>
        <p:nvCxnSpPr>
          <p:cNvPr id="191" name="Google Shape;191;p33"/>
          <p:cNvCxnSpPr/>
          <p:nvPr/>
        </p:nvCxnSpPr>
        <p:spPr>
          <a:xfrm rot="10800000">
            <a:off x="7618525" y="2032663"/>
            <a:ext cx="0" cy="3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92" name="Google Shape;192;p33"/>
          <p:cNvGraphicFramePr/>
          <p:nvPr/>
        </p:nvGraphicFramePr>
        <p:xfrm>
          <a:off x="952500" y="1561200"/>
          <a:ext cx="7239000" cy="396210"/>
        </p:xfrm>
        <a:graphic>
          <a:graphicData uri="http://schemas.openxmlformats.org/drawingml/2006/table">
            <a:tbl>
              <a:tblPr>
                <a:noFill/>
                <a:tableStyleId>{63FA69F7-B487-4035-A25B-916076822367}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Google Shape;193;p33"/>
          <p:cNvSpPr txBox="1"/>
          <p:nvPr/>
        </p:nvSpPr>
        <p:spPr>
          <a:xfrm>
            <a:off x="661325" y="843038"/>
            <a:ext cx="76539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First Loop from left to right of array (Find equal element left of current element)</a:t>
            </a:r>
            <a:endParaRPr sz="1600"/>
          </a:p>
        </p:txBody>
      </p:sp>
      <p:sp>
        <p:nvSpPr>
          <p:cNvPr id="194" name="Google Shape;194;p33"/>
          <p:cNvSpPr txBox="1"/>
          <p:nvPr/>
        </p:nvSpPr>
        <p:spPr>
          <a:xfrm>
            <a:off x="5892300" y="2354800"/>
            <a:ext cx="32517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map.containsKey(a[i]) → </a:t>
            </a:r>
            <a:r>
              <a:rPr lang="en-GB" b="1">
                <a:solidFill>
                  <a:schemeClr val="dk1"/>
                </a:solidFill>
              </a:rPr>
              <a:t>True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Store currIndex - map.get(a[i]) →</a:t>
            </a:r>
            <a:r>
              <a:rPr lang="en-GB" b="1">
                <a:solidFill>
                  <a:schemeClr val="dk1"/>
                </a:solidFill>
              </a:rPr>
              <a:t> 5 - 2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map.put(a[i], i) → </a:t>
            </a:r>
            <a:r>
              <a:rPr lang="en-GB" b="1">
                <a:solidFill>
                  <a:schemeClr val="dk1"/>
                </a:solidFill>
              </a:rPr>
              <a:t>(1, 5)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ctrTitle"/>
          </p:nvPr>
        </p:nvSpPr>
        <p:spPr>
          <a:xfrm>
            <a:off x="272550" y="1838375"/>
            <a:ext cx="8598900" cy="8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Website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Lab6 Problem 2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Idea</a:t>
            </a:r>
            <a:endParaRPr u="sng"/>
          </a:p>
        </p:txBody>
      </p:sp>
      <p:sp>
        <p:nvSpPr>
          <p:cNvPr id="213" name="Google Shape;213;p36"/>
          <p:cNvSpPr txBox="1">
            <a:spLocks noGrp="1"/>
          </p:cNvSpPr>
          <p:nvPr>
            <p:ph type="body" idx="1"/>
          </p:nvPr>
        </p:nvSpPr>
        <p:spPr>
          <a:xfrm>
            <a:off x="311700" y="93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 dirty="0">
                <a:solidFill>
                  <a:srgbClr val="000000"/>
                </a:solidFill>
              </a:rPr>
              <a:t>Store information about the website and each country (number of distinct IPs, maximum access duration from any IP) in suitable data structures.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 dirty="0">
                <a:solidFill>
                  <a:srgbClr val="000000"/>
                </a:solidFill>
              </a:rPr>
              <a:t>Upon query, we want to access the desired information from the respective data structure quickly in O(1) time.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 dirty="0">
                <a:solidFill>
                  <a:srgbClr val="000000"/>
                </a:solidFill>
              </a:rPr>
              <a:t>Use </a:t>
            </a:r>
            <a:r>
              <a:rPr lang="en-GB" sz="1500" dirty="0" err="1">
                <a:solidFill>
                  <a:srgbClr val="000000"/>
                </a:solidFill>
              </a:rPr>
              <a:t>HashMaps</a:t>
            </a:r>
            <a:r>
              <a:rPr lang="en-GB" sz="1500" dirty="0">
                <a:solidFill>
                  <a:srgbClr val="000000"/>
                </a:solidFill>
              </a:rPr>
              <a:t> and </a:t>
            </a:r>
            <a:r>
              <a:rPr lang="en-GB" sz="1500" dirty="0" err="1">
                <a:solidFill>
                  <a:srgbClr val="000000"/>
                </a:solidFill>
              </a:rPr>
              <a:t>HashSets</a:t>
            </a:r>
            <a:r>
              <a:rPr lang="en-GB" sz="1500" dirty="0">
                <a:solidFill>
                  <a:srgbClr val="000000"/>
                </a:solidFill>
              </a:rPr>
              <a:t>!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311700" y="183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Data Structures</a:t>
            </a:r>
            <a:endParaRPr u="sng"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311700" y="931475"/>
            <a:ext cx="8520600" cy="39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HashMap&lt;Country, HashSet&lt;IP&gt;&gt; </a:t>
            </a: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uniqueIPs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 dirty="0">
                <a:solidFill>
                  <a:srgbClr val="000000"/>
                </a:solidFill>
              </a:rPr>
              <a:t>Store the unique IPs from each country in a HashSet.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HashSet&lt;Country&gt; </a:t>
            </a: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uniqueCountries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 dirty="0">
                <a:solidFill>
                  <a:srgbClr val="000000"/>
                </a:solidFill>
              </a:rPr>
              <a:t>Store the countries with at least one IP which has accessed the website.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HashMap&lt;IP, Integer&gt; </a:t>
            </a: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IPDuration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 dirty="0">
                <a:solidFill>
                  <a:srgbClr val="000000"/>
                </a:solidFill>
              </a:rPr>
              <a:t>Store the access duration from each IP.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HashMap&lt;country, Integer&gt; </a:t>
            </a:r>
            <a:r>
              <a:rPr lang="en-GB" sz="15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CountryMaxDuration</a:t>
            </a:r>
            <a:r>
              <a:rPr lang="en-GB" sz="15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-"/>
            </a:pPr>
            <a:r>
              <a:rPr lang="en-GB" sz="1500" dirty="0">
                <a:solidFill>
                  <a:srgbClr val="000000"/>
                </a:solidFill>
              </a:rPr>
              <a:t>Store the maximum access duration from any IP in each country.</a:t>
            </a: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Microsoft Office PowerPoint</Application>
  <PresentationFormat>On-screen Show (16:9)</PresentationFormat>
  <Paragraphs>227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Consolas</vt:lpstr>
      <vt:lpstr>Gill Sans</vt:lpstr>
      <vt:lpstr>Arial</vt:lpstr>
      <vt:lpstr>Roboto</vt:lpstr>
      <vt:lpstr>Simple Light</vt:lpstr>
      <vt:lpstr>Parcel</vt:lpstr>
      <vt:lpstr>Parcel</vt:lpstr>
      <vt:lpstr>Material</vt:lpstr>
      <vt:lpstr>Material</vt:lpstr>
      <vt:lpstr>CS2040 Lab07 B03 (Please set up your camera for Visualgo quiz)   12/10/2020</vt:lpstr>
      <vt:lpstr>Nearest</vt:lpstr>
      <vt:lpstr>Problem Statement</vt:lpstr>
      <vt:lpstr>Ideas</vt:lpstr>
      <vt:lpstr>Visualization</vt:lpstr>
      <vt:lpstr>Visualization</vt:lpstr>
      <vt:lpstr>Website</vt:lpstr>
      <vt:lpstr>Idea</vt:lpstr>
      <vt:lpstr>Data Structures</vt:lpstr>
      <vt:lpstr>Query 1</vt:lpstr>
      <vt:lpstr>Query 2</vt:lpstr>
      <vt:lpstr>Query 3</vt:lpstr>
      <vt:lpstr>Query 4</vt:lpstr>
      <vt:lpstr>Visualgo quiz</vt:lpstr>
      <vt:lpstr>Visualgo quiz</vt:lpstr>
      <vt:lpstr>Diameter</vt:lpstr>
      <vt:lpstr>Problem statement </vt:lpstr>
      <vt:lpstr>Example</vt:lpstr>
      <vt:lpstr>Data structure to use </vt:lpstr>
      <vt:lpstr>Basic idea </vt:lpstr>
      <vt:lpstr>Things to note </vt:lpstr>
      <vt:lpstr>DICTIONARY</vt:lpstr>
      <vt:lpstr>PROBLEM STATEMENT</vt:lpstr>
      <vt:lpstr>INPUT / OUTPUT</vt:lpstr>
      <vt:lpstr>EXAMPLE</vt:lpstr>
      <vt:lpstr>HINTS</vt:lpstr>
      <vt:lpstr>EXAMPLE FROM TEST CASE</vt:lpstr>
      <vt:lpstr>NOTES</vt:lpstr>
      <vt:lpstr>Lowest Common Ancestor(LCA)</vt:lpstr>
      <vt:lpstr>Problem</vt:lpstr>
      <vt:lpstr>Example</vt:lpstr>
      <vt:lpstr>Solution</vt:lpstr>
      <vt:lpstr>Top-down Approach</vt:lpstr>
      <vt:lpstr>Example of exit conditions</vt:lpstr>
      <vt:lpstr>Demo</vt:lpstr>
      <vt:lpstr>What if it’s not a BST?</vt:lpstr>
      <vt:lpstr>Possible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CS2040 Lab07 B03 (Please set up your camera for Visualgo quiz)   12/10/2020</dc:title>
  <cp:lastModifiedBy> </cp:lastModifiedBy>
  <cp:revision>1</cp:revision>
  <dcterms:modified xsi:type="dcterms:W3CDTF">2020-10-12T03:47:27Z</dcterms:modified>
</cp:coreProperties>
</file>