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63" r:id="rId2"/>
    <p:sldId id="264" r:id="rId3"/>
    <p:sldId id="274" r:id="rId4"/>
    <p:sldId id="265" r:id="rId5"/>
    <p:sldId id="266" r:id="rId6"/>
    <p:sldId id="267" r:id="rId7"/>
    <p:sldId id="270" r:id="rId8"/>
    <p:sldId id="268" r:id="rId9"/>
    <p:sldId id="269" r:id="rId10"/>
    <p:sldId id="271" r:id="rId11"/>
    <p:sldId id="275" r:id="rId12"/>
    <p:sldId id="272" r:id="rId13"/>
    <p:sldId id="276" r:id="rId14"/>
    <p:sldId id="277" r:id="rId15"/>
    <p:sldId id="278" r:id="rId16"/>
    <p:sldId id="279" r:id="rId17"/>
    <p:sldId id="257" r:id="rId18"/>
    <p:sldId id="258" r:id="rId19"/>
    <p:sldId id="259" r:id="rId20"/>
    <p:sldId id="260" r:id="rId21"/>
    <p:sldId id="261" r:id="rId22"/>
    <p:sldId id="262" r:id="rId23"/>
    <p:sldId id="280" r:id="rId24"/>
    <p:sldId id="273" r:id="rId25"/>
  </p:sldIdLst>
  <p:sldSz cx="9144000" cy="5143500" type="screen16x9"/>
  <p:notesSz cx="6858000" cy="9144000"/>
  <p:embeddedFontLst>
    <p:embeddedFont>
      <p:font typeface="Roboto" panose="02010600030101010101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173F68-914D-4240-AB36-9EDC0592966B}" v="90" dt="2020-08-24T01:43:10.536"/>
  </p1510:revLst>
</p1510:revInfo>
</file>

<file path=ppt/tableStyles.xml><?xml version="1.0" encoding="utf-8"?>
<a:tblStyleLst xmlns:a="http://schemas.openxmlformats.org/drawingml/2006/main" def="{9920BBEE-FDF6-47F8-B76B-2287868C0E20}">
  <a:tblStyle styleId="{9920BBEE-FDF6-47F8-B76B-2287868C0E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ochun" userId="898e547e-b322-4c40-a52b-eefdc03f4b32" providerId="ADAL" clId="{15173F68-914D-4240-AB36-9EDC0592966B}"/>
    <pc:docChg chg="undo custSel addSld delSld modSld sldOrd">
      <pc:chgData name="Haochun" userId="898e547e-b322-4c40-a52b-eefdc03f4b32" providerId="ADAL" clId="{15173F68-914D-4240-AB36-9EDC0592966B}" dt="2020-08-24T01:43:10.536" v="3784"/>
      <pc:docMkLst>
        <pc:docMk/>
      </pc:docMkLst>
      <pc:sldChg chg="addSp delSp modSp del">
        <pc:chgData name="Haochun" userId="898e547e-b322-4c40-a52b-eefdc03f4b32" providerId="ADAL" clId="{15173F68-914D-4240-AB36-9EDC0592966B}" dt="2020-08-23T08:02:33.729" v="1851" actId="2696"/>
        <pc:sldMkLst>
          <pc:docMk/>
          <pc:sldMk cId="0" sldId="256"/>
        </pc:sldMkLst>
        <pc:spChg chg="add mod">
          <ac:chgData name="Haochun" userId="898e547e-b322-4c40-a52b-eefdc03f4b32" providerId="ADAL" clId="{15173F68-914D-4240-AB36-9EDC0592966B}" dt="2020-08-23T08:02:08.767" v="1842" actId="478"/>
          <ac:spMkLst>
            <pc:docMk/>
            <pc:sldMk cId="0" sldId="256"/>
            <ac:spMk id="3" creationId="{D765D2CE-485E-48F4-A5EF-A52A1197FB99}"/>
          </ac:spMkLst>
        </pc:spChg>
        <pc:spChg chg="del">
          <ac:chgData name="Haochun" userId="898e547e-b322-4c40-a52b-eefdc03f4b32" providerId="ADAL" clId="{15173F68-914D-4240-AB36-9EDC0592966B}" dt="2020-08-23T08:02:08.767" v="1842" actId="478"/>
          <ac:spMkLst>
            <pc:docMk/>
            <pc:sldMk cId="0" sldId="256"/>
            <ac:spMk id="69" creationId="{00000000-0000-0000-0000-000000000000}"/>
          </ac:spMkLst>
        </pc:spChg>
      </pc:sldChg>
      <pc:sldChg chg="add del">
        <pc:chgData name="Haochun" userId="898e547e-b322-4c40-a52b-eefdc03f4b32" providerId="ADAL" clId="{15173F68-914D-4240-AB36-9EDC0592966B}" dt="2020-08-23T06:41:54.612" v="12" actId="2696"/>
        <pc:sldMkLst>
          <pc:docMk/>
          <pc:sldMk cId="0" sldId="257"/>
        </pc:sldMkLst>
      </pc:sldChg>
      <pc:sldChg chg="modSp">
        <pc:chgData name="Haochun" userId="898e547e-b322-4c40-a52b-eefdc03f4b32" providerId="ADAL" clId="{15173F68-914D-4240-AB36-9EDC0592966B}" dt="2020-08-24T01:40:21.188" v="3783" actId="20577"/>
        <pc:sldMkLst>
          <pc:docMk/>
          <pc:sldMk cId="0" sldId="261"/>
        </pc:sldMkLst>
        <pc:spChg chg="mod">
          <ac:chgData name="Haochun" userId="898e547e-b322-4c40-a52b-eefdc03f4b32" providerId="ADAL" clId="{15173F68-914D-4240-AB36-9EDC0592966B}" dt="2020-08-24T01:40:21.188" v="3783" actId="20577"/>
          <ac:spMkLst>
            <pc:docMk/>
            <pc:sldMk cId="0" sldId="261"/>
            <ac:spMk id="101" creationId="{00000000-0000-0000-0000-000000000000}"/>
          </ac:spMkLst>
        </pc:spChg>
      </pc:sldChg>
      <pc:sldChg chg="ord">
        <pc:chgData name="Haochun" userId="898e547e-b322-4c40-a52b-eefdc03f4b32" providerId="ADAL" clId="{15173F68-914D-4240-AB36-9EDC0592966B}" dt="2020-08-24T01:43:10.536" v="3784"/>
        <pc:sldMkLst>
          <pc:docMk/>
          <pc:sldMk cId="0" sldId="262"/>
        </pc:sldMkLst>
      </pc:sldChg>
      <pc:sldChg chg="addSp delSp modSp add">
        <pc:chgData name="Haochun" userId="898e547e-b322-4c40-a52b-eefdc03f4b32" providerId="ADAL" clId="{15173F68-914D-4240-AB36-9EDC0592966B}" dt="2020-08-23T06:52:41.894" v="83" actId="20577"/>
        <pc:sldMkLst>
          <pc:docMk/>
          <pc:sldMk cId="1371332324" sldId="263"/>
        </pc:sldMkLst>
        <pc:spChg chg="add del mod">
          <ac:chgData name="Haochun" userId="898e547e-b322-4c40-a52b-eefdc03f4b32" providerId="ADAL" clId="{15173F68-914D-4240-AB36-9EDC0592966B}" dt="2020-08-23T06:41:49.937" v="9" actId="478"/>
          <ac:spMkLst>
            <pc:docMk/>
            <pc:sldMk cId="1371332324" sldId="263"/>
            <ac:spMk id="3" creationId="{2846179F-BE17-4AFC-9171-DD97005B95A0}"/>
          </ac:spMkLst>
        </pc:spChg>
        <pc:spChg chg="add mod">
          <ac:chgData name="Haochun" userId="898e547e-b322-4c40-a52b-eefdc03f4b32" providerId="ADAL" clId="{15173F68-914D-4240-AB36-9EDC0592966B}" dt="2020-08-23T06:52:41.894" v="83" actId="20577"/>
          <ac:spMkLst>
            <pc:docMk/>
            <pc:sldMk cId="1371332324" sldId="263"/>
            <ac:spMk id="6" creationId="{EE619A7D-4EE3-4F42-AB65-D5B013D457B1}"/>
          </ac:spMkLst>
        </pc:spChg>
        <pc:spChg chg="del mod">
          <ac:chgData name="Haochun" userId="898e547e-b322-4c40-a52b-eefdc03f4b32" providerId="ADAL" clId="{15173F68-914D-4240-AB36-9EDC0592966B}" dt="2020-08-23T06:41:51.846" v="10" actId="478"/>
          <ac:spMkLst>
            <pc:docMk/>
            <pc:sldMk cId="1371332324" sldId="263"/>
            <ac:spMk id="68" creationId="{00000000-0000-0000-0000-000000000000}"/>
          </ac:spMkLst>
        </pc:spChg>
        <pc:spChg chg="del">
          <ac:chgData name="Haochun" userId="898e547e-b322-4c40-a52b-eefdc03f4b32" providerId="ADAL" clId="{15173F68-914D-4240-AB36-9EDC0592966B}" dt="2020-08-23T06:41:48.583" v="8" actId="478"/>
          <ac:spMkLst>
            <pc:docMk/>
            <pc:sldMk cId="1371332324" sldId="263"/>
            <ac:spMk id="69" creationId="{00000000-0000-0000-0000-000000000000}"/>
          </ac:spMkLst>
        </pc:spChg>
      </pc:sldChg>
      <pc:sldChg chg="addSp delSp modSp add modNotesTx">
        <pc:chgData name="Haochun" userId="898e547e-b322-4c40-a52b-eefdc03f4b32" providerId="ADAL" clId="{15173F68-914D-4240-AB36-9EDC0592966B}" dt="2020-08-24T01:09:58.014" v="3616" actId="20577"/>
        <pc:sldMkLst>
          <pc:docMk/>
          <pc:sldMk cId="1843774899" sldId="264"/>
        </pc:sldMkLst>
        <pc:spChg chg="mod">
          <ac:chgData name="Haochun" userId="898e547e-b322-4c40-a52b-eefdc03f4b32" providerId="ADAL" clId="{15173F68-914D-4240-AB36-9EDC0592966B}" dt="2020-08-23T06:53:00.969" v="102" actId="20577"/>
          <ac:spMkLst>
            <pc:docMk/>
            <pc:sldMk cId="1843774899" sldId="264"/>
            <ac:spMk id="74" creationId="{00000000-0000-0000-0000-000000000000}"/>
          </ac:spMkLst>
        </pc:spChg>
        <pc:spChg chg="mod">
          <ac:chgData name="Haochun" userId="898e547e-b322-4c40-a52b-eefdc03f4b32" providerId="ADAL" clId="{15173F68-914D-4240-AB36-9EDC0592966B}" dt="2020-08-24T01:09:58.014" v="3616" actId="20577"/>
          <ac:spMkLst>
            <pc:docMk/>
            <pc:sldMk cId="1843774899" sldId="264"/>
            <ac:spMk id="75" creationId="{00000000-0000-0000-0000-000000000000}"/>
          </ac:spMkLst>
        </pc:spChg>
        <pc:graphicFrameChg chg="del">
          <ac:chgData name="Haochun" userId="898e547e-b322-4c40-a52b-eefdc03f4b32" providerId="ADAL" clId="{15173F68-914D-4240-AB36-9EDC0592966B}" dt="2020-08-23T06:53:04.493" v="103" actId="478"/>
          <ac:graphicFrameMkLst>
            <pc:docMk/>
            <pc:sldMk cId="1843774899" sldId="264"/>
            <ac:graphicFrameMk id="76" creationId="{00000000-0000-0000-0000-000000000000}"/>
          </ac:graphicFrameMkLst>
        </pc:graphicFrameChg>
        <pc:picChg chg="add mod modCrop">
          <ac:chgData name="Haochun" userId="898e547e-b322-4c40-a52b-eefdc03f4b32" providerId="ADAL" clId="{15173F68-914D-4240-AB36-9EDC0592966B}" dt="2020-08-23T06:55:47.848" v="169" actId="1076"/>
          <ac:picMkLst>
            <pc:docMk/>
            <pc:sldMk cId="1843774899" sldId="264"/>
            <ac:picMk id="3" creationId="{B6054F42-1B7C-46FD-B774-0AFC9E041B28}"/>
          </ac:picMkLst>
        </pc:picChg>
      </pc:sldChg>
      <pc:sldChg chg="addSp delSp modSp add modNotesTx">
        <pc:chgData name="Haochun" userId="898e547e-b322-4c40-a52b-eefdc03f4b32" providerId="ADAL" clId="{15173F68-914D-4240-AB36-9EDC0592966B}" dt="2020-08-23T09:25:47.087" v="3578" actId="20577"/>
        <pc:sldMkLst>
          <pc:docMk/>
          <pc:sldMk cId="1439503386" sldId="265"/>
        </pc:sldMkLst>
        <pc:spChg chg="add del">
          <ac:chgData name="Haochun" userId="898e547e-b322-4c40-a52b-eefdc03f4b32" providerId="ADAL" clId="{15173F68-914D-4240-AB36-9EDC0592966B}" dt="2020-08-23T07:07:10.544" v="258"/>
          <ac:spMkLst>
            <pc:docMk/>
            <pc:sldMk cId="1439503386" sldId="265"/>
            <ac:spMk id="4" creationId="{61CB05CD-DAF1-4138-AA71-49A374838D39}"/>
          </ac:spMkLst>
        </pc:spChg>
        <pc:spChg chg="mod">
          <ac:chgData name="Haochun" userId="898e547e-b322-4c40-a52b-eefdc03f4b32" providerId="ADAL" clId="{15173F68-914D-4240-AB36-9EDC0592966B}" dt="2020-08-23T07:06:53.153" v="256" actId="20577"/>
          <ac:spMkLst>
            <pc:docMk/>
            <pc:sldMk cId="1439503386" sldId="265"/>
            <ac:spMk id="81" creationId="{00000000-0000-0000-0000-000000000000}"/>
          </ac:spMkLst>
        </pc:spChg>
        <pc:spChg chg="mod">
          <ac:chgData name="Haochun" userId="898e547e-b322-4c40-a52b-eefdc03f4b32" providerId="ADAL" clId="{15173F68-914D-4240-AB36-9EDC0592966B}" dt="2020-08-23T09:25:47.087" v="3578" actId="20577"/>
          <ac:spMkLst>
            <pc:docMk/>
            <pc:sldMk cId="1439503386" sldId="265"/>
            <ac:spMk id="82" creationId="{00000000-0000-0000-0000-000000000000}"/>
          </ac:spMkLst>
        </pc:spChg>
      </pc:sldChg>
      <pc:sldChg chg="modSp add modNotesTx">
        <pc:chgData name="Haochun" userId="898e547e-b322-4c40-a52b-eefdc03f4b32" providerId="ADAL" clId="{15173F68-914D-4240-AB36-9EDC0592966B}" dt="2020-08-23T07:54:17.896" v="1744" actId="20577"/>
        <pc:sldMkLst>
          <pc:docMk/>
          <pc:sldMk cId="269547899" sldId="266"/>
        </pc:sldMkLst>
        <pc:spChg chg="mod">
          <ac:chgData name="Haochun" userId="898e547e-b322-4c40-a52b-eefdc03f4b32" providerId="ADAL" clId="{15173F68-914D-4240-AB36-9EDC0592966B}" dt="2020-08-23T07:27:32.416" v="1035" actId="20577"/>
          <ac:spMkLst>
            <pc:docMk/>
            <pc:sldMk cId="269547899" sldId="266"/>
            <ac:spMk id="81" creationId="{00000000-0000-0000-0000-000000000000}"/>
          </ac:spMkLst>
        </pc:spChg>
        <pc:spChg chg="mod">
          <ac:chgData name="Haochun" userId="898e547e-b322-4c40-a52b-eefdc03f4b32" providerId="ADAL" clId="{15173F68-914D-4240-AB36-9EDC0592966B}" dt="2020-08-23T07:39:57.598" v="1265" actId="20577"/>
          <ac:spMkLst>
            <pc:docMk/>
            <pc:sldMk cId="269547899" sldId="266"/>
            <ac:spMk id="82" creationId="{00000000-0000-0000-0000-000000000000}"/>
          </ac:spMkLst>
        </pc:spChg>
      </pc:sldChg>
      <pc:sldChg chg="addSp delSp modSp add">
        <pc:chgData name="Haochun" userId="898e547e-b322-4c40-a52b-eefdc03f4b32" providerId="ADAL" clId="{15173F68-914D-4240-AB36-9EDC0592966B}" dt="2020-08-24T01:14:53.924" v="3619" actId="1076"/>
        <pc:sldMkLst>
          <pc:docMk/>
          <pc:sldMk cId="1001397421" sldId="267"/>
        </pc:sldMkLst>
        <pc:spChg chg="mod">
          <ac:chgData name="Haochun" userId="898e547e-b322-4c40-a52b-eefdc03f4b32" providerId="ADAL" clId="{15173F68-914D-4240-AB36-9EDC0592966B}" dt="2020-08-23T07:42:35.636" v="1267"/>
          <ac:spMkLst>
            <pc:docMk/>
            <pc:sldMk cId="1001397421" sldId="267"/>
            <ac:spMk id="81" creationId="{00000000-0000-0000-0000-000000000000}"/>
          </ac:spMkLst>
        </pc:spChg>
        <pc:spChg chg="mod">
          <ac:chgData name="Haochun" userId="898e547e-b322-4c40-a52b-eefdc03f4b32" providerId="ADAL" clId="{15173F68-914D-4240-AB36-9EDC0592966B}" dt="2020-08-23T07:47:03.191" v="1462" actId="20577"/>
          <ac:spMkLst>
            <pc:docMk/>
            <pc:sldMk cId="1001397421" sldId="267"/>
            <ac:spMk id="82" creationId="{00000000-0000-0000-0000-000000000000}"/>
          </ac:spMkLst>
        </pc:spChg>
        <pc:picChg chg="add del mod">
          <ac:chgData name="Haochun" userId="898e547e-b322-4c40-a52b-eefdc03f4b32" providerId="ADAL" clId="{15173F68-914D-4240-AB36-9EDC0592966B}" dt="2020-08-23T07:43:23.894" v="1305" actId="931"/>
          <ac:picMkLst>
            <pc:docMk/>
            <pc:sldMk cId="1001397421" sldId="267"/>
            <ac:picMk id="3" creationId="{79B20F7A-4C2B-4C77-BB46-CE08E3C8CC9D}"/>
          </ac:picMkLst>
        </pc:picChg>
        <pc:picChg chg="add mod">
          <ac:chgData name="Haochun" userId="898e547e-b322-4c40-a52b-eefdc03f4b32" providerId="ADAL" clId="{15173F68-914D-4240-AB36-9EDC0592966B}" dt="2020-08-24T01:14:53.924" v="3619" actId="1076"/>
          <ac:picMkLst>
            <pc:docMk/>
            <pc:sldMk cId="1001397421" sldId="267"/>
            <ac:picMk id="5" creationId="{089C01A9-71A2-429E-9920-DC67F54106C6}"/>
          </ac:picMkLst>
        </pc:picChg>
      </pc:sldChg>
      <pc:sldChg chg="addSp modSp add">
        <pc:chgData name="Haochun" userId="898e547e-b322-4c40-a52b-eefdc03f4b32" providerId="ADAL" clId="{15173F68-914D-4240-AB36-9EDC0592966B}" dt="2020-08-23T07:52:04.499" v="1730" actId="20577"/>
        <pc:sldMkLst>
          <pc:docMk/>
          <pc:sldMk cId="878803682" sldId="268"/>
        </pc:sldMkLst>
        <pc:spChg chg="mod">
          <ac:chgData name="Haochun" userId="898e547e-b322-4c40-a52b-eefdc03f4b32" providerId="ADAL" clId="{15173F68-914D-4240-AB36-9EDC0592966B}" dt="2020-08-23T07:49:18.886" v="1502" actId="20577"/>
          <ac:spMkLst>
            <pc:docMk/>
            <pc:sldMk cId="878803682" sldId="268"/>
            <ac:spMk id="81" creationId="{00000000-0000-0000-0000-000000000000}"/>
          </ac:spMkLst>
        </pc:spChg>
        <pc:spChg chg="mod">
          <ac:chgData name="Haochun" userId="898e547e-b322-4c40-a52b-eefdc03f4b32" providerId="ADAL" clId="{15173F68-914D-4240-AB36-9EDC0592966B}" dt="2020-08-23T07:52:04.499" v="1730" actId="20577"/>
          <ac:spMkLst>
            <pc:docMk/>
            <pc:sldMk cId="878803682" sldId="268"/>
            <ac:spMk id="82" creationId="{00000000-0000-0000-0000-000000000000}"/>
          </ac:spMkLst>
        </pc:spChg>
        <pc:picChg chg="add mod">
          <ac:chgData name="Haochun" userId="898e547e-b322-4c40-a52b-eefdc03f4b32" providerId="ADAL" clId="{15173F68-914D-4240-AB36-9EDC0592966B}" dt="2020-08-23T07:50:09.713" v="1512" actId="1076"/>
          <ac:picMkLst>
            <pc:docMk/>
            <pc:sldMk cId="878803682" sldId="268"/>
            <ac:picMk id="3" creationId="{AD65DF0F-3447-4E7B-840B-475DCE99D854}"/>
          </ac:picMkLst>
        </pc:picChg>
      </pc:sldChg>
      <pc:sldChg chg="addSp delSp modSp add">
        <pc:chgData name="Haochun" userId="898e547e-b322-4c40-a52b-eefdc03f4b32" providerId="ADAL" clId="{15173F68-914D-4240-AB36-9EDC0592966B}" dt="2020-08-23T07:58:43.913" v="1779" actId="1076"/>
        <pc:sldMkLst>
          <pc:docMk/>
          <pc:sldMk cId="2493403619" sldId="269"/>
        </pc:sldMkLst>
        <pc:spChg chg="add mod">
          <ac:chgData name="Haochun" userId="898e547e-b322-4c40-a52b-eefdc03f4b32" providerId="ADAL" clId="{15173F68-914D-4240-AB36-9EDC0592966B}" dt="2020-08-23T07:56:39.585" v="1763" actId="571"/>
          <ac:spMkLst>
            <pc:docMk/>
            <pc:sldMk cId="2493403619" sldId="269"/>
            <ac:spMk id="4" creationId="{75B5D9D7-0AD6-4A34-8A71-DD551C0800B9}"/>
          </ac:spMkLst>
        </pc:spChg>
        <pc:spChg chg="mod">
          <ac:chgData name="Haochun" userId="898e547e-b322-4c40-a52b-eefdc03f4b32" providerId="ADAL" clId="{15173F68-914D-4240-AB36-9EDC0592966B}" dt="2020-08-23T07:54:07.074" v="1741" actId="20577"/>
          <ac:spMkLst>
            <pc:docMk/>
            <pc:sldMk cId="2493403619" sldId="269"/>
            <ac:spMk id="81" creationId="{00000000-0000-0000-0000-000000000000}"/>
          </ac:spMkLst>
        </pc:spChg>
        <pc:spChg chg="del mod">
          <ac:chgData name="Haochun" userId="898e547e-b322-4c40-a52b-eefdc03f4b32" providerId="ADAL" clId="{15173F68-914D-4240-AB36-9EDC0592966B}" dt="2020-08-23T07:57:49.731" v="1778" actId="478"/>
          <ac:spMkLst>
            <pc:docMk/>
            <pc:sldMk cId="2493403619" sldId="269"/>
            <ac:spMk id="82" creationId="{00000000-0000-0000-0000-000000000000}"/>
          </ac:spMkLst>
        </pc:spChg>
        <pc:picChg chg="add mod">
          <ac:chgData name="Haochun" userId="898e547e-b322-4c40-a52b-eefdc03f4b32" providerId="ADAL" clId="{15173F68-914D-4240-AB36-9EDC0592966B}" dt="2020-08-23T07:58:43.913" v="1779" actId="1076"/>
          <ac:picMkLst>
            <pc:docMk/>
            <pc:sldMk cId="2493403619" sldId="269"/>
            <ac:picMk id="3" creationId="{946A43C1-89B2-4879-BF6E-7B76FC94E55B}"/>
          </ac:picMkLst>
        </pc:picChg>
      </pc:sldChg>
      <pc:sldChg chg="delSp modSp add">
        <pc:chgData name="Haochun" userId="898e547e-b322-4c40-a52b-eefdc03f4b32" providerId="ADAL" clId="{15173F68-914D-4240-AB36-9EDC0592966B}" dt="2020-08-23T07:48:09.911" v="1482" actId="122"/>
        <pc:sldMkLst>
          <pc:docMk/>
          <pc:sldMk cId="888991756" sldId="270"/>
        </pc:sldMkLst>
        <pc:spChg chg="del">
          <ac:chgData name="Haochun" userId="898e547e-b322-4c40-a52b-eefdc03f4b32" providerId="ADAL" clId="{15173F68-914D-4240-AB36-9EDC0592966B}" dt="2020-08-23T07:48:06.629" v="1481" actId="478"/>
          <ac:spMkLst>
            <pc:docMk/>
            <pc:sldMk cId="888991756" sldId="270"/>
            <ac:spMk id="6" creationId="{EE619A7D-4EE3-4F42-AB65-D5B013D457B1}"/>
          </ac:spMkLst>
        </pc:spChg>
        <pc:spChg chg="mod">
          <ac:chgData name="Haochun" userId="898e547e-b322-4c40-a52b-eefdc03f4b32" providerId="ADAL" clId="{15173F68-914D-4240-AB36-9EDC0592966B}" dt="2020-08-23T07:48:09.911" v="1482" actId="122"/>
          <ac:spMkLst>
            <pc:docMk/>
            <pc:sldMk cId="888991756" sldId="270"/>
            <ac:spMk id="67" creationId="{00000000-0000-0000-0000-000000000000}"/>
          </ac:spMkLst>
        </pc:spChg>
      </pc:sldChg>
      <pc:sldChg chg="delSp modSp add">
        <pc:chgData name="Haochun" userId="898e547e-b322-4c40-a52b-eefdc03f4b32" providerId="ADAL" clId="{15173F68-914D-4240-AB36-9EDC0592966B}" dt="2020-08-24T01:18:42.696" v="3627" actId="20577"/>
        <pc:sldMkLst>
          <pc:docMk/>
          <pc:sldMk cId="3437519953" sldId="271"/>
        </pc:sldMkLst>
        <pc:spChg chg="mod">
          <ac:chgData name="Haochun" userId="898e547e-b322-4c40-a52b-eefdc03f4b32" providerId="ADAL" clId="{15173F68-914D-4240-AB36-9EDC0592966B}" dt="2020-08-24T01:18:42.696" v="3627" actId="20577"/>
          <ac:spMkLst>
            <pc:docMk/>
            <pc:sldMk cId="3437519953" sldId="271"/>
            <ac:spMk id="82" creationId="{00000000-0000-0000-0000-000000000000}"/>
          </ac:spMkLst>
        </pc:spChg>
        <pc:picChg chg="del">
          <ac:chgData name="Haochun" userId="898e547e-b322-4c40-a52b-eefdc03f4b32" providerId="ADAL" clId="{15173F68-914D-4240-AB36-9EDC0592966B}" dt="2020-08-23T07:58:50.656" v="1780" actId="478"/>
          <ac:picMkLst>
            <pc:docMk/>
            <pc:sldMk cId="3437519953" sldId="271"/>
            <ac:picMk id="3" creationId="{946A43C1-89B2-4879-BF6E-7B76FC94E55B}"/>
          </ac:picMkLst>
        </pc:picChg>
      </pc:sldChg>
      <pc:sldChg chg="addSp delSp modSp add">
        <pc:chgData name="Haochun" userId="898e547e-b322-4c40-a52b-eefdc03f4b32" providerId="ADAL" clId="{15173F68-914D-4240-AB36-9EDC0592966B}" dt="2020-08-23T10:21:25.939" v="3593" actId="20577"/>
        <pc:sldMkLst>
          <pc:docMk/>
          <pc:sldMk cId="1486748587" sldId="272"/>
        </pc:sldMkLst>
        <pc:spChg chg="add mod">
          <ac:chgData name="Haochun" userId="898e547e-b322-4c40-a52b-eefdc03f4b32" providerId="ADAL" clId="{15173F68-914D-4240-AB36-9EDC0592966B}" dt="2020-08-23T10:21:25.939" v="3593" actId="20577"/>
          <ac:spMkLst>
            <pc:docMk/>
            <pc:sldMk cId="1486748587" sldId="272"/>
            <ac:spMk id="2" creationId="{0FC67775-53E6-4163-95E0-0796275C89F8}"/>
          </ac:spMkLst>
        </pc:spChg>
        <pc:spChg chg="add del mod">
          <ac:chgData name="Haochun" userId="898e547e-b322-4c40-a52b-eefdc03f4b32" providerId="ADAL" clId="{15173F68-914D-4240-AB36-9EDC0592966B}" dt="2020-08-23T08:02:15.825" v="1844" actId="478"/>
          <ac:spMkLst>
            <pc:docMk/>
            <pc:sldMk cId="1486748587" sldId="272"/>
            <ac:spMk id="3" creationId="{516B0C40-080F-498C-A5BD-40A4E5E64433}"/>
          </ac:spMkLst>
        </pc:spChg>
        <pc:spChg chg="add del mod">
          <ac:chgData name="Haochun" userId="898e547e-b322-4c40-a52b-eefdc03f4b32" providerId="ADAL" clId="{15173F68-914D-4240-AB36-9EDC0592966B}" dt="2020-08-23T08:02:20.094" v="1846" actId="478"/>
          <ac:spMkLst>
            <pc:docMk/>
            <pc:sldMk cId="1486748587" sldId="272"/>
            <ac:spMk id="5" creationId="{283DC197-A102-45AE-9059-1E2E83FF1C36}"/>
          </ac:spMkLst>
        </pc:spChg>
        <pc:spChg chg="mod">
          <ac:chgData name="Haochun" userId="898e547e-b322-4c40-a52b-eefdc03f4b32" providerId="ADAL" clId="{15173F68-914D-4240-AB36-9EDC0592966B}" dt="2020-08-23T08:02:26.772" v="1849" actId="122"/>
          <ac:spMkLst>
            <pc:docMk/>
            <pc:sldMk cId="1486748587" sldId="272"/>
            <ac:spMk id="67" creationId="{00000000-0000-0000-0000-000000000000}"/>
          </ac:spMkLst>
        </pc:spChg>
        <pc:spChg chg="del">
          <ac:chgData name="Haochun" userId="898e547e-b322-4c40-a52b-eefdc03f4b32" providerId="ADAL" clId="{15173F68-914D-4240-AB36-9EDC0592966B}" dt="2020-08-23T08:02:17.732" v="1845" actId="478"/>
          <ac:spMkLst>
            <pc:docMk/>
            <pc:sldMk cId="1486748587" sldId="272"/>
            <ac:spMk id="68" creationId="{00000000-0000-0000-0000-000000000000}"/>
          </ac:spMkLst>
        </pc:spChg>
        <pc:spChg chg="del">
          <ac:chgData name="Haochun" userId="898e547e-b322-4c40-a52b-eefdc03f4b32" providerId="ADAL" clId="{15173F68-914D-4240-AB36-9EDC0592966B}" dt="2020-08-23T08:02:04.848" v="1841" actId="478"/>
          <ac:spMkLst>
            <pc:docMk/>
            <pc:sldMk cId="1486748587" sldId="272"/>
            <ac:spMk id="69" creationId="{00000000-0000-0000-0000-000000000000}"/>
          </ac:spMkLst>
        </pc:spChg>
      </pc:sldChg>
      <pc:sldChg chg="modSp add">
        <pc:chgData name="Haochun" userId="898e547e-b322-4c40-a52b-eefdc03f4b32" providerId="ADAL" clId="{15173F68-914D-4240-AB36-9EDC0592966B}" dt="2020-08-23T08:03:05.812" v="1869" actId="122"/>
        <pc:sldMkLst>
          <pc:docMk/>
          <pc:sldMk cId="3515587673" sldId="273"/>
        </pc:sldMkLst>
        <pc:spChg chg="mod">
          <ac:chgData name="Haochun" userId="898e547e-b322-4c40-a52b-eefdc03f4b32" providerId="ADAL" clId="{15173F68-914D-4240-AB36-9EDC0592966B}" dt="2020-08-23T08:03:05.812" v="1869" actId="122"/>
          <ac:spMkLst>
            <pc:docMk/>
            <pc:sldMk cId="3515587673" sldId="273"/>
            <ac:spMk id="2" creationId="{79B04F76-F8AD-40D3-BF2A-38C64F588F21}"/>
          </ac:spMkLst>
        </pc:spChg>
      </pc:sldChg>
      <pc:sldChg chg="add del">
        <pc:chgData name="Haochun" userId="898e547e-b322-4c40-a52b-eefdc03f4b32" providerId="ADAL" clId="{15173F68-914D-4240-AB36-9EDC0592966B}" dt="2020-08-23T08:02:32.704" v="1850" actId="2696"/>
        <pc:sldMkLst>
          <pc:docMk/>
          <pc:sldMk cId="4189468774" sldId="273"/>
        </pc:sldMkLst>
      </pc:sldChg>
      <pc:sldChg chg="addSp modSp add">
        <pc:chgData name="Haochun" userId="898e547e-b322-4c40-a52b-eefdc03f4b32" providerId="ADAL" clId="{15173F68-914D-4240-AB36-9EDC0592966B}" dt="2020-08-23T08:17:21.708" v="2187" actId="948"/>
        <pc:sldMkLst>
          <pc:docMk/>
          <pc:sldMk cId="1582776727" sldId="274"/>
        </pc:sldMkLst>
        <pc:spChg chg="mod">
          <ac:chgData name="Haochun" userId="898e547e-b322-4c40-a52b-eefdc03f4b32" providerId="ADAL" clId="{15173F68-914D-4240-AB36-9EDC0592966B}" dt="2020-08-23T08:05:48.392" v="2000" actId="20577"/>
          <ac:spMkLst>
            <pc:docMk/>
            <pc:sldMk cId="1582776727" sldId="274"/>
            <ac:spMk id="2" creationId="{6996D461-21D2-40EB-9D9C-8B10C36A8623}"/>
          </ac:spMkLst>
        </pc:spChg>
        <pc:spChg chg="add mod">
          <ac:chgData name="Haochun" userId="898e547e-b322-4c40-a52b-eefdc03f4b32" providerId="ADAL" clId="{15173F68-914D-4240-AB36-9EDC0592966B}" dt="2020-08-23T08:17:21.708" v="2187" actId="948"/>
          <ac:spMkLst>
            <pc:docMk/>
            <pc:sldMk cId="1582776727" sldId="274"/>
            <ac:spMk id="3" creationId="{E1A46485-934A-4259-A67A-6659B8215C0D}"/>
          </ac:spMkLst>
        </pc:spChg>
      </pc:sldChg>
      <pc:sldChg chg="addSp modSp add">
        <pc:chgData name="Haochun" userId="898e547e-b322-4c40-a52b-eefdc03f4b32" providerId="ADAL" clId="{15173F68-914D-4240-AB36-9EDC0592966B}" dt="2020-08-24T01:21:07.371" v="3628" actId="14100"/>
        <pc:sldMkLst>
          <pc:docMk/>
          <pc:sldMk cId="2912281403" sldId="275"/>
        </pc:sldMkLst>
        <pc:spChg chg="mod">
          <ac:chgData name="Haochun" userId="898e547e-b322-4c40-a52b-eefdc03f4b32" providerId="ADAL" clId="{15173F68-914D-4240-AB36-9EDC0592966B}" dt="2020-08-23T08:18:23.304" v="2202" actId="20577"/>
          <ac:spMkLst>
            <pc:docMk/>
            <pc:sldMk cId="2912281403" sldId="275"/>
            <ac:spMk id="2" creationId="{52755C8A-38C7-4BD0-BC8D-777214B820C0}"/>
          </ac:spMkLst>
        </pc:spChg>
        <pc:spChg chg="add mod">
          <ac:chgData name="Haochun" userId="898e547e-b322-4c40-a52b-eefdc03f4b32" providerId="ADAL" clId="{15173F68-914D-4240-AB36-9EDC0592966B}" dt="2020-08-23T08:24:19.074" v="2383"/>
          <ac:spMkLst>
            <pc:docMk/>
            <pc:sldMk cId="2912281403" sldId="275"/>
            <ac:spMk id="3" creationId="{8242B878-6966-4117-9D16-CE47C833AAA1}"/>
          </ac:spMkLst>
        </pc:spChg>
        <pc:picChg chg="add mod">
          <ac:chgData name="Haochun" userId="898e547e-b322-4c40-a52b-eefdc03f4b32" providerId="ADAL" clId="{15173F68-914D-4240-AB36-9EDC0592966B}" dt="2020-08-24T01:21:07.371" v="3628" actId="14100"/>
          <ac:picMkLst>
            <pc:docMk/>
            <pc:sldMk cId="2912281403" sldId="275"/>
            <ac:picMk id="4" creationId="{59F265C1-58AD-CC4F-B3E9-06AFF682C03A}"/>
          </ac:picMkLst>
        </pc:picChg>
      </pc:sldChg>
      <pc:sldChg chg="add del">
        <pc:chgData name="Haochun" userId="898e547e-b322-4c40-a52b-eefdc03f4b32" providerId="ADAL" clId="{15173F68-914D-4240-AB36-9EDC0592966B}" dt="2020-08-23T08:25:20.879" v="2385" actId="2696"/>
        <pc:sldMkLst>
          <pc:docMk/>
          <pc:sldMk cId="6218368" sldId="276"/>
        </pc:sldMkLst>
      </pc:sldChg>
      <pc:sldChg chg="add del">
        <pc:chgData name="Haochun" userId="898e547e-b322-4c40-a52b-eefdc03f4b32" providerId="ADAL" clId="{15173F68-914D-4240-AB36-9EDC0592966B}" dt="2020-08-23T08:18:49.718" v="2206"/>
        <pc:sldMkLst>
          <pc:docMk/>
          <pc:sldMk cId="405571932" sldId="276"/>
        </pc:sldMkLst>
      </pc:sldChg>
      <pc:sldChg chg="addSp delSp modSp add">
        <pc:chgData name="Haochun" userId="898e547e-b322-4c40-a52b-eefdc03f4b32" providerId="ADAL" clId="{15173F68-914D-4240-AB36-9EDC0592966B}" dt="2020-08-23T08:49:48.426" v="2722" actId="1076"/>
        <pc:sldMkLst>
          <pc:docMk/>
          <pc:sldMk cId="1723858324" sldId="276"/>
        </pc:sldMkLst>
        <pc:spChg chg="mod">
          <ac:chgData name="Haochun" userId="898e547e-b322-4c40-a52b-eefdc03f4b32" providerId="ADAL" clId="{15173F68-914D-4240-AB36-9EDC0592966B}" dt="2020-08-23T08:28:36.503" v="2395" actId="20577"/>
          <ac:spMkLst>
            <pc:docMk/>
            <pc:sldMk cId="1723858324" sldId="276"/>
            <ac:spMk id="74" creationId="{00000000-0000-0000-0000-000000000000}"/>
          </ac:spMkLst>
        </pc:spChg>
        <pc:spChg chg="mod">
          <ac:chgData name="Haochun" userId="898e547e-b322-4c40-a52b-eefdc03f4b32" providerId="ADAL" clId="{15173F68-914D-4240-AB36-9EDC0592966B}" dt="2020-08-23T08:48:58.805" v="2713" actId="20577"/>
          <ac:spMkLst>
            <pc:docMk/>
            <pc:sldMk cId="1723858324" sldId="276"/>
            <ac:spMk id="75" creationId="{00000000-0000-0000-0000-000000000000}"/>
          </ac:spMkLst>
        </pc:spChg>
        <pc:graphicFrameChg chg="del">
          <ac:chgData name="Haochun" userId="898e547e-b322-4c40-a52b-eefdc03f4b32" providerId="ADAL" clId="{15173F68-914D-4240-AB36-9EDC0592966B}" dt="2020-08-23T08:25:26.493" v="2387" actId="478"/>
          <ac:graphicFrameMkLst>
            <pc:docMk/>
            <pc:sldMk cId="1723858324" sldId="276"/>
            <ac:graphicFrameMk id="76" creationId="{00000000-0000-0000-0000-000000000000}"/>
          </ac:graphicFrameMkLst>
        </pc:graphicFrameChg>
        <pc:picChg chg="add mod">
          <ac:chgData name="Haochun" userId="898e547e-b322-4c40-a52b-eefdc03f4b32" providerId="ADAL" clId="{15173F68-914D-4240-AB36-9EDC0592966B}" dt="2020-08-23T08:49:48.426" v="2722" actId="1076"/>
          <ac:picMkLst>
            <pc:docMk/>
            <pc:sldMk cId="1723858324" sldId="276"/>
            <ac:picMk id="3" creationId="{BE824762-F466-4B1C-A404-06990F836B09}"/>
          </ac:picMkLst>
        </pc:picChg>
      </pc:sldChg>
      <pc:sldChg chg="delSp modSp add">
        <pc:chgData name="Haochun" userId="898e547e-b322-4c40-a52b-eefdc03f4b32" providerId="ADAL" clId="{15173F68-914D-4240-AB36-9EDC0592966B}" dt="2020-08-23T08:59:45.976" v="3127" actId="20577"/>
        <pc:sldMkLst>
          <pc:docMk/>
          <pc:sldMk cId="1151498535" sldId="277"/>
        </pc:sldMkLst>
        <pc:spChg chg="mod">
          <ac:chgData name="Haochun" userId="898e547e-b322-4c40-a52b-eefdc03f4b32" providerId="ADAL" clId="{15173F68-914D-4240-AB36-9EDC0592966B}" dt="2020-08-23T08:59:45.976" v="3127" actId="20577"/>
          <ac:spMkLst>
            <pc:docMk/>
            <pc:sldMk cId="1151498535" sldId="277"/>
            <ac:spMk id="75" creationId="{00000000-0000-0000-0000-000000000000}"/>
          </ac:spMkLst>
        </pc:spChg>
        <pc:picChg chg="del">
          <ac:chgData name="Haochun" userId="898e547e-b322-4c40-a52b-eefdc03f4b32" providerId="ADAL" clId="{15173F68-914D-4240-AB36-9EDC0592966B}" dt="2020-08-23T08:50:03.700" v="2724" actId="478"/>
          <ac:picMkLst>
            <pc:docMk/>
            <pc:sldMk cId="1151498535" sldId="277"/>
            <ac:picMk id="3" creationId="{BE824762-F466-4B1C-A404-06990F836B09}"/>
          </ac:picMkLst>
        </pc:picChg>
      </pc:sldChg>
      <pc:sldChg chg="addSp delSp modSp add">
        <pc:chgData name="Haochun" userId="898e547e-b322-4c40-a52b-eefdc03f4b32" providerId="ADAL" clId="{15173F68-914D-4240-AB36-9EDC0592966B}" dt="2020-08-23T09:19:04.091" v="3156"/>
        <pc:sldMkLst>
          <pc:docMk/>
          <pc:sldMk cId="3522328807" sldId="278"/>
        </pc:sldMkLst>
        <pc:spChg chg="add del mod">
          <ac:chgData name="Haochun" userId="898e547e-b322-4c40-a52b-eefdc03f4b32" providerId="ADAL" clId="{15173F68-914D-4240-AB36-9EDC0592966B}" dt="2020-08-23T09:15:45.113" v="3131" actId="478"/>
          <ac:spMkLst>
            <pc:docMk/>
            <pc:sldMk cId="3522328807" sldId="278"/>
            <ac:spMk id="4" creationId="{1526B3F4-15CF-4EE4-A617-E703F969A588}"/>
          </ac:spMkLst>
        </pc:spChg>
        <pc:spChg chg="add mod">
          <ac:chgData name="Haochun" userId="898e547e-b322-4c40-a52b-eefdc03f4b32" providerId="ADAL" clId="{15173F68-914D-4240-AB36-9EDC0592966B}" dt="2020-08-23T09:15:52.425" v="3133" actId="20577"/>
          <ac:spMkLst>
            <pc:docMk/>
            <pc:sldMk cId="3522328807" sldId="278"/>
            <ac:spMk id="5" creationId="{892CED7B-61EA-4723-8C22-A4B821D3391A}"/>
          </ac:spMkLst>
        </pc:spChg>
        <pc:spChg chg="add del">
          <ac:chgData name="Haochun" userId="898e547e-b322-4c40-a52b-eefdc03f4b32" providerId="ADAL" clId="{15173F68-914D-4240-AB36-9EDC0592966B}" dt="2020-08-23T09:19:04.091" v="3156"/>
          <ac:spMkLst>
            <pc:docMk/>
            <pc:sldMk cId="3522328807" sldId="278"/>
            <ac:spMk id="12" creationId="{2752DB13-693A-47BA-9097-31D3C4744BEE}"/>
          </ac:spMkLst>
        </pc:spChg>
        <pc:spChg chg="mod">
          <ac:chgData name="Haochun" userId="898e547e-b322-4c40-a52b-eefdc03f4b32" providerId="ADAL" clId="{15173F68-914D-4240-AB36-9EDC0592966B}" dt="2020-08-23T08:57:38.122" v="3000" actId="20577"/>
          <ac:spMkLst>
            <pc:docMk/>
            <pc:sldMk cId="3522328807" sldId="278"/>
            <ac:spMk id="74" creationId="{00000000-0000-0000-0000-000000000000}"/>
          </ac:spMkLst>
        </pc:spChg>
        <pc:spChg chg="del mod">
          <ac:chgData name="Haochun" userId="898e547e-b322-4c40-a52b-eefdc03f4b32" providerId="ADAL" clId="{15173F68-914D-4240-AB36-9EDC0592966B}" dt="2020-08-23T09:15:41.322" v="3129" actId="478"/>
          <ac:spMkLst>
            <pc:docMk/>
            <pc:sldMk cId="3522328807" sldId="278"/>
            <ac:spMk id="75" creationId="{00000000-0000-0000-0000-000000000000}"/>
          </ac:spMkLst>
        </pc:spChg>
        <pc:picChg chg="add del mod">
          <ac:chgData name="Haochun" userId="898e547e-b322-4c40-a52b-eefdc03f4b32" providerId="ADAL" clId="{15173F68-914D-4240-AB36-9EDC0592966B}" dt="2020-08-23T09:18:12.648" v="3142" actId="478"/>
          <ac:picMkLst>
            <pc:docMk/>
            <pc:sldMk cId="3522328807" sldId="278"/>
            <ac:picMk id="3" creationId="{49C142AF-D085-42B7-AA3D-2433030211E9}"/>
          </ac:picMkLst>
        </pc:picChg>
        <pc:picChg chg="add mod">
          <ac:chgData name="Haochun" userId="898e547e-b322-4c40-a52b-eefdc03f4b32" providerId="ADAL" clId="{15173F68-914D-4240-AB36-9EDC0592966B}" dt="2020-08-23T09:18:24.752" v="3147" actId="14100"/>
          <ac:picMkLst>
            <pc:docMk/>
            <pc:sldMk cId="3522328807" sldId="278"/>
            <ac:picMk id="7" creationId="{E7C4C9FF-E7F8-4C3B-B1FF-F9C343EA025F}"/>
          </ac:picMkLst>
        </pc:picChg>
        <pc:picChg chg="add mod">
          <ac:chgData name="Haochun" userId="898e547e-b322-4c40-a52b-eefdc03f4b32" providerId="ADAL" clId="{15173F68-914D-4240-AB36-9EDC0592966B}" dt="2020-08-23T09:18:49.936" v="3154" actId="14100"/>
          <ac:picMkLst>
            <pc:docMk/>
            <pc:sldMk cId="3522328807" sldId="278"/>
            <ac:picMk id="9" creationId="{47E86F3C-08B8-4A2E-8278-1658F398BE74}"/>
          </ac:picMkLst>
        </pc:picChg>
      </pc:sldChg>
      <pc:sldChg chg="addSp delSp modSp add">
        <pc:chgData name="Haochun" userId="898e547e-b322-4c40-a52b-eefdc03f4b32" providerId="ADAL" clId="{15173F68-914D-4240-AB36-9EDC0592966B}" dt="2020-08-23T09:23:45.460" v="3555" actId="20577"/>
        <pc:sldMkLst>
          <pc:docMk/>
          <pc:sldMk cId="2432541318" sldId="279"/>
        </pc:sldMkLst>
        <pc:spChg chg="mod">
          <ac:chgData name="Haochun" userId="898e547e-b322-4c40-a52b-eefdc03f4b32" providerId="ADAL" clId="{15173F68-914D-4240-AB36-9EDC0592966B}" dt="2020-08-23T09:23:45.460" v="3555" actId="20577"/>
          <ac:spMkLst>
            <pc:docMk/>
            <pc:sldMk cId="2432541318" sldId="279"/>
            <ac:spMk id="5" creationId="{892CED7B-61EA-4723-8C22-A4B821D3391A}"/>
          </ac:spMkLst>
        </pc:spChg>
        <pc:picChg chg="add mod">
          <ac:chgData name="Haochun" userId="898e547e-b322-4c40-a52b-eefdc03f4b32" providerId="ADAL" clId="{15173F68-914D-4240-AB36-9EDC0592966B}" dt="2020-08-23T09:22:56.975" v="3453" actId="1076"/>
          <ac:picMkLst>
            <pc:docMk/>
            <pc:sldMk cId="2432541318" sldId="279"/>
            <ac:picMk id="3" creationId="{D08F2961-AFDE-487C-B9D9-3C37D94C853D}"/>
          </ac:picMkLst>
        </pc:picChg>
        <pc:picChg chg="del">
          <ac:chgData name="Haochun" userId="898e547e-b322-4c40-a52b-eefdc03f4b32" providerId="ADAL" clId="{15173F68-914D-4240-AB36-9EDC0592966B}" dt="2020-08-23T09:19:10.455" v="3158" actId="478"/>
          <ac:picMkLst>
            <pc:docMk/>
            <pc:sldMk cId="2432541318" sldId="279"/>
            <ac:picMk id="7" creationId="{E7C4C9FF-E7F8-4C3B-B1FF-F9C343EA025F}"/>
          </ac:picMkLst>
        </pc:picChg>
        <pc:picChg chg="del">
          <ac:chgData name="Haochun" userId="898e547e-b322-4c40-a52b-eefdc03f4b32" providerId="ADAL" clId="{15173F68-914D-4240-AB36-9EDC0592966B}" dt="2020-08-23T09:19:10.791" v="3159" actId="478"/>
          <ac:picMkLst>
            <pc:docMk/>
            <pc:sldMk cId="2432541318" sldId="279"/>
            <ac:picMk id="9" creationId="{47E86F3C-08B8-4A2E-8278-1658F398BE74}"/>
          </ac:picMkLst>
        </pc:picChg>
      </pc:sldChg>
      <pc:sldChg chg="modSp add">
        <pc:chgData name="Haochun" userId="898e547e-b322-4c40-a52b-eefdc03f4b32" providerId="ADAL" clId="{15173F68-914D-4240-AB36-9EDC0592966B}" dt="2020-08-23T09:25:10.581" v="3577" actId="122"/>
        <pc:sldMkLst>
          <pc:docMk/>
          <pc:sldMk cId="4050469831" sldId="280"/>
        </pc:sldMkLst>
        <pc:spChg chg="mod">
          <ac:chgData name="Haochun" userId="898e547e-b322-4c40-a52b-eefdc03f4b32" providerId="ADAL" clId="{15173F68-914D-4240-AB36-9EDC0592966B}" dt="2020-08-23T09:25:10.581" v="3577" actId="122"/>
          <ac:spMkLst>
            <pc:docMk/>
            <pc:sldMk cId="4050469831" sldId="280"/>
            <ac:spMk id="2" creationId="{DA221D68-FCB5-486C-B69F-E156BCBBD33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487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1502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08f429d4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08f429d4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simplified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76813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08f429d4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08f429d4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simplified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538012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08f429d4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08f429d4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simplified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6720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08f429d4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08f429d4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simplified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15285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08f429d4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08f429d4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simplified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08f429d4a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08f429d4a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thing that popped into my mind when i read question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08f429d4a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08f429d4a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 plan before jumping straight to coding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173a77ca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173a77ca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thing that popped into my mind when i read question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08f429d4a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08f429d4a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 Api 11 is your best friend</a:t>
            </a:r>
            <a:br>
              <a:rPr lang="en" dirty="0"/>
            </a:br>
            <a:r>
              <a:rPr lang="en" dirty="0"/>
              <a:t>I dun care if you LL list = new LL&lt;&gt;();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08f429d4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08f429d4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0597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173a77ca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173a77ca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08f429d4a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08f429d4a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1737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08f429d4a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08f429d4a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5450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08f429d4a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08f429d4a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thing that popped into my mind when i read question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65824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23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08f429d4a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08f429d4a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thing that popped into my mind when i read question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7097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08f429d4a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08f429d4a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thing that popped into my mind when i read question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44770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08f429d4a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08f429d4a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thing that popped into my mind when i read question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3939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dirty="0"/>
              <a:t>CS2040 Lab #01</a:t>
            </a:r>
            <a:endParaRPr sz="3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619A7D-4EE3-4F42-AB65-D5B013D457B1}"/>
              </a:ext>
            </a:extLst>
          </p:cNvPr>
          <p:cNvSpPr txBox="1"/>
          <p:nvPr/>
        </p:nvSpPr>
        <p:spPr>
          <a:xfrm>
            <a:off x="390525" y="3115266"/>
            <a:ext cx="6161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Join Telegram group:   https://t.me/joinchat/OA81xhyqwnRsgvan_wcScg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332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SG" dirty="0"/>
              <a:t>Lab 0 Q2</a:t>
            </a:r>
            <a:r>
              <a:rPr lang="en-US" dirty="0"/>
              <a:t> Statistics </a:t>
            </a:r>
            <a:endParaRPr dirty="0"/>
          </a:p>
        </p:txBody>
      </p:sp>
      <p:sp>
        <p:nvSpPr>
          <p:cNvPr id="82" name="Google Shape;82;p15"/>
          <p:cNvSpPr txBox="1"/>
          <p:nvPr/>
        </p:nvSpPr>
        <p:spPr>
          <a:xfrm>
            <a:off x="355750" y="954350"/>
            <a:ext cx="7640700" cy="15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>
              <a:buSzPts val="1900"/>
              <a:buFont typeface="Roboto"/>
              <a:buChar char="●"/>
            </a:pPr>
            <a:r>
              <a:rPr lang="en-US" sz="1900" dirty="0">
                <a:latin typeface="Roboto"/>
                <a:ea typeface="Roboto"/>
                <a:cs typeface="Roboto"/>
                <a:sym typeface="Roboto"/>
              </a:rPr>
              <a:t>Range of int/Integer in java is -2147483648 to 2147483647 so you need </a:t>
            </a:r>
            <a:r>
              <a:rPr lang="en-US" sz="1900" dirty="0" err="1">
                <a:latin typeface="Roboto"/>
                <a:ea typeface="Roboto"/>
                <a:cs typeface="Roboto"/>
                <a:sym typeface="Roboto"/>
              </a:rPr>
              <a:t>scanner.nextLong</a:t>
            </a:r>
            <a:r>
              <a:rPr lang="en-US" sz="1900" dirty="0">
                <a:latin typeface="Roboto"/>
                <a:ea typeface="Roboto"/>
                <a:cs typeface="Roboto"/>
                <a:sym typeface="Roboto"/>
              </a:rPr>
              <a:t>() to read in the numbers and use long type to store the number</a:t>
            </a:r>
          </a:p>
          <a:p>
            <a:pPr marL="457200" lvl="0" indent="-349250">
              <a:buSzPts val="1900"/>
              <a:buFont typeface="Roboto"/>
              <a:buChar char="●"/>
            </a:pPr>
            <a:r>
              <a:rPr lang="en-SG" sz="1900" dirty="0">
                <a:latin typeface="Roboto"/>
                <a:ea typeface="Roboto"/>
                <a:cs typeface="Roboto"/>
                <a:sym typeface="Roboto"/>
              </a:rPr>
              <a:t>To output a number with 2 decimal places:</a:t>
            </a:r>
          </a:p>
          <a:p>
            <a:pPr marL="457200" lvl="4" indent="-349250">
              <a:buSzPts val="1900"/>
              <a:buFont typeface="Roboto"/>
              <a:buChar char="●"/>
            </a:pPr>
            <a:r>
              <a:rPr lang="en-US" dirty="0" err="1"/>
              <a:t>String.format</a:t>
            </a:r>
            <a:r>
              <a:rPr lang="en-US" dirty="0"/>
              <a:t>("The floating number is %.2f", NUMBER);</a:t>
            </a:r>
          </a:p>
          <a:p>
            <a:pPr marL="457200" lvl="0" indent="-349250">
              <a:buSzPts val="1900"/>
              <a:buFont typeface="Roboto"/>
              <a:buChar char="●"/>
            </a:pPr>
            <a:endParaRPr sz="19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37519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5C8A-38C7-4BD0-BC8D-777214B8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Lab 0 Q3 Transpose</a:t>
            </a:r>
            <a:endParaRPr lang="en-US" dirty="0"/>
          </a:p>
        </p:txBody>
      </p:sp>
      <p:sp>
        <p:nvSpPr>
          <p:cNvPr id="3" name="Google Shape;82;p15">
            <a:extLst>
              <a:ext uri="{FF2B5EF4-FFF2-40B4-BE49-F238E27FC236}">
                <a16:creationId xmlns:a16="http://schemas.microsoft.com/office/drawing/2014/main" id="{8242B878-6966-4117-9D16-CE47C833AAA1}"/>
              </a:ext>
            </a:extLst>
          </p:cNvPr>
          <p:cNvSpPr txBox="1"/>
          <p:nvPr/>
        </p:nvSpPr>
        <p:spPr>
          <a:xfrm>
            <a:off x="355750" y="954350"/>
            <a:ext cx="7640700" cy="15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>
              <a:buSzPts val="1900"/>
              <a:buFont typeface="Roboto"/>
              <a:buChar char="●"/>
            </a:pPr>
            <a:r>
              <a:rPr lang="en-SG" dirty="0">
                <a:latin typeface="Roboto" panose="02010600030101010101" charset="0"/>
                <a:ea typeface="Roboto" panose="02010600030101010101" charset="0"/>
                <a:cs typeface="Roboto"/>
                <a:sym typeface="Roboto"/>
              </a:rPr>
              <a:t>Pseudocode: </a:t>
            </a:r>
          </a:p>
          <a:p>
            <a:pPr marL="342900" indent="-342900">
              <a:buAutoNum type="arabicParenR"/>
            </a:pPr>
            <a:r>
              <a:rPr lang="en-US" dirty="0">
                <a:latin typeface="Roboto" panose="02010600030101010101" charset="0"/>
                <a:ea typeface="Roboto" panose="02010600030101010101" charset="0"/>
              </a:rPr>
              <a:t>Get the inputs rows and columns</a:t>
            </a:r>
          </a:p>
          <a:p>
            <a:pPr marL="342900" indent="-342900">
              <a:buAutoNum type="arabicParenR"/>
            </a:pPr>
            <a:r>
              <a:rPr lang="en-US" dirty="0">
                <a:latin typeface="Roboto" panose="02010600030101010101" charset="0"/>
                <a:ea typeface="Roboto" panose="02010600030101010101" charset="0"/>
              </a:rPr>
              <a:t>Create initial matrix of int[rows][columns] </a:t>
            </a:r>
            <a:r>
              <a:rPr lang="en-US" dirty="0">
                <a:latin typeface="Roboto" panose="02010600030101010101" charset="0"/>
                <a:ea typeface="Roboto" panose="02010600030101010101" charset="0"/>
                <a:sym typeface="Wingdings" pitchFamily="2" charset="2"/>
              </a:rPr>
              <a:t> </a:t>
            </a:r>
            <a:r>
              <a:rPr lang="en-US" dirty="0" err="1">
                <a:latin typeface="Roboto" panose="02010600030101010101" charset="0"/>
                <a:ea typeface="Roboto" panose="02010600030101010101" charset="0"/>
                <a:sym typeface="Wingdings" pitchFamily="2" charset="2"/>
              </a:rPr>
              <a:t>myMatrix</a:t>
            </a:r>
            <a:endParaRPr lang="en-US" dirty="0">
              <a:latin typeface="Roboto" panose="02010600030101010101" charset="0"/>
              <a:ea typeface="Roboto" panose="02010600030101010101" charset="0"/>
            </a:endParaRPr>
          </a:p>
          <a:p>
            <a:pPr marL="342900" indent="-342900">
              <a:buAutoNum type="arabicParenR"/>
            </a:pPr>
            <a:r>
              <a:rPr lang="en-US" dirty="0">
                <a:latin typeface="Roboto" panose="02010600030101010101" charset="0"/>
                <a:ea typeface="Roboto" panose="02010600030101010101" charset="0"/>
              </a:rPr>
              <a:t>Nested for loop to establish </a:t>
            </a:r>
            <a:r>
              <a:rPr lang="en-US" dirty="0" err="1">
                <a:latin typeface="Roboto" panose="02010600030101010101" charset="0"/>
                <a:ea typeface="Roboto" panose="02010600030101010101" charset="0"/>
              </a:rPr>
              <a:t>myMatrix</a:t>
            </a:r>
            <a:r>
              <a:rPr lang="en-US" dirty="0">
                <a:latin typeface="Roboto" panose="02010600030101010101" charset="0"/>
                <a:ea typeface="Roboto" panose="02010600030101010101" charset="0"/>
              </a:rPr>
              <a:t> values</a:t>
            </a:r>
          </a:p>
          <a:p>
            <a:r>
              <a:rPr lang="en-US" dirty="0">
                <a:latin typeface="Roboto" panose="02010600030101010101" charset="0"/>
                <a:ea typeface="Roboto" panose="02010600030101010101" charset="0"/>
              </a:rPr>
              <a:t>	For(</a:t>
            </a:r>
            <a:r>
              <a:rPr lang="en-US" dirty="0" err="1">
                <a:latin typeface="Roboto" panose="02010600030101010101" charset="0"/>
                <a:ea typeface="Roboto" panose="02010600030101010101" charset="0"/>
              </a:rPr>
              <a:t>i</a:t>
            </a:r>
            <a:r>
              <a:rPr lang="en-US" dirty="0">
                <a:latin typeface="Roboto" panose="02010600030101010101" charset="0"/>
                <a:ea typeface="Roboto" panose="02010600030101010101" charset="0"/>
              </a:rPr>
              <a:t> = 0 to rows exclusive)</a:t>
            </a:r>
          </a:p>
          <a:p>
            <a:r>
              <a:rPr lang="en-US" dirty="0">
                <a:latin typeface="Roboto" panose="02010600030101010101" charset="0"/>
                <a:ea typeface="Roboto" panose="02010600030101010101" charset="0"/>
              </a:rPr>
              <a:t>	     For(j = 0 to columns exclusive)</a:t>
            </a:r>
          </a:p>
          <a:p>
            <a:r>
              <a:rPr lang="en-US" dirty="0">
                <a:latin typeface="Roboto" panose="02010600030101010101" charset="0"/>
                <a:ea typeface="Roboto" panose="02010600030101010101" charset="0"/>
              </a:rPr>
              <a:t>    	           </a:t>
            </a:r>
            <a:r>
              <a:rPr lang="en-US" dirty="0" err="1">
                <a:latin typeface="Roboto" panose="02010600030101010101" charset="0"/>
                <a:ea typeface="Roboto" panose="02010600030101010101" charset="0"/>
              </a:rPr>
              <a:t>myMatrix</a:t>
            </a:r>
            <a:r>
              <a:rPr lang="en-US" dirty="0">
                <a:latin typeface="Roboto" panose="02010600030101010101" charset="0"/>
                <a:ea typeface="Roboto" panose="02010600030101010101" charset="0"/>
              </a:rPr>
              <a:t>[</a:t>
            </a:r>
            <a:r>
              <a:rPr lang="en-US" dirty="0" err="1">
                <a:latin typeface="Roboto" panose="02010600030101010101" charset="0"/>
                <a:ea typeface="Roboto" panose="02010600030101010101" charset="0"/>
              </a:rPr>
              <a:t>i</a:t>
            </a:r>
            <a:r>
              <a:rPr lang="en-US" dirty="0">
                <a:latin typeface="Roboto" panose="02010600030101010101" charset="0"/>
                <a:ea typeface="Roboto" panose="02010600030101010101" charset="0"/>
              </a:rPr>
              <a:t>][j] = </a:t>
            </a:r>
            <a:r>
              <a:rPr lang="en-US" dirty="0" err="1">
                <a:latin typeface="Roboto" panose="02010600030101010101" charset="0"/>
                <a:ea typeface="Roboto" panose="02010600030101010101" charset="0"/>
              </a:rPr>
              <a:t>nextInput</a:t>
            </a:r>
            <a:endParaRPr lang="en-US" dirty="0">
              <a:latin typeface="Roboto" panose="02010600030101010101" charset="0"/>
              <a:ea typeface="Roboto" panose="02010600030101010101" charset="0"/>
            </a:endParaRPr>
          </a:p>
          <a:p>
            <a:endParaRPr lang="en-US" dirty="0">
              <a:latin typeface="Roboto" panose="02010600030101010101" charset="0"/>
              <a:ea typeface="Roboto" panose="02010600030101010101" charset="0"/>
            </a:endParaRPr>
          </a:p>
          <a:p>
            <a:r>
              <a:rPr lang="en-US" dirty="0">
                <a:latin typeface="Roboto" panose="02010600030101010101" charset="0"/>
                <a:ea typeface="Roboto" panose="02010600030101010101" charset="0"/>
              </a:rPr>
              <a:t>4) Create transposed matrix of int[column][row]</a:t>
            </a:r>
            <a:r>
              <a:rPr lang="en-US" dirty="0">
                <a:latin typeface="Roboto" panose="02010600030101010101" charset="0"/>
                <a:ea typeface="Roboto" panose="02010600030101010101" charset="0"/>
                <a:sym typeface="Wingdings" pitchFamily="2" charset="2"/>
              </a:rPr>
              <a:t>  transpose</a:t>
            </a:r>
            <a:endParaRPr lang="en-US" dirty="0">
              <a:latin typeface="Roboto" panose="02010600030101010101" charset="0"/>
              <a:ea typeface="Roboto" panose="02010600030101010101" charset="0"/>
            </a:endParaRPr>
          </a:p>
          <a:p>
            <a:r>
              <a:rPr lang="en-US" dirty="0">
                <a:latin typeface="Roboto" panose="02010600030101010101" charset="0"/>
                <a:ea typeface="Roboto" panose="02010600030101010101" charset="0"/>
              </a:rPr>
              <a:t>5) For(</a:t>
            </a:r>
            <a:r>
              <a:rPr lang="en-US" dirty="0" err="1">
                <a:latin typeface="Roboto" panose="02010600030101010101" charset="0"/>
                <a:ea typeface="Roboto" panose="02010600030101010101" charset="0"/>
              </a:rPr>
              <a:t>i</a:t>
            </a:r>
            <a:r>
              <a:rPr lang="en-US" dirty="0">
                <a:latin typeface="Roboto" panose="02010600030101010101" charset="0"/>
                <a:ea typeface="Roboto" panose="02010600030101010101" charset="0"/>
              </a:rPr>
              <a:t> = 0 to rows exclusive)</a:t>
            </a:r>
          </a:p>
          <a:p>
            <a:r>
              <a:rPr lang="en-US" dirty="0">
                <a:latin typeface="Roboto" panose="02010600030101010101" charset="0"/>
                <a:ea typeface="Roboto" panose="02010600030101010101" charset="0"/>
              </a:rPr>
              <a:t>	For(j = 0 to columns exclusive)</a:t>
            </a:r>
          </a:p>
          <a:p>
            <a:r>
              <a:rPr lang="en-US" dirty="0">
                <a:latin typeface="Roboto" panose="02010600030101010101" charset="0"/>
                <a:ea typeface="Roboto" panose="02010600030101010101" charset="0"/>
              </a:rPr>
              <a:t>		</a:t>
            </a:r>
            <a:r>
              <a:rPr lang="en-US" dirty="0">
                <a:latin typeface="Roboto" panose="02010600030101010101" charset="0"/>
                <a:ea typeface="Roboto" panose="02010600030101010101" charset="0"/>
                <a:sym typeface="Wingdings" pitchFamily="2" charset="2"/>
              </a:rPr>
              <a:t> transpose</a:t>
            </a:r>
            <a:r>
              <a:rPr lang="en-US" dirty="0">
                <a:latin typeface="Roboto" panose="02010600030101010101" charset="0"/>
                <a:ea typeface="Roboto" panose="02010600030101010101" charset="0"/>
              </a:rPr>
              <a:t>[j][</a:t>
            </a:r>
            <a:r>
              <a:rPr lang="en-US" dirty="0" err="1">
                <a:latin typeface="Roboto" panose="02010600030101010101" charset="0"/>
                <a:ea typeface="Roboto" panose="02010600030101010101" charset="0"/>
              </a:rPr>
              <a:t>i</a:t>
            </a:r>
            <a:r>
              <a:rPr lang="en-US" dirty="0">
                <a:latin typeface="Roboto" panose="02010600030101010101" charset="0"/>
                <a:ea typeface="Roboto" panose="02010600030101010101" charset="0"/>
              </a:rPr>
              <a:t>] = </a:t>
            </a:r>
            <a:r>
              <a:rPr lang="en-US" dirty="0" err="1">
                <a:latin typeface="Roboto" panose="02010600030101010101" charset="0"/>
                <a:ea typeface="Roboto" panose="02010600030101010101" charset="0"/>
              </a:rPr>
              <a:t>myMatrix</a:t>
            </a:r>
            <a:r>
              <a:rPr lang="en-US" dirty="0">
                <a:latin typeface="Roboto" panose="02010600030101010101" charset="0"/>
                <a:ea typeface="Roboto" panose="02010600030101010101" charset="0"/>
              </a:rPr>
              <a:t>[</a:t>
            </a:r>
            <a:r>
              <a:rPr lang="en-US" dirty="0" err="1">
                <a:latin typeface="Roboto" panose="02010600030101010101" charset="0"/>
                <a:ea typeface="Roboto" panose="02010600030101010101" charset="0"/>
              </a:rPr>
              <a:t>i</a:t>
            </a:r>
            <a:r>
              <a:rPr lang="en-US" dirty="0">
                <a:latin typeface="Roboto" panose="02010600030101010101" charset="0"/>
                <a:ea typeface="Roboto" panose="02010600030101010101" charset="0"/>
              </a:rPr>
              <a:t>][j]</a:t>
            </a:r>
          </a:p>
          <a:p>
            <a:r>
              <a:rPr lang="en-US" dirty="0">
                <a:latin typeface="Roboto" panose="02010600030101010101" charset="0"/>
                <a:ea typeface="Roboto" panose="02010600030101010101" charset="0"/>
              </a:rPr>
              <a:t>6) Use a nested for loop to print out each row in the transposed matrix</a:t>
            </a:r>
            <a:endParaRPr dirty="0">
              <a:latin typeface="Roboto" panose="02010600030101010101" charset="0"/>
              <a:ea typeface="Roboto" panose="02010600030101010101" charset="0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9F265C1-58AD-CC4F-B3E9-06AFF682C03A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553" y="3874957"/>
            <a:ext cx="5044746" cy="11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81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dirty="0"/>
              <a:t>Lab 01</a:t>
            </a:r>
            <a:endParaRPr sz="3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67775-53E6-4163-95E0-0796275C89F8}"/>
              </a:ext>
            </a:extLst>
          </p:cNvPr>
          <p:cNvSpPr txBox="1"/>
          <p:nvPr/>
        </p:nvSpPr>
        <p:spPr>
          <a:xfrm>
            <a:off x="1762812" y="3058998"/>
            <a:ext cx="5590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Solutions to Question 1 &amp; 2 will be provided in next lab.</a:t>
            </a:r>
          </a:p>
          <a:p>
            <a:r>
              <a:rPr lang="en-SG" dirty="0">
                <a:solidFill>
                  <a:schemeClr val="bg1"/>
                </a:solidFill>
              </a:rPr>
              <a:t>This week we only discuss the basic ideas for Question 1 &amp; 2. 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748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Qn1. Uncle Grandpa and </a:t>
            </a:r>
            <a:r>
              <a:rPr lang="en-US" dirty="0"/>
              <a:t>MEX</a:t>
            </a:r>
            <a:endParaRPr dirty="0"/>
          </a:p>
        </p:txBody>
      </p:sp>
      <p:sp>
        <p:nvSpPr>
          <p:cNvPr id="75" name="Google Shape;75;p14"/>
          <p:cNvSpPr txBox="1"/>
          <p:nvPr/>
        </p:nvSpPr>
        <p:spPr>
          <a:xfrm>
            <a:off x="355750" y="954349"/>
            <a:ext cx="7640700" cy="3829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>
              <a:buSzPts val="1900"/>
              <a:buFont typeface="Roboto"/>
              <a:buChar char="●"/>
            </a:pPr>
            <a:r>
              <a:rPr lang="en-SG" sz="1900" dirty="0">
                <a:latin typeface="Roboto"/>
                <a:ea typeface="Roboto"/>
                <a:cs typeface="Roboto"/>
                <a:sym typeface="Roboto"/>
              </a:rPr>
              <a:t>MEX: </a:t>
            </a:r>
            <a:r>
              <a:rPr lang="en-US" sz="1900" dirty="0">
                <a:latin typeface="Roboto"/>
                <a:ea typeface="Roboto"/>
                <a:cs typeface="Roboto"/>
                <a:sym typeface="Roboto"/>
              </a:rPr>
              <a:t>The MEX of a sequence is the minimum non-negative integer that doesn’t appear in the sequence. </a:t>
            </a:r>
          </a:p>
          <a:p>
            <a:pPr marL="457200" lvl="0" indent="-349250">
              <a:buSzPts val="1900"/>
              <a:buFont typeface="Roboto"/>
              <a:buChar char="●"/>
            </a:pPr>
            <a:r>
              <a:rPr lang="en-US" sz="1900" dirty="0">
                <a:latin typeface="Roboto"/>
                <a:ea typeface="Roboto"/>
                <a:cs typeface="Roboto"/>
                <a:sym typeface="Roboto"/>
              </a:rPr>
              <a:t>For example, the MEX of the sequence [0 5 2 1] is 3 , and the MEX of the sequence [1 1 2 3 4] is 0.</a:t>
            </a:r>
          </a:p>
          <a:p>
            <a:pPr marL="457200" lvl="0" indent="-349250">
              <a:buSzPts val="1900"/>
              <a:buFont typeface="Roboto"/>
              <a:buChar char="●"/>
            </a:pPr>
            <a:r>
              <a:rPr lang="en-US" sz="1900" dirty="0">
                <a:latin typeface="Roboto"/>
                <a:ea typeface="Roboto"/>
                <a:cs typeface="Roboto"/>
                <a:sym typeface="Roboto"/>
              </a:rPr>
              <a:t>“Good”: the MEX of this sequence is exactly x.</a:t>
            </a:r>
          </a:p>
          <a:p>
            <a:pPr marL="457200" lvl="0" indent="-349250">
              <a:buSzPts val="1900"/>
              <a:buFont typeface="Roboto"/>
              <a:buChar char="●"/>
            </a:pPr>
            <a:r>
              <a:rPr lang="en-US" sz="1900" dirty="0">
                <a:latin typeface="Roboto"/>
                <a:ea typeface="Roboto"/>
                <a:cs typeface="Roboto"/>
                <a:sym typeface="Roboto"/>
              </a:rPr>
              <a:t>Make a sequence “good” in the minimum number of operations (addition/removal)</a:t>
            </a:r>
          </a:p>
          <a:p>
            <a:pPr marL="457200" lvl="0" indent="-349250">
              <a:buSzPts val="1900"/>
              <a:buFont typeface="Roboto"/>
              <a:buChar char="●"/>
            </a:pPr>
            <a:endParaRPr lang="en-US" sz="19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>
              <a:buSzPts val="1900"/>
              <a:buFont typeface="Roboto"/>
              <a:buChar char="●"/>
            </a:pPr>
            <a:endParaRPr lang="en-US" sz="19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>
              <a:buSzPts val="1900"/>
              <a:buFont typeface="Roboto"/>
              <a:buChar char="●"/>
            </a:pPr>
            <a:endParaRPr lang="en-US" sz="19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>
              <a:buSzPts val="1900"/>
              <a:buFont typeface="Roboto"/>
              <a:buChar char="●"/>
            </a:pPr>
            <a:endParaRPr sz="19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824762-F466-4B1C-A404-06990F836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15" y="3176680"/>
            <a:ext cx="5437914" cy="171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58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Qn1. Uncle Grandpa and </a:t>
            </a:r>
            <a:r>
              <a:rPr lang="en-US" dirty="0"/>
              <a:t>MEX</a:t>
            </a:r>
            <a:endParaRPr dirty="0"/>
          </a:p>
        </p:txBody>
      </p:sp>
      <p:sp>
        <p:nvSpPr>
          <p:cNvPr id="75" name="Google Shape;75;p14"/>
          <p:cNvSpPr txBox="1"/>
          <p:nvPr/>
        </p:nvSpPr>
        <p:spPr>
          <a:xfrm>
            <a:off x="355750" y="954349"/>
            <a:ext cx="7640700" cy="3829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>
              <a:buSzPts val="1900"/>
              <a:buFont typeface="Roboto"/>
              <a:buChar char="●"/>
            </a:pPr>
            <a:r>
              <a:rPr lang="en-SG" sz="1900" dirty="0">
                <a:latin typeface="Roboto"/>
                <a:ea typeface="Roboto"/>
                <a:cs typeface="Roboto"/>
                <a:sym typeface="Roboto"/>
              </a:rPr>
              <a:t>Basic ideas: to make x the MEX of a sequence, for 0 to x-1, if the number is not in the sequence, add it; then remove all the x in the sequence</a:t>
            </a:r>
          </a:p>
          <a:p>
            <a:pPr marL="457200" lvl="0" indent="-349250">
              <a:buSzPts val="1900"/>
              <a:buFont typeface="Roboto"/>
              <a:buChar char="●"/>
            </a:pPr>
            <a:r>
              <a:rPr lang="en-SG" sz="1900" dirty="0">
                <a:latin typeface="Roboto"/>
                <a:ea typeface="Roboto"/>
                <a:cs typeface="Roboto"/>
                <a:sym typeface="Roboto"/>
              </a:rPr>
              <a:t>Hint: use an array of size 501, array[</a:t>
            </a:r>
            <a:r>
              <a:rPr lang="en-SG" sz="1900" dirty="0" err="1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SG" sz="1900" dirty="0">
                <a:latin typeface="Roboto"/>
                <a:ea typeface="Roboto"/>
                <a:cs typeface="Roboto"/>
                <a:sym typeface="Roboto"/>
              </a:rPr>
              <a:t>] indicates the times the number </a:t>
            </a:r>
            <a:r>
              <a:rPr lang="en-SG" sz="1900" dirty="0" err="1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SG" sz="1900" dirty="0">
                <a:latin typeface="Roboto"/>
                <a:ea typeface="Roboto"/>
                <a:cs typeface="Roboto"/>
                <a:sym typeface="Roboto"/>
              </a:rPr>
              <a:t> appear in the sequence.  </a:t>
            </a:r>
          </a:p>
          <a:p>
            <a:pPr marL="457200" lvl="0" indent="-349250">
              <a:buSzPts val="1900"/>
              <a:buFont typeface="Roboto"/>
              <a:buChar char="●"/>
            </a:pPr>
            <a:endParaRPr lang="en-US" sz="19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>
              <a:buSzPts val="1900"/>
              <a:buFont typeface="Roboto"/>
              <a:buChar char="●"/>
            </a:pPr>
            <a:endParaRPr lang="en-US" sz="19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>
              <a:buSzPts val="1900"/>
              <a:buFont typeface="Roboto"/>
              <a:buChar char="●"/>
            </a:pPr>
            <a:endParaRPr lang="en-US" sz="19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>
              <a:buSzPts val="1900"/>
              <a:buFont typeface="Roboto"/>
              <a:buChar char="●"/>
            </a:pPr>
            <a:endParaRPr lang="en-US" sz="19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>
              <a:buSzPts val="1900"/>
              <a:buFont typeface="Roboto"/>
              <a:buChar char="●"/>
            </a:pPr>
            <a:endParaRPr sz="19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51498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Qn2. </a:t>
            </a:r>
            <a:r>
              <a:rPr lang="en-SG" dirty="0"/>
              <a:t>New dating app</a:t>
            </a:r>
            <a:endParaRPr dirty="0"/>
          </a:p>
        </p:txBody>
      </p:sp>
      <p:sp>
        <p:nvSpPr>
          <p:cNvPr id="5" name="Google Shape;75;p14">
            <a:extLst>
              <a:ext uri="{FF2B5EF4-FFF2-40B4-BE49-F238E27FC236}">
                <a16:creationId xmlns:a16="http://schemas.microsoft.com/office/drawing/2014/main" id="{892CED7B-61EA-4723-8C22-A4B821D3391A}"/>
              </a:ext>
            </a:extLst>
          </p:cNvPr>
          <p:cNvSpPr txBox="1"/>
          <p:nvPr/>
        </p:nvSpPr>
        <p:spPr>
          <a:xfrm>
            <a:off x="355750" y="954349"/>
            <a:ext cx="7640700" cy="3829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>
              <a:buSzPts val="1900"/>
              <a:buFont typeface="Roboto"/>
              <a:buChar char="●"/>
            </a:pPr>
            <a:endParaRPr lang="en-US" sz="19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>
              <a:buSzPts val="1900"/>
              <a:buFont typeface="Roboto"/>
              <a:buChar char="●"/>
            </a:pPr>
            <a:endParaRPr lang="en-US" sz="19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>
              <a:buSzPts val="1900"/>
              <a:buFont typeface="Roboto"/>
              <a:buChar char="●"/>
            </a:pPr>
            <a:endParaRPr lang="en-US" sz="19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>
              <a:buSzPts val="1900"/>
              <a:buFont typeface="Roboto"/>
              <a:buChar char="●"/>
            </a:pPr>
            <a:endParaRPr lang="en-US" sz="19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>
              <a:buSzPts val="1900"/>
              <a:buFont typeface="Roboto"/>
              <a:buChar char="●"/>
            </a:pPr>
            <a:endParaRPr sz="19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C4C9FF-E7F8-4C3B-B1FF-F9C343EA0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59" y="712965"/>
            <a:ext cx="5467455" cy="2521453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E86F3C-08B8-4A2E-8278-1658F398B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59" y="3475802"/>
            <a:ext cx="5851576" cy="122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28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Qn2. </a:t>
            </a:r>
            <a:r>
              <a:rPr lang="en-SG" dirty="0"/>
              <a:t>New dating app</a:t>
            </a:r>
            <a:endParaRPr dirty="0"/>
          </a:p>
        </p:txBody>
      </p:sp>
      <p:sp>
        <p:nvSpPr>
          <p:cNvPr id="5" name="Google Shape;75;p14">
            <a:extLst>
              <a:ext uri="{FF2B5EF4-FFF2-40B4-BE49-F238E27FC236}">
                <a16:creationId xmlns:a16="http://schemas.microsoft.com/office/drawing/2014/main" id="{892CED7B-61EA-4723-8C22-A4B821D3391A}"/>
              </a:ext>
            </a:extLst>
          </p:cNvPr>
          <p:cNvSpPr txBox="1"/>
          <p:nvPr/>
        </p:nvSpPr>
        <p:spPr>
          <a:xfrm>
            <a:off x="355750" y="954349"/>
            <a:ext cx="7640700" cy="3829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>
              <a:buSzPts val="1900"/>
              <a:buFont typeface="Roboto"/>
              <a:buChar char="●"/>
            </a:pPr>
            <a:r>
              <a:rPr lang="en-US" sz="1900" dirty="0">
                <a:latin typeface="Roboto"/>
                <a:ea typeface="Roboto"/>
                <a:cs typeface="Roboto"/>
                <a:sym typeface="Roboto"/>
              </a:rPr>
              <a:t>First come first serve: queue</a:t>
            </a:r>
          </a:p>
          <a:p>
            <a:pPr marL="457200" lvl="0" indent="-349250">
              <a:buSzPts val="1900"/>
              <a:buFont typeface="Roboto"/>
              <a:buChar char="●"/>
            </a:pPr>
            <a:r>
              <a:rPr lang="en-US" sz="1900" dirty="0">
                <a:latin typeface="Roboto"/>
                <a:ea typeface="Roboto"/>
                <a:cs typeface="Roboto"/>
                <a:sym typeface="Roboto"/>
              </a:rPr>
              <a:t>Utilization of </a:t>
            </a:r>
            <a:r>
              <a:rPr lang="en-US" sz="1900" dirty="0" err="1">
                <a:latin typeface="Roboto"/>
                <a:ea typeface="Roboto"/>
                <a:cs typeface="Roboto"/>
                <a:sym typeface="Roboto"/>
              </a:rPr>
              <a:t>java.util.Queue</a:t>
            </a:r>
            <a:r>
              <a:rPr lang="en-US" sz="1900" dirty="0">
                <a:latin typeface="Roboto"/>
                <a:ea typeface="Roboto"/>
                <a:cs typeface="Roboto"/>
                <a:sym typeface="Roboto"/>
              </a:rPr>
              <a:t> API and </a:t>
            </a:r>
            <a:r>
              <a:rPr lang="en-US" sz="1900" dirty="0" err="1">
                <a:latin typeface="Roboto"/>
                <a:ea typeface="Roboto"/>
                <a:cs typeface="Roboto"/>
                <a:sym typeface="Roboto"/>
              </a:rPr>
              <a:t>java.util.LinkedList</a:t>
            </a:r>
            <a:r>
              <a:rPr lang="en-US" sz="1900" dirty="0">
                <a:latin typeface="Roboto"/>
                <a:ea typeface="Roboto"/>
                <a:cs typeface="Roboto"/>
                <a:sym typeface="Roboto"/>
              </a:rPr>
              <a:t> may be helpful in this problem.</a:t>
            </a:r>
          </a:p>
          <a:p>
            <a:pPr marL="457200" lvl="0" indent="-349250">
              <a:buSzPts val="1900"/>
              <a:buFont typeface="Roboto"/>
              <a:buChar char="●"/>
            </a:pPr>
            <a:r>
              <a:rPr lang="en-US" sz="1900" dirty="0">
                <a:latin typeface="Roboto"/>
                <a:ea typeface="Roboto"/>
                <a:cs typeface="Roboto"/>
                <a:sym typeface="Roboto"/>
              </a:rPr>
              <a:t>Queue is an interface in java, so we should use LinkedList which implements queue here. </a:t>
            </a:r>
          </a:p>
          <a:p>
            <a:pPr marL="457200" lvl="0" indent="-349250">
              <a:buSzPts val="1900"/>
              <a:buFont typeface="Roboto"/>
              <a:buChar char="●"/>
            </a:pPr>
            <a:r>
              <a:rPr lang="en-US" sz="1900" dirty="0" err="1">
                <a:latin typeface="Roboto"/>
                <a:ea typeface="Roboto"/>
                <a:cs typeface="Roboto"/>
                <a:sym typeface="Roboto"/>
              </a:rPr>
              <a:t>PriorityQueue</a:t>
            </a:r>
            <a:r>
              <a:rPr lang="en-US" sz="1900" dirty="0">
                <a:latin typeface="Roboto"/>
                <a:ea typeface="Roboto"/>
                <a:cs typeface="Roboto"/>
                <a:sym typeface="Roboto"/>
              </a:rPr>
              <a:t> will be covered in the following lectures.</a:t>
            </a:r>
          </a:p>
          <a:p>
            <a:pPr marL="457200" lvl="0" indent="-349250">
              <a:buSzPts val="1900"/>
              <a:buFont typeface="Roboto"/>
              <a:buChar char="●"/>
            </a:pPr>
            <a:r>
              <a:rPr lang="en-US" sz="1900" dirty="0">
                <a:latin typeface="Roboto"/>
                <a:ea typeface="Roboto"/>
                <a:cs typeface="Roboto"/>
                <a:sym typeface="Roboto"/>
              </a:rPr>
              <a:t>Hints: create a Person class to record name and arrival time/waiting time of a male/female. </a:t>
            </a:r>
          </a:p>
          <a:p>
            <a:pPr marL="107950" lvl="0">
              <a:buSzPts val="1900"/>
            </a:pPr>
            <a:r>
              <a:rPr lang="en-US" sz="1900" dirty="0"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457200" lvl="0" indent="-349250">
              <a:buSzPts val="1900"/>
              <a:buFont typeface="Roboto"/>
              <a:buChar char="●"/>
            </a:pPr>
            <a:endParaRPr lang="en-US" sz="19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>
              <a:buSzPts val="1900"/>
              <a:buFont typeface="Roboto"/>
              <a:buChar char="●"/>
            </a:pPr>
            <a:endParaRPr lang="en-US" sz="19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>
              <a:buSzPts val="1900"/>
              <a:buFont typeface="Roboto"/>
              <a:buChar char="●"/>
            </a:pPr>
            <a:endParaRPr lang="en-US" sz="19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>
              <a:buSzPts val="1900"/>
              <a:buFont typeface="Roboto"/>
              <a:buChar char="●"/>
            </a:pPr>
            <a:endParaRPr lang="en-US" sz="19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>
              <a:buSzPts val="1900"/>
              <a:buFont typeface="Roboto"/>
              <a:buChar char="●"/>
            </a:pPr>
            <a:endParaRPr lang="en-US" sz="19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>
              <a:buSzPts val="1900"/>
              <a:buFont typeface="Roboto"/>
              <a:buChar char="●"/>
            </a:pPr>
            <a:endParaRPr sz="19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08F2961-AFDE-487C-B9D9-3C37D94C8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208" y="3317549"/>
            <a:ext cx="3415543" cy="174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41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Qn3. Uncle Grandpa and Big Calculator 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355750" y="954350"/>
            <a:ext cx="7640700" cy="15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Implement a simple calculation, with just one operation: non-negative integer addition. 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The integer is up to 10 to the power of 1000.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Example: 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76" name="Google Shape;76;p14"/>
          <p:cNvGraphicFramePr/>
          <p:nvPr/>
        </p:nvGraphicFramePr>
        <p:xfrm>
          <a:off x="937275" y="2373475"/>
          <a:ext cx="6105525" cy="1212410"/>
        </p:xfrm>
        <a:graphic>
          <a:graphicData uri="http://schemas.openxmlformats.org/drawingml/2006/table">
            <a:tbl>
              <a:tblPr>
                <a:noFill/>
                <a:tableStyleId>{9920BBEE-FDF6-47F8-B76B-2287868C0E20}</a:tableStyleId>
              </a:tblPr>
              <a:tblGrid>
                <a:gridCol w="303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/>
                        <a:t>Input (bigcal1.in)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/>
                        <a:t>Output (bigcal1.out)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6942214966785782193371498</a:t>
                      </a:r>
                      <a:endParaRPr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/>
                        <a:t>4577886852159258368196616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/>
                        <a:t>11520101818945040561568114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BigInteger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355750" y="954350"/>
            <a:ext cx="7640700" cy="15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Java has a BigInteger class which is used for mathematical operation involving very big integer calculations that are outside the limit of all available primitive data types.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The problem can be solved conveniently with the help of BigInteger.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BigInteger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355750" y="619050"/>
            <a:ext cx="7640700" cy="15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import java.util.*;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import java.math.BigInteger;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public class Bigcal {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    private void run() {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        Scanner in = new Scanner(System.in);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        String raw_a = in.next();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        String raw_b = in.next();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        BigInteger a = new BigInteger(raw_a);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        BigInteger b = new BigInteger(raw_b);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        System.out.println(a.add(b));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    }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    public static void main(String[] args) {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        Bigcal newBigcal = new Bigcal();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        newBigcal.run();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    }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}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Self-introduction</a:t>
            </a:r>
            <a:endParaRPr dirty="0"/>
          </a:p>
        </p:txBody>
      </p:sp>
      <p:sp>
        <p:nvSpPr>
          <p:cNvPr id="75" name="Google Shape;75;p14"/>
          <p:cNvSpPr txBox="1"/>
          <p:nvPr/>
        </p:nvSpPr>
        <p:spPr>
          <a:xfrm>
            <a:off x="355750" y="954349"/>
            <a:ext cx="7640700" cy="3148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-SG" sz="1900" dirty="0">
                <a:latin typeface="Roboto"/>
                <a:ea typeface="Roboto"/>
                <a:cs typeface="Roboto"/>
                <a:sym typeface="Roboto"/>
              </a:rPr>
              <a:t>Gao Haochun (e0376955@u.nus.edu)</a:t>
            </a: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-SG" sz="1900" dirty="0">
                <a:latin typeface="Roboto"/>
                <a:ea typeface="Roboto"/>
                <a:cs typeface="Roboto"/>
                <a:sym typeface="Roboto"/>
              </a:rPr>
              <a:t>Year 2, Business Analytics</a:t>
            </a: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-SG" sz="1900" dirty="0">
                <a:latin typeface="Roboto"/>
                <a:ea typeface="Roboto"/>
                <a:cs typeface="Roboto"/>
                <a:sym typeface="Roboto"/>
              </a:rPr>
              <a:t>Double major in Statistics</a:t>
            </a: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-SG" sz="1900" dirty="0">
                <a:latin typeface="Roboto"/>
                <a:ea typeface="Roboto"/>
                <a:cs typeface="Roboto"/>
                <a:sym typeface="Roboto"/>
              </a:rPr>
              <a:t>Learning Japanese</a:t>
            </a: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-SG" sz="1900" dirty="0">
                <a:latin typeface="Roboto"/>
                <a:ea typeface="Roboto"/>
                <a:cs typeface="Roboto"/>
                <a:sym typeface="Roboto"/>
              </a:rPr>
              <a:t>Playing badminton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endParaRPr sz="19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B6054F42-1B7C-46FD-B774-0AFC9E041B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86" t="8186" r="268" b="534"/>
          <a:stretch/>
        </p:blipFill>
        <p:spPr>
          <a:xfrm>
            <a:off x="5992401" y="1890073"/>
            <a:ext cx="2687440" cy="240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74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BigInteger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55750" y="954350"/>
            <a:ext cx="7640700" cy="20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Java has a BigInteger class which is used for mathematical operation involving very big integer calculations that are outside the limit of all available primitive data types.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The problem can be solved conveniently with the help of BigInteger.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Unfortunately, for the purpose of learning, we cannot use the Java BigInteger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How can we solve the problem?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idea</a:t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371700" y="1109863"/>
            <a:ext cx="64896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355750" y="954350"/>
            <a:ext cx="764070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Use data structure stack/array to store two numbers digit by digit. 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Add the two numbers digit by digit from the last digit.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For each addition, if the sum of the two digits exceeds 9, carry one to next digit.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reate a class c</a:t>
            </a:r>
            <a:r>
              <a:rPr lang="en-US" sz="2000" dirty="0" err="1">
                <a:latin typeface="Roboto"/>
                <a:ea typeface="Roboto"/>
                <a:cs typeface="Roboto"/>
                <a:sym typeface="Roboto"/>
              </a:rPr>
              <a:t>alled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err="1">
                <a:latin typeface="Roboto"/>
                <a:ea typeface="Roboto"/>
                <a:cs typeface="Roboto"/>
                <a:sym typeface="Roboto"/>
              </a:rPr>
              <a:t>Bigcal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. 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In this class, “1234” will be represented by [4, 3, 2, 1]. This should make implementation easier.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ctrTitle"/>
          </p:nvPr>
        </p:nvSpPr>
        <p:spPr>
          <a:xfrm>
            <a:off x="2718300" y="1952850"/>
            <a:ext cx="3707400" cy="9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Demonstration</a:t>
            </a:r>
            <a:endParaRPr sz="39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21D68-FCB5-486C-B69F-E156BCBB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Unix and Vim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469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04F76-F8AD-40D3-BF2A-38C64F58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587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6D461-21D2-40EB-9D9C-8B10C36A8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Overview</a:t>
            </a:r>
            <a:endParaRPr lang="en-US" dirty="0"/>
          </a:p>
        </p:txBody>
      </p:sp>
      <p:sp>
        <p:nvSpPr>
          <p:cNvPr id="3" name="Google Shape;82;p15">
            <a:extLst>
              <a:ext uri="{FF2B5EF4-FFF2-40B4-BE49-F238E27FC236}">
                <a16:creationId xmlns:a16="http://schemas.microsoft.com/office/drawing/2014/main" id="{E1A46485-934A-4259-A67A-6659B8215C0D}"/>
              </a:ext>
            </a:extLst>
          </p:cNvPr>
          <p:cNvSpPr txBox="1"/>
          <p:nvPr/>
        </p:nvSpPr>
        <p:spPr>
          <a:xfrm>
            <a:off x="355750" y="954349"/>
            <a:ext cx="7640700" cy="4051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-SG" sz="2000" dirty="0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-US" sz="2000" dirty="0" err="1">
                <a:latin typeface="Roboto"/>
                <a:ea typeface="Roboto"/>
                <a:cs typeface="Roboto"/>
                <a:sym typeface="Roboto"/>
              </a:rPr>
              <a:t>ome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information about lab</a:t>
            </a:r>
          </a:p>
          <a:p>
            <a:pPr marL="457200" lvl="0" indent="-349250">
              <a:lnSpc>
                <a:spcPct val="150000"/>
              </a:lnSpc>
              <a:buSzPts val="1900"/>
              <a:buFont typeface="Roboto"/>
              <a:buChar char="●"/>
            </a:pPr>
            <a:r>
              <a:rPr lang="en-US" sz="2000" dirty="0" err="1">
                <a:latin typeface="Roboto"/>
                <a:ea typeface="Roboto"/>
                <a:cs typeface="Roboto"/>
                <a:sym typeface="Roboto"/>
              </a:rPr>
              <a:t>Codecrunch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SG" sz="2000" dirty="0"/>
              <a:t>and Grading criteria for lab</a:t>
            </a:r>
          </a:p>
          <a:p>
            <a:pPr marL="457200" lvl="0" indent="-349250">
              <a:lnSpc>
                <a:spcPct val="150000"/>
              </a:lnSpc>
              <a:buSzPts val="1900"/>
              <a:buFont typeface="Roboto"/>
              <a:buChar char="●"/>
            </a:pPr>
            <a:r>
              <a:rPr lang="en-SG" sz="2000" dirty="0">
                <a:latin typeface="Roboto"/>
                <a:ea typeface="Roboto"/>
                <a:cs typeface="Roboto"/>
                <a:sym typeface="Roboto"/>
              </a:rPr>
              <a:t>Go through Lab 0</a:t>
            </a:r>
          </a:p>
          <a:p>
            <a:pPr marL="457200" lvl="0" indent="-349250">
              <a:lnSpc>
                <a:spcPct val="150000"/>
              </a:lnSpc>
              <a:buSzPts val="1900"/>
              <a:buFont typeface="Roboto"/>
              <a:buChar char="●"/>
            </a:pPr>
            <a:r>
              <a:rPr lang="en-SG" sz="2000" dirty="0">
                <a:latin typeface="Roboto"/>
                <a:ea typeface="Roboto"/>
                <a:cs typeface="Roboto"/>
                <a:sym typeface="Roboto"/>
              </a:rPr>
              <a:t>Discuss Lab 1</a:t>
            </a:r>
          </a:p>
          <a:p>
            <a:pPr marL="457200" lvl="0" indent="-349250">
              <a:lnSpc>
                <a:spcPct val="150000"/>
              </a:lnSpc>
              <a:buSzPts val="1900"/>
              <a:buFont typeface="Roboto"/>
              <a:buChar char="●"/>
            </a:pPr>
            <a:r>
              <a:rPr lang="en-SG" sz="2000" dirty="0">
                <a:latin typeface="Roboto"/>
                <a:ea typeface="Roboto"/>
                <a:cs typeface="Roboto"/>
                <a:sym typeface="Roboto"/>
              </a:rPr>
              <a:t>Discuss Unix and Vim command </a:t>
            </a:r>
          </a:p>
          <a:p>
            <a:pPr marL="457200" lvl="0" indent="-349250">
              <a:buSzPts val="1900"/>
              <a:buFont typeface="Roboto"/>
              <a:buChar char="●"/>
            </a:pPr>
            <a:endParaRPr lang="en-US" sz="19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endParaRPr lang="en-US" sz="17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8277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Some information about lab</a:t>
            </a:r>
            <a:endParaRPr dirty="0"/>
          </a:p>
        </p:txBody>
      </p:sp>
      <p:sp>
        <p:nvSpPr>
          <p:cNvPr id="82" name="Google Shape;82;p15"/>
          <p:cNvSpPr txBox="1"/>
          <p:nvPr/>
        </p:nvSpPr>
        <p:spPr>
          <a:xfrm>
            <a:off x="355750" y="954349"/>
            <a:ext cx="7640700" cy="4414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>
              <a:lnSpc>
                <a:spcPct val="150000"/>
              </a:lnSpc>
              <a:buSzPts val="1900"/>
              <a:buFont typeface="Roboto"/>
              <a:buChar char="●"/>
            </a:pPr>
            <a:r>
              <a:rPr lang="en" sz="1900" dirty="0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-US" sz="1900" dirty="0">
                <a:latin typeface="Roboto"/>
                <a:ea typeface="Roboto"/>
                <a:cs typeface="Roboto"/>
                <a:sym typeface="Roboto"/>
              </a:rPr>
              <a:t>o participation mark for lab</a:t>
            </a:r>
          </a:p>
          <a:p>
            <a:pPr marL="457200" lvl="0" indent="-349250">
              <a:lnSpc>
                <a:spcPct val="150000"/>
              </a:lnSpc>
              <a:buSzPts val="1900"/>
              <a:buFont typeface="Roboto"/>
              <a:buChar char="●"/>
            </a:pPr>
            <a:r>
              <a:rPr lang="en-US" sz="1900" dirty="0">
                <a:latin typeface="Roboto"/>
                <a:ea typeface="Roboto"/>
                <a:cs typeface="Roboto"/>
                <a:sym typeface="Roboto"/>
              </a:rPr>
              <a:t>Three questions every week. Code for second question needs to be submitted one day after lab session</a:t>
            </a:r>
          </a:p>
          <a:p>
            <a:pPr marL="457200" lvl="0" indent="-349250">
              <a:lnSpc>
                <a:spcPct val="150000"/>
              </a:lnSpc>
              <a:buSzPts val="1900"/>
              <a:buFont typeface="Roboto"/>
              <a:buChar char="●"/>
            </a:pPr>
            <a:r>
              <a:rPr lang="en-US" sz="1900" dirty="0">
                <a:latin typeface="Roboto"/>
                <a:ea typeface="Roboto"/>
                <a:cs typeface="Roboto"/>
                <a:sym typeface="Roboto"/>
              </a:rPr>
              <a:t>Demo the third question during the lab</a:t>
            </a:r>
          </a:p>
          <a:p>
            <a:pPr marL="457200" lvl="0" indent="-349250">
              <a:lnSpc>
                <a:spcPct val="150000"/>
              </a:lnSpc>
              <a:buSzPts val="1900"/>
              <a:buFont typeface="Roboto"/>
              <a:buChar char="●"/>
            </a:pPr>
            <a:r>
              <a:rPr lang="en-US" sz="1900" dirty="0">
                <a:latin typeface="Roboto"/>
                <a:ea typeface="Roboto"/>
                <a:cs typeface="Roboto"/>
                <a:sym typeface="Roboto"/>
              </a:rPr>
              <a:t>Advice: write your lab via Sunfire because PE will be conducted in Unix system. You’d better get familiar with vim and Unix system.</a:t>
            </a:r>
          </a:p>
          <a:p>
            <a:pPr marL="457200" lvl="0" indent="-349250">
              <a:lnSpc>
                <a:spcPct val="150000"/>
              </a:lnSpc>
              <a:buSzPts val="1900"/>
              <a:buFont typeface="Roboto"/>
              <a:buChar char="●"/>
            </a:pPr>
            <a:r>
              <a:rPr lang="en-US" sz="1900" dirty="0">
                <a:latin typeface="Roboto"/>
                <a:ea typeface="Roboto"/>
                <a:cs typeface="Roboto"/>
                <a:sym typeface="Roboto"/>
              </a:rPr>
              <a:t>Ground rule: No plagiarism. Sharing of ideas is allowed, but please don’t show your codes to your classmates. </a:t>
            </a:r>
          </a:p>
          <a:p>
            <a:pPr marL="457200" lvl="0" indent="-349250">
              <a:buSzPts val="1900"/>
              <a:buFont typeface="Roboto"/>
              <a:buChar char="●"/>
            </a:pPr>
            <a:endParaRPr lang="en" sz="19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39503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 err="1"/>
              <a:t>Codecrunch</a:t>
            </a:r>
            <a:r>
              <a:rPr lang="en-SG" dirty="0"/>
              <a:t> and Grading criteria for lab</a:t>
            </a:r>
            <a:endParaRPr dirty="0"/>
          </a:p>
        </p:txBody>
      </p:sp>
      <p:sp>
        <p:nvSpPr>
          <p:cNvPr id="82" name="Google Shape;82;p15"/>
          <p:cNvSpPr txBox="1"/>
          <p:nvPr/>
        </p:nvSpPr>
        <p:spPr>
          <a:xfrm>
            <a:off x="355750" y="954349"/>
            <a:ext cx="7640700" cy="4051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-US" sz="1900" dirty="0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 sz="1900" dirty="0">
                <a:latin typeface="Roboto"/>
                <a:ea typeface="Roboto"/>
                <a:cs typeface="Roboto"/>
                <a:sym typeface="Roboto"/>
              </a:rPr>
              <a:t>onsist of two parts: </a:t>
            </a:r>
            <a:r>
              <a:rPr lang="en-US" sz="1900" dirty="0">
                <a:latin typeface="Roboto"/>
                <a:ea typeface="Roboto"/>
                <a:cs typeface="Roboto"/>
                <a:sym typeface="Roboto"/>
              </a:rPr>
              <a:t>algorithm and program design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-US" sz="1900" dirty="0">
                <a:latin typeface="Roboto"/>
                <a:ea typeface="Roboto"/>
                <a:cs typeface="Roboto"/>
                <a:sym typeface="Roboto"/>
              </a:rPr>
              <a:t>Algorithm: pass all the test cases in </a:t>
            </a:r>
            <a:r>
              <a:rPr lang="en-US" sz="1900" dirty="0" err="1">
                <a:latin typeface="Roboto"/>
                <a:ea typeface="Roboto"/>
                <a:cs typeface="Roboto"/>
                <a:sym typeface="Roboto"/>
              </a:rPr>
              <a:t>codecrunch</a:t>
            </a:r>
            <a:endParaRPr lang="en-US" sz="19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>
              <a:buSzPts val="1900"/>
              <a:buFont typeface="Roboto"/>
              <a:buChar char="●"/>
            </a:pPr>
            <a:r>
              <a:rPr lang="en-US" sz="1900" dirty="0">
                <a:latin typeface="Roboto"/>
                <a:ea typeface="Roboto"/>
                <a:cs typeface="Roboto"/>
                <a:sym typeface="Roboto"/>
              </a:rPr>
              <a:t>Style and design: comments, indentation, identifier, etc.</a:t>
            </a:r>
          </a:p>
          <a:p>
            <a:pPr marL="107950" lvl="0">
              <a:buSzPts val="1900"/>
            </a:pPr>
            <a:endParaRPr lang="en-US" sz="19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>
              <a:buSzPts val="1900"/>
              <a:buFont typeface="Roboto"/>
              <a:buChar char="●"/>
            </a:pPr>
            <a:r>
              <a:rPr lang="en-US" sz="1700" dirty="0">
                <a:latin typeface="Roboto"/>
                <a:ea typeface="Roboto"/>
                <a:cs typeface="Roboto"/>
                <a:sym typeface="Roboto"/>
              </a:rPr>
              <a:t>General comments: should be meaningful, brief comment on complex parts of the code</a:t>
            </a:r>
          </a:p>
          <a:p>
            <a:pPr marL="457200" lvl="0" indent="-349250">
              <a:buSzPts val="1900"/>
              <a:buFont typeface="Roboto"/>
              <a:buChar char="●"/>
            </a:pPr>
            <a:r>
              <a:rPr lang="en-US" sz="1700" dirty="0">
                <a:latin typeface="Roboto"/>
                <a:ea typeface="Roboto"/>
                <a:cs typeface="Roboto"/>
                <a:sym typeface="Roboto"/>
              </a:rPr>
              <a:t>Avoid line-by-line translation of code to English</a:t>
            </a:r>
          </a:p>
          <a:p>
            <a:pPr marL="457200" lvl="0" indent="-349250">
              <a:buSzPts val="1900"/>
              <a:buFont typeface="Roboto"/>
              <a:buChar char="●"/>
            </a:pPr>
            <a:r>
              <a:rPr lang="en-US" sz="1700" dirty="0">
                <a:latin typeface="Roboto"/>
                <a:ea typeface="Roboto"/>
                <a:cs typeface="Roboto"/>
                <a:sym typeface="Roboto"/>
              </a:rPr>
              <a:t>Avoid long paragraph for the purpose of making comments more apparent </a:t>
            </a:r>
          </a:p>
          <a:p>
            <a:pPr marL="457200" lvl="0" indent="-349250">
              <a:buSzPts val="1900"/>
              <a:buFont typeface="Roboto"/>
              <a:buChar char="●"/>
            </a:pPr>
            <a:r>
              <a:rPr lang="en-US" sz="1700" dirty="0">
                <a:latin typeface="Roboto"/>
                <a:ea typeface="Roboto"/>
                <a:cs typeface="Roboto"/>
                <a:sym typeface="Roboto"/>
              </a:rPr>
              <a:t>Avoid comments to fix poor naming / coding style (fix the coding style in the first place)</a:t>
            </a:r>
          </a:p>
          <a:p>
            <a:pPr marL="457200" lvl="0" indent="-349250">
              <a:buSzPts val="1900"/>
              <a:buFont typeface="Roboto"/>
              <a:buChar char="●"/>
            </a:pPr>
            <a:endParaRPr lang="en-US" sz="17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9547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SG" dirty="0" err="1"/>
              <a:t>Codecrunch</a:t>
            </a:r>
            <a:r>
              <a:rPr lang="en-SG" dirty="0"/>
              <a:t> and Grading criteria for lab</a:t>
            </a:r>
            <a:endParaRPr dirty="0"/>
          </a:p>
        </p:txBody>
      </p:sp>
      <p:sp>
        <p:nvSpPr>
          <p:cNvPr id="82" name="Google Shape;82;p15"/>
          <p:cNvSpPr txBox="1"/>
          <p:nvPr/>
        </p:nvSpPr>
        <p:spPr>
          <a:xfrm>
            <a:off x="360463" y="954350"/>
            <a:ext cx="7640700" cy="15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 dirty="0">
                <a:latin typeface="Roboto"/>
                <a:ea typeface="Roboto"/>
                <a:cs typeface="Roboto"/>
                <a:sym typeface="Roboto"/>
              </a:rPr>
              <a:t>For in</a:t>
            </a:r>
            <a:r>
              <a:rPr lang="en-US" sz="1900" dirty="0">
                <a:latin typeface="Roboto"/>
                <a:ea typeface="Roboto"/>
                <a:cs typeface="Roboto"/>
                <a:sym typeface="Roboto"/>
              </a:rPr>
              <a:t>dentation: consistent with what you have learnt in CS2030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-US" sz="1900" dirty="0">
                <a:latin typeface="Roboto"/>
                <a:ea typeface="Roboto"/>
                <a:cs typeface="Roboto"/>
                <a:sym typeface="Roboto"/>
              </a:rPr>
              <a:t>More examples will be shown in demo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endParaRPr lang="en-US" sz="19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endParaRPr sz="19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89C01A9-71A2-429E-9920-DC67F5410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993" y="2006945"/>
            <a:ext cx="2061170" cy="92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97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dirty="0"/>
              <a:t>Lab 0</a:t>
            </a:r>
            <a:endParaRPr sz="3900" dirty="0"/>
          </a:p>
        </p:txBody>
      </p:sp>
    </p:spTree>
    <p:extLst>
      <p:ext uri="{BB962C8B-B14F-4D97-AF65-F5344CB8AC3E}">
        <p14:creationId xmlns:p14="http://schemas.microsoft.com/office/powerpoint/2010/main" val="888991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Lab 0 Q1 Hello World</a:t>
            </a:r>
            <a:endParaRPr dirty="0"/>
          </a:p>
        </p:txBody>
      </p:sp>
      <p:sp>
        <p:nvSpPr>
          <p:cNvPr id="82" name="Google Shape;82;p15"/>
          <p:cNvSpPr txBox="1"/>
          <p:nvPr/>
        </p:nvSpPr>
        <p:spPr>
          <a:xfrm>
            <a:off x="355750" y="954350"/>
            <a:ext cx="7640700" cy="15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-SG" sz="1700" dirty="0">
                <a:latin typeface="Roboto"/>
                <a:ea typeface="Roboto"/>
                <a:cs typeface="Roboto"/>
                <a:sym typeface="Roboto"/>
              </a:rPr>
              <a:t>Use equals() method to check whether two strings are identical</a:t>
            </a:r>
          </a:p>
          <a:p>
            <a:pPr marL="107950" lvl="0" algn="l" rtl="0">
              <a:spcBef>
                <a:spcPts val="0"/>
              </a:spcBef>
              <a:spcAft>
                <a:spcPts val="0"/>
              </a:spcAft>
              <a:buSzPts val="1900"/>
            </a:pPr>
            <a:endParaRPr lang="en-SG" sz="17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-SG" sz="1700" dirty="0">
                <a:latin typeface="Roboto"/>
                <a:ea typeface="Roboto"/>
                <a:cs typeface="Roboto"/>
                <a:sym typeface="Roboto"/>
              </a:rPr>
              <a:t>For reference type, “==” only checks whether the address of two objects are the same.  </a:t>
            </a:r>
            <a:endParaRPr sz="19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65DF0F-3447-4E7B-840B-475DCE99D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63" y="2444313"/>
            <a:ext cx="7669177" cy="207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03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SG" dirty="0"/>
              <a:t>Lab 0 Q2</a:t>
            </a:r>
            <a:r>
              <a:rPr lang="en-US" dirty="0"/>
              <a:t> Statistics </a:t>
            </a:r>
            <a:endParaRPr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6A43C1-89B2-4879-BF6E-7B76FC94E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502" y="745556"/>
            <a:ext cx="6912609" cy="439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03619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1225</Words>
  <Application>Microsoft Office PowerPoint</Application>
  <PresentationFormat>On-screen Show (16:9)</PresentationFormat>
  <Paragraphs>148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Roboto</vt:lpstr>
      <vt:lpstr>Arial</vt:lpstr>
      <vt:lpstr>Material</vt:lpstr>
      <vt:lpstr>CS2040 Lab #01</vt:lpstr>
      <vt:lpstr>Self-introduction</vt:lpstr>
      <vt:lpstr>Overview</vt:lpstr>
      <vt:lpstr>Some information about lab</vt:lpstr>
      <vt:lpstr>Codecrunch and Grading criteria for lab</vt:lpstr>
      <vt:lpstr>Codecrunch and Grading criteria for lab</vt:lpstr>
      <vt:lpstr>Lab 0</vt:lpstr>
      <vt:lpstr>Lab 0 Q1 Hello World</vt:lpstr>
      <vt:lpstr>Lab 0 Q2 Statistics </vt:lpstr>
      <vt:lpstr>Lab 0 Q2 Statistics </vt:lpstr>
      <vt:lpstr>Lab 0 Q3 Transpose</vt:lpstr>
      <vt:lpstr>Lab 01</vt:lpstr>
      <vt:lpstr>Qn1. Uncle Grandpa and MEX</vt:lpstr>
      <vt:lpstr>Qn1. Uncle Grandpa and MEX</vt:lpstr>
      <vt:lpstr>Qn2. New dating app</vt:lpstr>
      <vt:lpstr>Qn2. New dating app</vt:lpstr>
      <vt:lpstr>Qn3. Uncle Grandpa and Big Calculator </vt:lpstr>
      <vt:lpstr>Java BigInteger</vt:lpstr>
      <vt:lpstr>Java BigInteger</vt:lpstr>
      <vt:lpstr>Java BigInteger</vt:lpstr>
      <vt:lpstr>Basic idea</vt:lpstr>
      <vt:lpstr>Demonstration</vt:lpstr>
      <vt:lpstr>Unix and Vim command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CS2040 Lab #01</dc:title>
  <cp:lastModifiedBy> </cp:lastModifiedBy>
  <cp:revision>1</cp:revision>
  <dcterms:modified xsi:type="dcterms:W3CDTF">2020-08-24T01:43:19Z</dcterms:modified>
</cp:coreProperties>
</file>