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704" r:id="rId2"/>
    <p:sldMasterId id="2147483706" r:id="rId3"/>
    <p:sldMasterId id="2147483707" r:id="rId4"/>
    <p:sldMasterId id="2147483708" r:id="rId5"/>
  </p:sldMasterIdLst>
  <p:notesMasterIdLst>
    <p:notesMasterId r:id="rId67"/>
  </p:notesMasterIdLst>
  <p:sldIdLst>
    <p:sldId id="263" r:id="rId6"/>
    <p:sldId id="274" r:id="rId7"/>
    <p:sldId id="270" r:id="rId8"/>
    <p:sldId id="256" r:id="rId9"/>
    <p:sldId id="336" r:id="rId10"/>
    <p:sldId id="284" r:id="rId11"/>
    <p:sldId id="285" r:id="rId12"/>
    <p:sldId id="286" r:id="rId13"/>
    <p:sldId id="287" r:id="rId14"/>
    <p:sldId id="288" r:id="rId15"/>
    <p:sldId id="289" r:id="rId16"/>
    <p:sldId id="303" r:id="rId17"/>
    <p:sldId id="290" r:id="rId18"/>
    <p:sldId id="291" r:id="rId19"/>
    <p:sldId id="304" r:id="rId20"/>
    <p:sldId id="292" r:id="rId21"/>
    <p:sldId id="305" r:id="rId22"/>
    <p:sldId id="294" r:id="rId23"/>
    <p:sldId id="264" r:id="rId24"/>
    <p:sldId id="295" r:id="rId25"/>
    <p:sldId id="266" r:id="rId26"/>
    <p:sldId id="267" r:id="rId27"/>
    <p:sldId id="296" r:id="rId28"/>
    <p:sldId id="297" r:id="rId29"/>
    <p:sldId id="298" r:id="rId30"/>
    <p:sldId id="299" r:id="rId31"/>
    <p:sldId id="300" r:id="rId32"/>
    <p:sldId id="301" r:id="rId33"/>
    <p:sldId id="306" r:id="rId34"/>
    <p:sldId id="307" r:id="rId35"/>
    <p:sldId id="338" r:id="rId36"/>
    <p:sldId id="337" r:id="rId37"/>
    <p:sldId id="309" r:id="rId38"/>
    <p:sldId id="310" r:id="rId39"/>
    <p:sldId id="311" r:id="rId40"/>
    <p:sldId id="312"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7" r:id="rId55"/>
    <p:sldId id="328" r:id="rId56"/>
    <p:sldId id="329" r:id="rId57"/>
    <p:sldId id="330" r:id="rId58"/>
    <p:sldId id="331" r:id="rId59"/>
    <p:sldId id="332" r:id="rId60"/>
    <p:sldId id="333" r:id="rId61"/>
    <p:sldId id="334" r:id="rId62"/>
    <p:sldId id="335" r:id="rId63"/>
    <p:sldId id="339" r:id="rId64"/>
    <p:sldId id="340" r:id="rId65"/>
    <p:sldId id="273" r:id="rId66"/>
  </p:sldIdLst>
  <p:sldSz cx="9144000" cy="5143500" type="screen16x9"/>
  <p:notesSz cx="6858000" cy="9144000"/>
  <p:embeddedFontLst>
    <p:embeddedFont>
      <p:font typeface="Merriweather" panose="02010600030101010101" charset="0"/>
      <p:regular r:id="rId68"/>
      <p:bold r:id="rId69"/>
      <p:italic r:id="rId70"/>
      <p:boldItalic r:id="rId71"/>
    </p:embeddedFont>
    <p:embeddedFont>
      <p:font typeface="Roboto" panose="02010600030101010101" charset="0"/>
      <p:regular r:id="rId72"/>
      <p:bold r:id="rId73"/>
      <p:italic r:id="rId74"/>
      <p:boldItalic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0067E7-F165-4FC3-B8CC-D0A8A592C700}" v="85" dt="2020-08-31T01:58:29.550"/>
  </p1510:revLst>
</p1510:revInfo>
</file>

<file path=ppt/tableStyles.xml><?xml version="1.0" encoding="utf-8"?>
<a:tblStyleLst xmlns:a="http://schemas.openxmlformats.org/drawingml/2006/main" def="{9920BBEE-FDF6-47F8-B76B-2287868C0E20}">
  <a:tblStyle styleId="{9920BBEE-FDF6-47F8-B76B-2287868C0E2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020" y="2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font" Target="fonts/font1.fntdata"/><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font" Target="fonts/font7.fntdata"/><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font" Target="fonts/font2.fntdata"/><Relationship Id="rId7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font" Target="fonts/font5.fntdata"/><Relationship Id="rId80" Type="http://schemas.microsoft.com/office/2016/11/relationships/changesInfo" Target="changesInfos/changesInfo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font" Target="fonts/font3.fntdata"/><Relationship Id="rId75"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font" Target="fonts/font6.fntdata"/><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font" Target="fonts/font4.fntdata"/><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ochun" userId="898e547e-b322-4c40-a52b-eefdc03f4b32" providerId="ADAL" clId="{15173F68-914D-4240-AB36-9EDC0592966B}"/>
    <pc:docChg chg="undo custSel addSld delSld modSld sldOrd">
      <pc:chgData name="Haochun" userId="898e547e-b322-4c40-a52b-eefdc03f4b32" providerId="ADAL" clId="{15173F68-914D-4240-AB36-9EDC0592966B}" dt="2020-08-24T01:43:10.536" v="3784"/>
      <pc:docMkLst>
        <pc:docMk/>
      </pc:docMkLst>
      <pc:sldChg chg="addSp delSp modSp del">
        <pc:chgData name="Haochun" userId="898e547e-b322-4c40-a52b-eefdc03f4b32" providerId="ADAL" clId="{15173F68-914D-4240-AB36-9EDC0592966B}" dt="2020-08-23T08:02:33.729" v="1851" actId="2696"/>
        <pc:sldMkLst>
          <pc:docMk/>
          <pc:sldMk cId="0" sldId="256"/>
        </pc:sldMkLst>
        <pc:spChg chg="add mod">
          <ac:chgData name="Haochun" userId="898e547e-b322-4c40-a52b-eefdc03f4b32" providerId="ADAL" clId="{15173F68-914D-4240-AB36-9EDC0592966B}" dt="2020-08-23T08:02:08.767" v="1842" actId="478"/>
          <ac:spMkLst>
            <pc:docMk/>
            <pc:sldMk cId="0" sldId="256"/>
            <ac:spMk id="3" creationId="{D765D2CE-485E-48F4-A5EF-A52A1197FB99}"/>
          </ac:spMkLst>
        </pc:spChg>
        <pc:spChg chg="del">
          <ac:chgData name="Haochun" userId="898e547e-b322-4c40-a52b-eefdc03f4b32" providerId="ADAL" clId="{15173F68-914D-4240-AB36-9EDC0592966B}" dt="2020-08-23T08:02:08.767" v="1842" actId="478"/>
          <ac:spMkLst>
            <pc:docMk/>
            <pc:sldMk cId="0" sldId="256"/>
            <ac:spMk id="69" creationId="{00000000-0000-0000-0000-000000000000}"/>
          </ac:spMkLst>
        </pc:spChg>
      </pc:sldChg>
      <pc:sldChg chg="add del">
        <pc:chgData name="Haochun" userId="898e547e-b322-4c40-a52b-eefdc03f4b32" providerId="ADAL" clId="{15173F68-914D-4240-AB36-9EDC0592966B}" dt="2020-08-23T06:41:54.612" v="12" actId="2696"/>
        <pc:sldMkLst>
          <pc:docMk/>
          <pc:sldMk cId="0" sldId="257"/>
        </pc:sldMkLst>
      </pc:sldChg>
      <pc:sldChg chg="modSp">
        <pc:chgData name="Haochun" userId="898e547e-b322-4c40-a52b-eefdc03f4b32" providerId="ADAL" clId="{15173F68-914D-4240-AB36-9EDC0592966B}" dt="2020-08-24T01:40:21.188" v="3783" actId="20577"/>
        <pc:sldMkLst>
          <pc:docMk/>
          <pc:sldMk cId="0" sldId="261"/>
        </pc:sldMkLst>
        <pc:spChg chg="mod">
          <ac:chgData name="Haochun" userId="898e547e-b322-4c40-a52b-eefdc03f4b32" providerId="ADAL" clId="{15173F68-914D-4240-AB36-9EDC0592966B}" dt="2020-08-24T01:40:21.188" v="3783" actId="20577"/>
          <ac:spMkLst>
            <pc:docMk/>
            <pc:sldMk cId="0" sldId="261"/>
            <ac:spMk id="101" creationId="{00000000-0000-0000-0000-000000000000}"/>
          </ac:spMkLst>
        </pc:spChg>
      </pc:sldChg>
      <pc:sldChg chg="ord">
        <pc:chgData name="Haochun" userId="898e547e-b322-4c40-a52b-eefdc03f4b32" providerId="ADAL" clId="{15173F68-914D-4240-AB36-9EDC0592966B}" dt="2020-08-24T01:43:10.536" v="3784"/>
        <pc:sldMkLst>
          <pc:docMk/>
          <pc:sldMk cId="0" sldId="262"/>
        </pc:sldMkLst>
      </pc:sldChg>
      <pc:sldChg chg="addSp delSp modSp add">
        <pc:chgData name="Haochun" userId="898e547e-b322-4c40-a52b-eefdc03f4b32" providerId="ADAL" clId="{15173F68-914D-4240-AB36-9EDC0592966B}" dt="2020-08-23T06:52:41.894" v="83" actId="20577"/>
        <pc:sldMkLst>
          <pc:docMk/>
          <pc:sldMk cId="1371332324" sldId="263"/>
        </pc:sldMkLst>
        <pc:spChg chg="add del mod">
          <ac:chgData name="Haochun" userId="898e547e-b322-4c40-a52b-eefdc03f4b32" providerId="ADAL" clId="{15173F68-914D-4240-AB36-9EDC0592966B}" dt="2020-08-23T06:41:49.937" v="9" actId="478"/>
          <ac:spMkLst>
            <pc:docMk/>
            <pc:sldMk cId="1371332324" sldId="263"/>
            <ac:spMk id="3" creationId="{2846179F-BE17-4AFC-9171-DD97005B95A0}"/>
          </ac:spMkLst>
        </pc:spChg>
        <pc:spChg chg="add mod">
          <ac:chgData name="Haochun" userId="898e547e-b322-4c40-a52b-eefdc03f4b32" providerId="ADAL" clId="{15173F68-914D-4240-AB36-9EDC0592966B}" dt="2020-08-23T06:52:41.894" v="83" actId="20577"/>
          <ac:spMkLst>
            <pc:docMk/>
            <pc:sldMk cId="1371332324" sldId="263"/>
            <ac:spMk id="6" creationId="{EE619A7D-4EE3-4F42-AB65-D5B013D457B1}"/>
          </ac:spMkLst>
        </pc:spChg>
        <pc:spChg chg="del mod">
          <ac:chgData name="Haochun" userId="898e547e-b322-4c40-a52b-eefdc03f4b32" providerId="ADAL" clId="{15173F68-914D-4240-AB36-9EDC0592966B}" dt="2020-08-23T06:41:51.846" v="10" actId="478"/>
          <ac:spMkLst>
            <pc:docMk/>
            <pc:sldMk cId="1371332324" sldId="263"/>
            <ac:spMk id="68" creationId="{00000000-0000-0000-0000-000000000000}"/>
          </ac:spMkLst>
        </pc:spChg>
        <pc:spChg chg="del">
          <ac:chgData name="Haochun" userId="898e547e-b322-4c40-a52b-eefdc03f4b32" providerId="ADAL" clId="{15173F68-914D-4240-AB36-9EDC0592966B}" dt="2020-08-23T06:41:48.583" v="8" actId="478"/>
          <ac:spMkLst>
            <pc:docMk/>
            <pc:sldMk cId="1371332324" sldId="263"/>
            <ac:spMk id="69" creationId="{00000000-0000-0000-0000-000000000000}"/>
          </ac:spMkLst>
        </pc:spChg>
      </pc:sldChg>
      <pc:sldChg chg="addSp delSp modSp add modNotesTx">
        <pc:chgData name="Haochun" userId="898e547e-b322-4c40-a52b-eefdc03f4b32" providerId="ADAL" clId="{15173F68-914D-4240-AB36-9EDC0592966B}" dt="2020-08-24T01:09:58.014" v="3616" actId="20577"/>
        <pc:sldMkLst>
          <pc:docMk/>
          <pc:sldMk cId="1843774899" sldId="264"/>
        </pc:sldMkLst>
        <pc:spChg chg="mod">
          <ac:chgData name="Haochun" userId="898e547e-b322-4c40-a52b-eefdc03f4b32" providerId="ADAL" clId="{15173F68-914D-4240-AB36-9EDC0592966B}" dt="2020-08-23T06:53:00.969" v="102" actId="20577"/>
          <ac:spMkLst>
            <pc:docMk/>
            <pc:sldMk cId="1843774899" sldId="264"/>
            <ac:spMk id="74" creationId="{00000000-0000-0000-0000-000000000000}"/>
          </ac:spMkLst>
        </pc:spChg>
        <pc:spChg chg="mod">
          <ac:chgData name="Haochun" userId="898e547e-b322-4c40-a52b-eefdc03f4b32" providerId="ADAL" clId="{15173F68-914D-4240-AB36-9EDC0592966B}" dt="2020-08-24T01:09:58.014" v="3616" actId="20577"/>
          <ac:spMkLst>
            <pc:docMk/>
            <pc:sldMk cId="1843774899" sldId="264"/>
            <ac:spMk id="75" creationId="{00000000-0000-0000-0000-000000000000}"/>
          </ac:spMkLst>
        </pc:spChg>
        <pc:graphicFrameChg chg="del">
          <ac:chgData name="Haochun" userId="898e547e-b322-4c40-a52b-eefdc03f4b32" providerId="ADAL" clId="{15173F68-914D-4240-AB36-9EDC0592966B}" dt="2020-08-23T06:53:04.493" v="103" actId="478"/>
          <ac:graphicFrameMkLst>
            <pc:docMk/>
            <pc:sldMk cId="1843774899" sldId="264"/>
            <ac:graphicFrameMk id="76" creationId="{00000000-0000-0000-0000-000000000000}"/>
          </ac:graphicFrameMkLst>
        </pc:graphicFrameChg>
        <pc:picChg chg="add mod modCrop">
          <ac:chgData name="Haochun" userId="898e547e-b322-4c40-a52b-eefdc03f4b32" providerId="ADAL" clId="{15173F68-914D-4240-AB36-9EDC0592966B}" dt="2020-08-23T06:55:47.848" v="169" actId="1076"/>
          <ac:picMkLst>
            <pc:docMk/>
            <pc:sldMk cId="1843774899" sldId="264"/>
            <ac:picMk id="3" creationId="{B6054F42-1B7C-46FD-B774-0AFC9E041B28}"/>
          </ac:picMkLst>
        </pc:picChg>
      </pc:sldChg>
      <pc:sldChg chg="addSp delSp modSp add modNotesTx">
        <pc:chgData name="Haochun" userId="898e547e-b322-4c40-a52b-eefdc03f4b32" providerId="ADAL" clId="{15173F68-914D-4240-AB36-9EDC0592966B}" dt="2020-08-23T09:25:47.087" v="3578" actId="20577"/>
        <pc:sldMkLst>
          <pc:docMk/>
          <pc:sldMk cId="1439503386" sldId="265"/>
        </pc:sldMkLst>
        <pc:spChg chg="add del">
          <ac:chgData name="Haochun" userId="898e547e-b322-4c40-a52b-eefdc03f4b32" providerId="ADAL" clId="{15173F68-914D-4240-AB36-9EDC0592966B}" dt="2020-08-23T07:07:10.544" v="258"/>
          <ac:spMkLst>
            <pc:docMk/>
            <pc:sldMk cId="1439503386" sldId="265"/>
            <ac:spMk id="4" creationId="{61CB05CD-DAF1-4138-AA71-49A374838D39}"/>
          </ac:spMkLst>
        </pc:spChg>
        <pc:spChg chg="mod">
          <ac:chgData name="Haochun" userId="898e547e-b322-4c40-a52b-eefdc03f4b32" providerId="ADAL" clId="{15173F68-914D-4240-AB36-9EDC0592966B}" dt="2020-08-23T07:06:53.153" v="256" actId="20577"/>
          <ac:spMkLst>
            <pc:docMk/>
            <pc:sldMk cId="1439503386" sldId="265"/>
            <ac:spMk id="81" creationId="{00000000-0000-0000-0000-000000000000}"/>
          </ac:spMkLst>
        </pc:spChg>
        <pc:spChg chg="mod">
          <ac:chgData name="Haochun" userId="898e547e-b322-4c40-a52b-eefdc03f4b32" providerId="ADAL" clId="{15173F68-914D-4240-AB36-9EDC0592966B}" dt="2020-08-23T09:25:47.087" v="3578" actId="20577"/>
          <ac:spMkLst>
            <pc:docMk/>
            <pc:sldMk cId="1439503386" sldId="265"/>
            <ac:spMk id="82" creationId="{00000000-0000-0000-0000-000000000000}"/>
          </ac:spMkLst>
        </pc:spChg>
      </pc:sldChg>
      <pc:sldChg chg="modSp add modNotesTx">
        <pc:chgData name="Haochun" userId="898e547e-b322-4c40-a52b-eefdc03f4b32" providerId="ADAL" clId="{15173F68-914D-4240-AB36-9EDC0592966B}" dt="2020-08-23T07:54:17.896" v="1744" actId="20577"/>
        <pc:sldMkLst>
          <pc:docMk/>
          <pc:sldMk cId="269547899" sldId="266"/>
        </pc:sldMkLst>
        <pc:spChg chg="mod">
          <ac:chgData name="Haochun" userId="898e547e-b322-4c40-a52b-eefdc03f4b32" providerId="ADAL" clId="{15173F68-914D-4240-AB36-9EDC0592966B}" dt="2020-08-23T07:27:32.416" v="1035" actId="20577"/>
          <ac:spMkLst>
            <pc:docMk/>
            <pc:sldMk cId="269547899" sldId="266"/>
            <ac:spMk id="81" creationId="{00000000-0000-0000-0000-000000000000}"/>
          </ac:spMkLst>
        </pc:spChg>
        <pc:spChg chg="mod">
          <ac:chgData name="Haochun" userId="898e547e-b322-4c40-a52b-eefdc03f4b32" providerId="ADAL" clId="{15173F68-914D-4240-AB36-9EDC0592966B}" dt="2020-08-23T07:39:57.598" v="1265" actId="20577"/>
          <ac:spMkLst>
            <pc:docMk/>
            <pc:sldMk cId="269547899" sldId="266"/>
            <ac:spMk id="82" creationId="{00000000-0000-0000-0000-000000000000}"/>
          </ac:spMkLst>
        </pc:spChg>
      </pc:sldChg>
      <pc:sldChg chg="addSp delSp modSp add">
        <pc:chgData name="Haochun" userId="898e547e-b322-4c40-a52b-eefdc03f4b32" providerId="ADAL" clId="{15173F68-914D-4240-AB36-9EDC0592966B}" dt="2020-08-24T01:14:53.924" v="3619" actId="1076"/>
        <pc:sldMkLst>
          <pc:docMk/>
          <pc:sldMk cId="1001397421" sldId="267"/>
        </pc:sldMkLst>
        <pc:spChg chg="mod">
          <ac:chgData name="Haochun" userId="898e547e-b322-4c40-a52b-eefdc03f4b32" providerId="ADAL" clId="{15173F68-914D-4240-AB36-9EDC0592966B}" dt="2020-08-23T07:42:35.636" v="1267"/>
          <ac:spMkLst>
            <pc:docMk/>
            <pc:sldMk cId="1001397421" sldId="267"/>
            <ac:spMk id="81" creationId="{00000000-0000-0000-0000-000000000000}"/>
          </ac:spMkLst>
        </pc:spChg>
        <pc:spChg chg="mod">
          <ac:chgData name="Haochun" userId="898e547e-b322-4c40-a52b-eefdc03f4b32" providerId="ADAL" clId="{15173F68-914D-4240-AB36-9EDC0592966B}" dt="2020-08-23T07:47:03.191" v="1462" actId="20577"/>
          <ac:spMkLst>
            <pc:docMk/>
            <pc:sldMk cId="1001397421" sldId="267"/>
            <ac:spMk id="82" creationId="{00000000-0000-0000-0000-000000000000}"/>
          </ac:spMkLst>
        </pc:spChg>
        <pc:picChg chg="add del mod">
          <ac:chgData name="Haochun" userId="898e547e-b322-4c40-a52b-eefdc03f4b32" providerId="ADAL" clId="{15173F68-914D-4240-AB36-9EDC0592966B}" dt="2020-08-23T07:43:23.894" v="1305" actId="931"/>
          <ac:picMkLst>
            <pc:docMk/>
            <pc:sldMk cId="1001397421" sldId="267"/>
            <ac:picMk id="3" creationId="{79B20F7A-4C2B-4C77-BB46-CE08E3C8CC9D}"/>
          </ac:picMkLst>
        </pc:picChg>
        <pc:picChg chg="add mod">
          <ac:chgData name="Haochun" userId="898e547e-b322-4c40-a52b-eefdc03f4b32" providerId="ADAL" clId="{15173F68-914D-4240-AB36-9EDC0592966B}" dt="2020-08-24T01:14:53.924" v="3619" actId="1076"/>
          <ac:picMkLst>
            <pc:docMk/>
            <pc:sldMk cId="1001397421" sldId="267"/>
            <ac:picMk id="5" creationId="{089C01A9-71A2-429E-9920-DC67F54106C6}"/>
          </ac:picMkLst>
        </pc:picChg>
      </pc:sldChg>
      <pc:sldChg chg="addSp modSp add">
        <pc:chgData name="Haochun" userId="898e547e-b322-4c40-a52b-eefdc03f4b32" providerId="ADAL" clId="{15173F68-914D-4240-AB36-9EDC0592966B}" dt="2020-08-23T07:52:04.499" v="1730" actId="20577"/>
        <pc:sldMkLst>
          <pc:docMk/>
          <pc:sldMk cId="878803682" sldId="268"/>
        </pc:sldMkLst>
        <pc:spChg chg="mod">
          <ac:chgData name="Haochun" userId="898e547e-b322-4c40-a52b-eefdc03f4b32" providerId="ADAL" clId="{15173F68-914D-4240-AB36-9EDC0592966B}" dt="2020-08-23T07:49:18.886" v="1502" actId="20577"/>
          <ac:spMkLst>
            <pc:docMk/>
            <pc:sldMk cId="878803682" sldId="268"/>
            <ac:spMk id="81" creationId="{00000000-0000-0000-0000-000000000000}"/>
          </ac:spMkLst>
        </pc:spChg>
        <pc:spChg chg="mod">
          <ac:chgData name="Haochun" userId="898e547e-b322-4c40-a52b-eefdc03f4b32" providerId="ADAL" clId="{15173F68-914D-4240-AB36-9EDC0592966B}" dt="2020-08-23T07:52:04.499" v="1730" actId="20577"/>
          <ac:spMkLst>
            <pc:docMk/>
            <pc:sldMk cId="878803682" sldId="268"/>
            <ac:spMk id="82" creationId="{00000000-0000-0000-0000-000000000000}"/>
          </ac:spMkLst>
        </pc:spChg>
        <pc:picChg chg="add mod">
          <ac:chgData name="Haochun" userId="898e547e-b322-4c40-a52b-eefdc03f4b32" providerId="ADAL" clId="{15173F68-914D-4240-AB36-9EDC0592966B}" dt="2020-08-23T07:50:09.713" v="1512" actId="1076"/>
          <ac:picMkLst>
            <pc:docMk/>
            <pc:sldMk cId="878803682" sldId="268"/>
            <ac:picMk id="3" creationId="{AD65DF0F-3447-4E7B-840B-475DCE99D854}"/>
          </ac:picMkLst>
        </pc:picChg>
      </pc:sldChg>
      <pc:sldChg chg="addSp delSp modSp add">
        <pc:chgData name="Haochun" userId="898e547e-b322-4c40-a52b-eefdc03f4b32" providerId="ADAL" clId="{15173F68-914D-4240-AB36-9EDC0592966B}" dt="2020-08-23T07:58:43.913" v="1779" actId="1076"/>
        <pc:sldMkLst>
          <pc:docMk/>
          <pc:sldMk cId="2493403619" sldId="269"/>
        </pc:sldMkLst>
        <pc:spChg chg="add mod">
          <ac:chgData name="Haochun" userId="898e547e-b322-4c40-a52b-eefdc03f4b32" providerId="ADAL" clId="{15173F68-914D-4240-AB36-9EDC0592966B}" dt="2020-08-23T07:56:39.585" v="1763" actId="571"/>
          <ac:spMkLst>
            <pc:docMk/>
            <pc:sldMk cId="2493403619" sldId="269"/>
            <ac:spMk id="4" creationId="{75B5D9D7-0AD6-4A34-8A71-DD551C0800B9}"/>
          </ac:spMkLst>
        </pc:spChg>
        <pc:spChg chg="mod">
          <ac:chgData name="Haochun" userId="898e547e-b322-4c40-a52b-eefdc03f4b32" providerId="ADAL" clId="{15173F68-914D-4240-AB36-9EDC0592966B}" dt="2020-08-23T07:54:07.074" v="1741" actId="20577"/>
          <ac:spMkLst>
            <pc:docMk/>
            <pc:sldMk cId="2493403619" sldId="269"/>
            <ac:spMk id="81" creationId="{00000000-0000-0000-0000-000000000000}"/>
          </ac:spMkLst>
        </pc:spChg>
        <pc:spChg chg="del mod">
          <ac:chgData name="Haochun" userId="898e547e-b322-4c40-a52b-eefdc03f4b32" providerId="ADAL" clId="{15173F68-914D-4240-AB36-9EDC0592966B}" dt="2020-08-23T07:57:49.731" v="1778" actId="478"/>
          <ac:spMkLst>
            <pc:docMk/>
            <pc:sldMk cId="2493403619" sldId="269"/>
            <ac:spMk id="82" creationId="{00000000-0000-0000-0000-000000000000}"/>
          </ac:spMkLst>
        </pc:spChg>
        <pc:picChg chg="add mod">
          <ac:chgData name="Haochun" userId="898e547e-b322-4c40-a52b-eefdc03f4b32" providerId="ADAL" clId="{15173F68-914D-4240-AB36-9EDC0592966B}" dt="2020-08-23T07:58:43.913" v="1779" actId="1076"/>
          <ac:picMkLst>
            <pc:docMk/>
            <pc:sldMk cId="2493403619" sldId="269"/>
            <ac:picMk id="3" creationId="{946A43C1-89B2-4879-BF6E-7B76FC94E55B}"/>
          </ac:picMkLst>
        </pc:picChg>
      </pc:sldChg>
      <pc:sldChg chg="delSp modSp add">
        <pc:chgData name="Haochun" userId="898e547e-b322-4c40-a52b-eefdc03f4b32" providerId="ADAL" clId="{15173F68-914D-4240-AB36-9EDC0592966B}" dt="2020-08-23T07:48:09.911" v="1482" actId="122"/>
        <pc:sldMkLst>
          <pc:docMk/>
          <pc:sldMk cId="888991756" sldId="270"/>
        </pc:sldMkLst>
        <pc:spChg chg="del">
          <ac:chgData name="Haochun" userId="898e547e-b322-4c40-a52b-eefdc03f4b32" providerId="ADAL" clId="{15173F68-914D-4240-AB36-9EDC0592966B}" dt="2020-08-23T07:48:06.629" v="1481" actId="478"/>
          <ac:spMkLst>
            <pc:docMk/>
            <pc:sldMk cId="888991756" sldId="270"/>
            <ac:spMk id="6" creationId="{EE619A7D-4EE3-4F42-AB65-D5B013D457B1}"/>
          </ac:spMkLst>
        </pc:spChg>
        <pc:spChg chg="mod">
          <ac:chgData name="Haochun" userId="898e547e-b322-4c40-a52b-eefdc03f4b32" providerId="ADAL" clId="{15173F68-914D-4240-AB36-9EDC0592966B}" dt="2020-08-23T07:48:09.911" v="1482" actId="122"/>
          <ac:spMkLst>
            <pc:docMk/>
            <pc:sldMk cId="888991756" sldId="270"/>
            <ac:spMk id="67" creationId="{00000000-0000-0000-0000-000000000000}"/>
          </ac:spMkLst>
        </pc:spChg>
      </pc:sldChg>
      <pc:sldChg chg="delSp modSp add">
        <pc:chgData name="Haochun" userId="898e547e-b322-4c40-a52b-eefdc03f4b32" providerId="ADAL" clId="{15173F68-914D-4240-AB36-9EDC0592966B}" dt="2020-08-24T01:18:42.696" v="3627" actId="20577"/>
        <pc:sldMkLst>
          <pc:docMk/>
          <pc:sldMk cId="3437519953" sldId="271"/>
        </pc:sldMkLst>
        <pc:spChg chg="mod">
          <ac:chgData name="Haochun" userId="898e547e-b322-4c40-a52b-eefdc03f4b32" providerId="ADAL" clId="{15173F68-914D-4240-AB36-9EDC0592966B}" dt="2020-08-24T01:18:42.696" v="3627" actId="20577"/>
          <ac:spMkLst>
            <pc:docMk/>
            <pc:sldMk cId="3437519953" sldId="271"/>
            <ac:spMk id="82" creationId="{00000000-0000-0000-0000-000000000000}"/>
          </ac:spMkLst>
        </pc:spChg>
        <pc:picChg chg="del">
          <ac:chgData name="Haochun" userId="898e547e-b322-4c40-a52b-eefdc03f4b32" providerId="ADAL" clId="{15173F68-914D-4240-AB36-9EDC0592966B}" dt="2020-08-23T07:58:50.656" v="1780" actId="478"/>
          <ac:picMkLst>
            <pc:docMk/>
            <pc:sldMk cId="3437519953" sldId="271"/>
            <ac:picMk id="3" creationId="{946A43C1-89B2-4879-BF6E-7B76FC94E55B}"/>
          </ac:picMkLst>
        </pc:picChg>
      </pc:sldChg>
      <pc:sldChg chg="addSp delSp modSp add">
        <pc:chgData name="Haochun" userId="898e547e-b322-4c40-a52b-eefdc03f4b32" providerId="ADAL" clId="{15173F68-914D-4240-AB36-9EDC0592966B}" dt="2020-08-23T10:21:25.939" v="3593" actId="20577"/>
        <pc:sldMkLst>
          <pc:docMk/>
          <pc:sldMk cId="1486748587" sldId="272"/>
        </pc:sldMkLst>
        <pc:spChg chg="add mod">
          <ac:chgData name="Haochun" userId="898e547e-b322-4c40-a52b-eefdc03f4b32" providerId="ADAL" clId="{15173F68-914D-4240-AB36-9EDC0592966B}" dt="2020-08-23T10:21:25.939" v="3593" actId="20577"/>
          <ac:spMkLst>
            <pc:docMk/>
            <pc:sldMk cId="1486748587" sldId="272"/>
            <ac:spMk id="2" creationId="{0FC67775-53E6-4163-95E0-0796275C89F8}"/>
          </ac:spMkLst>
        </pc:spChg>
        <pc:spChg chg="add del mod">
          <ac:chgData name="Haochun" userId="898e547e-b322-4c40-a52b-eefdc03f4b32" providerId="ADAL" clId="{15173F68-914D-4240-AB36-9EDC0592966B}" dt="2020-08-23T08:02:15.825" v="1844" actId="478"/>
          <ac:spMkLst>
            <pc:docMk/>
            <pc:sldMk cId="1486748587" sldId="272"/>
            <ac:spMk id="3" creationId="{516B0C40-080F-498C-A5BD-40A4E5E64433}"/>
          </ac:spMkLst>
        </pc:spChg>
        <pc:spChg chg="add del mod">
          <ac:chgData name="Haochun" userId="898e547e-b322-4c40-a52b-eefdc03f4b32" providerId="ADAL" clId="{15173F68-914D-4240-AB36-9EDC0592966B}" dt="2020-08-23T08:02:20.094" v="1846" actId="478"/>
          <ac:spMkLst>
            <pc:docMk/>
            <pc:sldMk cId="1486748587" sldId="272"/>
            <ac:spMk id="5" creationId="{283DC197-A102-45AE-9059-1E2E83FF1C36}"/>
          </ac:spMkLst>
        </pc:spChg>
        <pc:spChg chg="mod">
          <ac:chgData name="Haochun" userId="898e547e-b322-4c40-a52b-eefdc03f4b32" providerId="ADAL" clId="{15173F68-914D-4240-AB36-9EDC0592966B}" dt="2020-08-23T08:02:26.772" v="1849" actId="122"/>
          <ac:spMkLst>
            <pc:docMk/>
            <pc:sldMk cId="1486748587" sldId="272"/>
            <ac:spMk id="67" creationId="{00000000-0000-0000-0000-000000000000}"/>
          </ac:spMkLst>
        </pc:spChg>
        <pc:spChg chg="del">
          <ac:chgData name="Haochun" userId="898e547e-b322-4c40-a52b-eefdc03f4b32" providerId="ADAL" clId="{15173F68-914D-4240-AB36-9EDC0592966B}" dt="2020-08-23T08:02:17.732" v="1845" actId="478"/>
          <ac:spMkLst>
            <pc:docMk/>
            <pc:sldMk cId="1486748587" sldId="272"/>
            <ac:spMk id="68" creationId="{00000000-0000-0000-0000-000000000000}"/>
          </ac:spMkLst>
        </pc:spChg>
        <pc:spChg chg="del">
          <ac:chgData name="Haochun" userId="898e547e-b322-4c40-a52b-eefdc03f4b32" providerId="ADAL" clId="{15173F68-914D-4240-AB36-9EDC0592966B}" dt="2020-08-23T08:02:04.848" v="1841" actId="478"/>
          <ac:spMkLst>
            <pc:docMk/>
            <pc:sldMk cId="1486748587" sldId="272"/>
            <ac:spMk id="69" creationId="{00000000-0000-0000-0000-000000000000}"/>
          </ac:spMkLst>
        </pc:spChg>
      </pc:sldChg>
      <pc:sldChg chg="modSp add">
        <pc:chgData name="Haochun" userId="898e547e-b322-4c40-a52b-eefdc03f4b32" providerId="ADAL" clId="{15173F68-914D-4240-AB36-9EDC0592966B}" dt="2020-08-23T08:03:05.812" v="1869" actId="122"/>
        <pc:sldMkLst>
          <pc:docMk/>
          <pc:sldMk cId="3515587673" sldId="273"/>
        </pc:sldMkLst>
        <pc:spChg chg="mod">
          <ac:chgData name="Haochun" userId="898e547e-b322-4c40-a52b-eefdc03f4b32" providerId="ADAL" clId="{15173F68-914D-4240-AB36-9EDC0592966B}" dt="2020-08-23T08:03:05.812" v="1869" actId="122"/>
          <ac:spMkLst>
            <pc:docMk/>
            <pc:sldMk cId="3515587673" sldId="273"/>
            <ac:spMk id="2" creationId="{79B04F76-F8AD-40D3-BF2A-38C64F588F21}"/>
          </ac:spMkLst>
        </pc:spChg>
      </pc:sldChg>
      <pc:sldChg chg="add del">
        <pc:chgData name="Haochun" userId="898e547e-b322-4c40-a52b-eefdc03f4b32" providerId="ADAL" clId="{15173F68-914D-4240-AB36-9EDC0592966B}" dt="2020-08-23T08:02:32.704" v="1850" actId="2696"/>
        <pc:sldMkLst>
          <pc:docMk/>
          <pc:sldMk cId="4189468774" sldId="273"/>
        </pc:sldMkLst>
      </pc:sldChg>
      <pc:sldChg chg="addSp modSp add">
        <pc:chgData name="Haochun" userId="898e547e-b322-4c40-a52b-eefdc03f4b32" providerId="ADAL" clId="{15173F68-914D-4240-AB36-9EDC0592966B}" dt="2020-08-23T08:17:21.708" v="2187" actId="948"/>
        <pc:sldMkLst>
          <pc:docMk/>
          <pc:sldMk cId="1582776727" sldId="274"/>
        </pc:sldMkLst>
        <pc:spChg chg="mod">
          <ac:chgData name="Haochun" userId="898e547e-b322-4c40-a52b-eefdc03f4b32" providerId="ADAL" clId="{15173F68-914D-4240-AB36-9EDC0592966B}" dt="2020-08-23T08:05:48.392" v="2000" actId="20577"/>
          <ac:spMkLst>
            <pc:docMk/>
            <pc:sldMk cId="1582776727" sldId="274"/>
            <ac:spMk id="2" creationId="{6996D461-21D2-40EB-9D9C-8B10C36A8623}"/>
          </ac:spMkLst>
        </pc:spChg>
        <pc:spChg chg="add mod">
          <ac:chgData name="Haochun" userId="898e547e-b322-4c40-a52b-eefdc03f4b32" providerId="ADAL" clId="{15173F68-914D-4240-AB36-9EDC0592966B}" dt="2020-08-23T08:17:21.708" v="2187" actId="948"/>
          <ac:spMkLst>
            <pc:docMk/>
            <pc:sldMk cId="1582776727" sldId="274"/>
            <ac:spMk id="3" creationId="{E1A46485-934A-4259-A67A-6659B8215C0D}"/>
          </ac:spMkLst>
        </pc:spChg>
      </pc:sldChg>
      <pc:sldChg chg="addSp modSp add">
        <pc:chgData name="Haochun" userId="898e547e-b322-4c40-a52b-eefdc03f4b32" providerId="ADAL" clId="{15173F68-914D-4240-AB36-9EDC0592966B}" dt="2020-08-24T01:21:07.371" v="3628" actId="14100"/>
        <pc:sldMkLst>
          <pc:docMk/>
          <pc:sldMk cId="2912281403" sldId="275"/>
        </pc:sldMkLst>
        <pc:spChg chg="mod">
          <ac:chgData name="Haochun" userId="898e547e-b322-4c40-a52b-eefdc03f4b32" providerId="ADAL" clId="{15173F68-914D-4240-AB36-9EDC0592966B}" dt="2020-08-23T08:18:23.304" v="2202" actId="20577"/>
          <ac:spMkLst>
            <pc:docMk/>
            <pc:sldMk cId="2912281403" sldId="275"/>
            <ac:spMk id="2" creationId="{52755C8A-38C7-4BD0-BC8D-777214B820C0}"/>
          </ac:spMkLst>
        </pc:spChg>
        <pc:spChg chg="add mod">
          <ac:chgData name="Haochun" userId="898e547e-b322-4c40-a52b-eefdc03f4b32" providerId="ADAL" clId="{15173F68-914D-4240-AB36-9EDC0592966B}" dt="2020-08-23T08:24:19.074" v="2383"/>
          <ac:spMkLst>
            <pc:docMk/>
            <pc:sldMk cId="2912281403" sldId="275"/>
            <ac:spMk id="3" creationId="{8242B878-6966-4117-9D16-CE47C833AAA1}"/>
          </ac:spMkLst>
        </pc:spChg>
        <pc:picChg chg="add mod">
          <ac:chgData name="Haochun" userId="898e547e-b322-4c40-a52b-eefdc03f4b32" providerId="ADAL" clId="{15173F68-914D-4240-AB36-9EDC0592966B}" dt="2020-08-24T01:21:07.371" v="3628" actId="14100"/>
          <ac:picMkLst>
            <pc:docMk/>
            <pc:sldMk cId="2912281403" sldId="275"/>
            <ac:picMk id="4" creationId="{59F265C1-58AD-CC4F-B3E9-06AFF682C03A}"/>
          </ac:picMkLst>
        </pc:picChg>
      </pc:sldChg>
      <pc:sldChg chg="add del">
        <pc:chgData name="Haochun" userId="898e547e-b322-4c40-a52b-eefdc03f4b32" providerId="ADAL" clId="{15173F68-914D-4240-AB36-9EDC0592966B}" dt="2020-08-23T08:25:20.879" v="2385" actId="2696"/>
        <pc:sldMkLst>
          <pc:docMk/>
          <pc:sldMk cId="6218368" sldId="276"/>
        </pc:sldMkLst>
      </pc:sldChg>
      <pc:sldChg chg="add del">
        <pc:chgData name="Haochun" userId="898e547e-b322-4c40-a52b-eefdc03f4b32" providerId="ADAL" clId="{15173F68-914D-4240-AB36-9EDC0592966B}" dt="2020-08-23T08:18:49.718" v="2206"/>
        <pc:sldMkLst>
          <pc:docMk/>
          <pc:sldMk cId="405571932" sldId="276"/>
        </pc:sldMkLst>
      </pc:sldChg>
      <pc:sldChg chg="addSp delSp modSp add">
        <pc:chgData name="Haochun" userId="898e547e-b322-4c40-a52b-eefdc03f4b32" providerId="ADAL" clId="{15173F68-914D-4240-AB36-9EDC0592966B}" dt="2020-08-23T08:49:48.426" v="2722" actId="1076"/>
        <pc:sldMkLst>
          <pc:docMk/>
          <pc:sldMk cId="1723858324" sldId="276"/>
        </pc:sldMkLst>
        <pc:spChg chg="mod">
          <ac:chgData name="Haochun" userId="898e547e-b322-4c40-a52b-eefdc03f4b32" providerId="ADAL" clId="{15173F68-914D-4240-AB36-9EDC0592966B}" dt="2020-08-23T08:28:36.503" v="2395" actId="20577"/>
          <ac:spMkLst>
            <pc:docMk/>
            <pc:sldMk cId="1723858324" sldId="276"/>
            <ac:spMk id="74" creationId="{00000000-0000-0000-0000-000000000000}"/>
          </ac:spMkLst>
        </pc:spChg>
        <pc:spChg chg="mod">
          <ac:chgData name="Haochun" userId="898e547e-b322-4c40-a52b-eefdc03f4b32" providerId="ADAL" clId="{15173F68-914D-4240-AB36-9EDC0592966B}" dt="2020-08-23T08:48:58.805" v="2713" actId="20577"/>
          <ac:spMkLst>
            <pc:docMk/>
            <pc:sldMk cId="1723858324" sldId="276"/>
            <ac:spMk id="75" creationId="{00000000-0000-0000-0000-000000000000}"/>
          </ac:spMkLst>
        </pc:spChg>
        <pc:graphicFrameChg chg="del">
          <ac:chgData name="Haochun" userId="898e547e-b322-4c40-a52b-eefdc03f4b32" providerId="ADAL" clId="{15173F68-914D-4240-AB36-9EDC0592966B}" dt="2020-08-23T08:25:26.493" v="2387" actId="478"/>
          <ac:graphicFrameMkLst>
            <pc:docMk/>
            <pc:sldMk cId="1723858324" sldId="276"/>
            <ac:graphicFrameMk id="76" creationId="{00000000-0000-0000-0000-000000000000}"/>
          </ac:graphicFrameMkLst>
        </pc:graphicFrameChg>
        <pc:picChg chg="add mod">
          <ac:chgData name="Haochun" userId="898e547e-b322-4c40-a52b-eefdc03f4b32" providerId="ADAL" clId="{15173F68-914D-4240-AB36-9EDC0592966B}" dt="2020-08-23T08:49:48.426" v="2722" actId="1076"/>
          <ac:picMkLst>
            <pc:docMk/>
            <pc:sldMk cId="1723858324" sldId="276"/>
            <ac:picMk id="3" creationId="{BE824762-F466-4B1C-A404-06990F836B09}"/>
          </ac:picMkLst>
        </pc:picChg>
      </pc:sldChg>
      <pc:sldChg chg="delSp modSp add">
        <pc:chgData name="Haochun" userId="898e547e-b322-4c40-a52b-eefdc03f4b32" providerId="ADAL" clId="{15173F68-914D-4240-AB36-9EDC0592966B}" dt="2020-08-23T08:59:45.976" v="3127" actId="20577"/>
        <pc:sldMkLst>
          <pc:docMk/>
          <pc:sldMk cId="1151498535" sldId="277"/>
        </pc:sldMkLst>
        <pc:spChg chg="mod">
          <ac:chgData name="Haochun" userId="898e547e-b322-4c40-a52b-eefdc03f4b32" providerId="ADAL" clId="{15173F68-914D-4240-AB36-9EDC0592966B}" dt="2020-08-23T08:59:45.976" v="3127" actId="20577"/>
          <ac:spMkLst>
            <pc:docMk/>
            <pc:sldMk cId="1151498535" sldId="277"/>
            <ac:spMk id="75" creationId="{00000000-0000-0000-0000-000000000000}"/>
          </ac:spMkLst>
        </pc:spChg>
        <pc:picChg chg="del">
          <ac:chgData name="Haochun" userId="898e547e-b322-4c40-a52b-eefdc03f4b32" providerId="ADAL" clId="{15173F68-914D-4240-AB36-9EDC0592966B}" dt="2020-08-23T08:50:03.700" v="2724" actId="478"/>
          <ac:picMkLst>
            <pc:docMk/>
            <pc:sldMk cId="1151498535" sldId="277"/>
            <ac:picMk id="3" creationId="{BE824762-F466-4B1C-A404-06990F836B09}"/>
          </ac:picMkLst>
        </pc:picChg>
      </pc:sldChg>
      <pc:sldChg chg="addSp delSp modSp add">
        <pc:chgData name="Haochun" userId="898e547e-b322-4c40-a52b-eefdc03f4b32" providerId="ADAL" clId="{15173F68-914D-4240-AB36-9EDC0592966B}" dt="2020-08-23T09:19:04.091" v="3156"/>
        <pc:sldMkLst>
          <pc:docMk/>
          <pc:sldMk cId="3522328807" sldId="278"/>
        </pc:sldMkLst>
        <pc:spChg chg="add del mod">
          <ac:chgData name="Haochun" userId="898e547e-b322-4c40-a52b-eefdc03f4b32" providerId="ADAL" clId="{15173F68-914D-4240-AB36-9EDC0592966B}" dt="2020-08-23T09:15:45.113" v="3131" actId="478"/>
          <ac:spMkLst>
            <pc:docMk/>
            <pc:sldMk cId="3522328807" sldId="278"/>
            <ac:spMk id="4" creationId="{1526B3F4-15CF-4EE4-A617-E703F969A588}"/>
          </ac:spMkLst>
        </pc:spChg>
        <pc:spChg chg="add mod">
          <ac:chgData name="Haochun" userId="898e547e-b322-4c40-a52b-eefdc03f4b32" providerId="ADAL" clId="{15173F68-914D-4240-AB36-9EDC0592966B}" dt="2020-08-23T09:15:52.425" v="3133" actId="20577"/>
          <ac:spMkLst>
            <pc:docMk/>
            <pc:sldMk cId="3522328807" sldId="278"/>
            <ac:spMk id="5" creationId="{892CED7B-61EA-4723-8C22-A4B821D3391A}"/>
          </ac:spMkLst>
        </pc:spChg>
        <pc:spChg chg="add del">
          <ac:chgData name="Haochun" userId="898e547e-b322-4c40-a52b-eefdc03f4b32" providerId="ADAL" clId="{15173F68-914D-4240-AB36-9EDC0592966B}" dt="2020-08-23T09:19:04.091" v="3156"/>
          <ac:spMkLst>
            <pc:docMk/>
            <pc:sldMk cId="3522328807" sldId="278"/>
            <ac:spMk id="12" creationId="{2752DB13-693A-47BA-9097-31D3C4744BEE}"/>
          </ac:spMkLst>
        </pc:spChg>
        <pc:spChg chg="mod">
          <ac:chgData name="Haochun" userId="898e547e-b322-4c40-a52b-eefdc03f4b32" providerId="ADAL" clId="{15173F68-914D-4240-AB36-9EDC0592966B}" dt="2020-08-23T08:57:38.122" v="3000" actId="20577"/>
          <ac:spMkLst>
            <pc:docMk/>
            <pc:sldMk cId="3522328807" sldId="278"/>
            <ac:spMk id="74" creationId="{00000000-0000-0000-0000-000000000000}"/>
          </ac:spMkLst>
        </pc:spChg>
        <pc:spChg chg="del mod">
          <ac:chgData name="Haochun" userId="898e547e-b322-4c40-a52b-eefdc03f4b32" providerId="ADAL" clId="{15173F68-914D-4240-AB36-9EDC0592966B}" dt="2020-08-23T09:15:41.322" v="3129" actId="478"/>
          <ac:spMkLst>
            <pc:docMk/>
            <pc:sldMk cId="3522328807" sldId="278"/>
            <ac:spMk id="75" creationId="{00000000-0000-0000-0000-000000000000}"/>
          </ac:spMkLst>
        </pc:spChg>
        <pc:picChg chg="add del mod">
          <ac:chgData name="Haochun" userId="898e547e-b322-4c40-a52b-eefdc03f4b32" providerId="ADAL" clId="{15173F68-914D-4240-AB36-9EDC0592966B}" dt="2020-08-23T09:18:12.648" v="3142" actId="478"/>
          <ac:picMkLst>
            <pc:docMk/>
            <pc:sldMk cId="3522328807" sldId="278"/>
            <ac:picMk id="3" creationId="{49C142AF-D085-42B7-AA3D-2433030211E9}"/>
          </ac:picMkLst>
        </pc:picChg>
        <pc:picChg chg="add mod">
          <ac:chgData name="Haochun" userId="898e547e-b322-4c40-a52b-eefdc03f4b32" providerId="ADAL" clId="{15173F68-914D-4240-AB36-9EDC0592966B}" dt="2020-08-23T09:18:24.752" v="3147" actId="14100"/>
          <ac:picMkLst>
            <pc:docMk/>
            <pc:sldMk cId="3522328807" sldId="278"/>
            <ac:picMk id="7" creationId="{E7C4C9FF-E7F8-4C3B-B1FF-F9C343EA025F}"/>
          </ac:picMkLst>
        </pc:picChg>
        <pc:picChg chg="add mod">
          <ac:chgData name="Haochun" userId="898e547e-b322-4c40-a52b-eefdc03f4b32" providerId="ADAL" clId="{15173F68-914D-4240-AB36-9EDC0592966B}" dt="2020-08-23T09:18:49.936" v="3154" actId="14100"/>
          <ac:picMkLst>
            <pc:docMk/>
            <pc:sldMk cId="3522328807" sldId="278"/>
            <ac:picMk id="9" creationId="{47E86F3C-08B8-4A2E-8278-1658F398BE74}"/>
          </ac:picMkLst>
        </pc:picChg>
      </pc:sldChg>
      <pc:sldChg chg="addSp delSp modSp add">
        <pc:chgData name="Haochun" userId="898e547e-b322-4c40-a52b-eefdc03f4b32" providerId="ADAL" clId="{15173F68-914D-4240-AB36-9EDC0592966B}" dt="2020-08-23T09:23:45.460" v="3555" actId="20577"/>
        <pc:sldMkLst>
          <pc:docMk/>
          <pc:sldMk cId="2432541318" sldId="279"/>
        </pc:sldMkLst>
        <pc:spChg chg="mod">
          <ac:chgData name="Haochun" userId="898e547e-b322-4c40-a52b-eefdc03f4b32" providerId="ADAL" clId="{15173F68-914D-4240-AB36-9EDC0592966B}" dt="2020-08-23T09:23:45.460" v="3555" actId="20577"/>
          <ac:spMkLst>
            <pc:docMk/>
            <pc:sldMk cId="2432541318" sldId="279"/>
            <ac:spMk id="5" creationId="{892CED7B-61EA-4723-8C22-A4B821D3391A}"/>
          </ac:spMkLst>
        </pc:spChg>
        <pc:picChg chg="add mod">
          <ac:chgData name="Haochun" userId="898e547e-b322-4c40-a52b-eefdc03f4b32" providerId="ADAL" clId="{15173F68-914D-4240-AB36-9EDC0592966B}" dt="2020-08-23T09:22:56.975" v="3453" actId="1076"/>
          <ac:picMkLst>
            <pc:docMk/>
            <pc:sldMk cId="2432541318" sldId="279"/>
            <ac:picMk id="3" creationId="{D08F2961-AFDE-487C-B9D9-3C37D94C853D}"/>
          </ac:picMkLst>
        </pc:picChg>
        <pc:picChg chg="del">
          <ac:chgData name="Haochun" userId="898e547e-b322-4c40-a52b-eefdc03f4b32" providerId="ADAL" clId="{15173F68-914D-4240-AB36-9EDC0592966B}" dt="2020-08-23T09:19:10.455" v="3158" actId="478"/>
          <ac:picMkLst>
            <pc:docMk/>
            <pc:sldMk cId="2432541318" sldId="279"/>
            <ac:picMk id="7" creationId="{E7C4C9FF-E7F8-4C3B-B1FF-F9C343EA025F}"/>
          </ac:picMkLst>
        </pc:picChg>
        <pc:picChg chg="del">
          <ac:chgData name="Haochun" userId="898e547e-b322-4c40-a52b-eefdc03f4b32" providerId="ADAL" clId="{15173F68-914D-4240-AB36-9EDC0592966B}" dt="2020-08-23T09:19:10.791" v="3159" actId="478"/>
          <ac:picMkLst>
            <pc:docMk/>
            <pc:sldMk cId="2432541318" sldId="279"/>
            <ac:picMk id="9" creationId="{47E86F3C-08B8-4A2E-8278-1658F398BE74}"/>
          </ac:picMkLst>
        </pc:picChg>
      </pc:sldChg>
      <pc:sldChg chg="modSp add">
        <pc:chgData name="Haochun" userId="898e547e-b322-4c40-a52b-eefdc03f4b32" providerId="ADAL" clId="{15173F68-914D-4240-AB36-9EDC0592966B}" dt="2020-08-23T09:25:10.581" v="3577" actId="122"/>
        <pc:sldMkLst>
          <pc:docMk/>
          <pc:sldMk cId="4050469831" sldId="280"/>
        </pc:sldMkLst>
        <pc:spChg chg="mod">
          <ac:chgData name="Haochun" userId="898e547e-b322-4c40-a52b-eefdc03f4b32" providerId="ADAL" clId="{15173F68-914D-4240-AB36-9EDC0592966B}" dt="2020-08-23T09:25:10.581" v="3577" actId="122"/>
          <ac:spMkLst>
            <pc:docMk/>
            <pc:sldMk cId="4050469831" sldId="280"/>
            <ac:spMk id="2" creationId="{DA221D68-FCB5-486C-B69F-E156BCBBD331}"/>
          </ac:spMkLst>
        </pc:spChg>
      </pc:sldChg>
    </pc:docChg>
  </pc:docChgLst>
  <pc:docChgLst>
    <pc:chgData name="Haochun" userId="898e547e-b322-4c40-a52b-eefdc03f4b32" providerId="ADAL" clId="{920067E7-F165-4FC3-B8CC-D0A8A592C700}"/>
    <pc:docChg chg="undo custSel addSld delSld modSld sldOrd addMainMaster">
      <pc:chgData name="Haochun" userId="898e547e-b322-4c40-a52b-eefdc03f4b32" providerId="ADAL" clId="{920067E7-F165-4FC3-B8CC-D0A8A592C700}" dt="2020-08-31T03:12:30.419" v="3088" actId="2696"/>
      <pc:docMkLst>
        <pc:docMk/>
      </pc:docMkLst>
      <pc:sldChg chg="add">
        <pc:chgData name="Haochun" userId="898e547e-b322-4c40-a52b-eefdc03f4b32" providerId="ADAL" clId="{920067E7-F165-4FC3-B8CC-D0A8A592C700}" dt="2020-08-30T07:43:49.288" v="1175"/>
        <pc:sldMkLst>
          <pc:docMk/>
          <pc:sldMk cId="0" sldId="256"/>
        </pc:sldMkLst>
      </pc:sldChg>
      <pc:sldChg chg="del">
        <pc:chgData name="Haochun" userId="898e547e-b322-4c40-a52b-eefdc03f4b32" providerId="ADAL" clId="{920067E7-F165-4FC3-B8CC-D0A8A592C700}" dt="2020-08-30T14:13:15.506" v="2743" actId="2696"/>
        <pc:sldMkLst>
          <pc:docMk/>
          <pc:sldMk cId="0" sldId="257"/>
        </pc:sldMkLst>
      </pc:sldChg>
      <pc:sldChg chg="del">
        <pc:chgData name="Haochun" userId="898e547e-b322-4c40-a52b-eefdc03f4b32" providerId="ADAL" clId="{920067E7-F165-4FC3-B8CC-D0A8A592C700}" dt="2020-08-30T14:13:16.097" v="2744" actId="2696"/>
        <pc:sldMkLst>
          <pc:docMk/>
          <pc:sldMk cId="0" sldId="258"/>
        </pc:sldMkLst>
      </pc:sldChg>
      <pc:sldChg chg="del">
        <pc:chgData name="Haochun" userId="898e547e-b322-4c40-a52b-eefdc03f4b32" providerId="ADAL" clId="{920067E7-F165-4FC3-B8CC-D0A8A592C700}" dt="2020-08-30T14:13:16.728" v="2745" actId="2696"/>
        <pc:sldMkLst>
          <pc:docMk/>
          <pc:sldMk cId="0" sldId="259"/>
        </pc:sldMkLst>
      </pc:sldChg>
      <pc:sldChg chg="del">
        <pc:chgData name="Haochun" userId="898e547e-b322-4c40-a52b-eefdc03f4b32" providerId="ADAL" clId="{920067E7-F165-4FC3-B8CC-D0A8A592C700}" dt="2020-08-30T14:13:17.302" v="2746" actId="2696"/>
        <pc:sldMkLst>
          <pc:docMk/>
          <pc:sldMk cId="0" sldId="260"/>
        </pc:sldMkLst>
      </pc:sldChg>
      <pc:sldChg chg="del">
        <pc:chgData name="Haochun" userId="898e547e-b322-4c40-a52b-eefdc03f4b32" providerId="ADAL" clId="{920067E7-F165-4FC3-B8CC-D0A8A592C700}" dt="2020-08-30T14:13:17.773" v="2747" actId="2696"/>
        <pc:sldMkLst>
          <pc:docMk/>
          <pc:sldMk cId="0" sldId="261"/>
        </pc:sldMkLst>
      </pc:sldChg>
      <pc:sldChg chg="del">
        <pc:chgData name="Haochun" userId="898e547e-b322-4c40-a52b-eefdc03f4b32" providerId="ADAL" clId="{920067E7-F165-4FC3-B8CC-D0A8A592C700}" dt="2020-08-30T14:13:18.461" v="2748" actId="2696"/>
        <pc:sldMkLst>
          <pc:docMk/>
          <pc:sldMk cId="0" sldId="262"/>
        </pc:sldMkLst>
      </pc:sldChg>
      <pc:sldChg chg="delSp modSp">
        <pc:chgData name="Haochun" userId="898e547e-b322-4c40-a52b-eefdc03f4b32" providerId="ADAL" clId="{920067E7-F165-4FC3-B8CC-D0A8A592C700}" dt="2020-08-30T07:17:32.304" v="9" actId="478"/>
        <pc:sldMkLst>
          <pc:docMk/>
          <pc:sldMk cId="1371332324" sldId="263"/>
        </pc:sldMkLst>
        <pc:spChg chg="del">
          <ac:chgData name="Haochun" userId="898e547e-b322-4c40-a52b-eefdc03f4b32" providerId="ADAL" clId="{920067E7-F165-4FC3-B8CC-D0A8A592C700}" dt="2020-08-30T07:17:32.304" v="9" actId="478"/>
          <ac:spMkLst>
            <pc:docMk/>
            <pc:sldMk cId="1371332324" sldId="263"/>
            <ac:spMk id="6" creationId="{EE619A7D-4EE3-4F42-AB65-D5B013D457B1}"/>
          </ac:spMkLst>
        </pc:spChg>
        <pc:spChg chg="mod">
          <ac:chgData name="Haochun" userId="898e547e-b322-4c40-a52b-eefdc03f4b32" providerId="ADAL" clId="{920067E7-F165-4FC3-B8CC-D0A8A592C700}" dt="2020-08-30T07:17:28.824" v="8" actId="20577"/>
          <ac:spMkLst>
            <pc:docMk/>
            <pc:sldMk cId="1371332324" sldId="263"/>
            <ac:spMk id="67" creationId="{00000000-0000-0000-0000-000000000000}"/>
          </ac:spMkLst>
        </pc:spChg>
      </pc:sldChg>
      <pc:sldChg chg="modSp add">
        <pc:chgData name="Haochun" userId="898e547e-b322-4c40-a52b-eefdc03f4b32" providerId="ADAL" clId="{920067E7-F165-4FC3-B8CC-D0A8A592C700}" dt="2020-08-30T14:20:35.565" v="2839" actId="20577"/>
        <pc:sldMkLst>
          <pc:docMk/>
          <pc:sldMk cId="0" sldId="264"/>
        </pc:sldMkLst>
        <pc:spChg chg="mod">
          <ac:chgData name="Haochun" userId="898e547e-b322-4c40-a52b-eefdc03f4b32" providerId="ADAL" clId="{920067E7-F165-4FC3-B8CC-D0A8A592C700}" dt="2020-08-30T14:20:35.565" v="2839" actId="20577"/>
          <ac:spMkLst>
            <pc:docMk/>
            <pc:sldMk cId="0" sldId="264"/>
            <ac:spMk id="140" creationId="{00000000-0000-0000-0000-000000000000}"/>
          </ac:spMkLst>
        </pc:spChg>
        <pc:spChg chg="mod">
          <ac:chgData name="Haochun" userId="898e547e-b322-4c40-a52b-eefdc03f4b32" providerId="ADAL" clId="{920067E7-F165-4FC3-B8CC-D0A8A592C700}" dt="2020-08-30T09:01:33.554" v="2707"/>
          <ac:spMkLst>
            <pc:docMk/>
            <pc:sldMk cId="0" sldId="264"/>
            <ac:spMk id="142" creationId="{00000000-0000-0000-0000-000000000000}"/>
          </ac:spMkLst>
        </pc:spChg>
      </pc:sldChg>
      <pc:sldChg chg="del">
        <pc:chgData name="Haochun" userId="898e547e-b322-4c40-a52b-eefdc03f4b32" providerId="ADAL" clId="{920067E7-F165-4FC3-B8CC-D0A8A592C700}" dt="2020-08-30T07:17:35.223" v="10" actId="2696"/>
        <pc:sldMkLst>
          <pc:docMk/>
          <pc:sldMk cId="1843774899" sldId="264"/>
        </pc:sldMkLst>
      </pc:sldChg>
      <pc:sldChg chg="del">
        <pc:chgData name="Haochun" userId="898e547e-b322-4c40-a52b-eefdc03f4b32" providerId="ADAL" clId="{920067E7-F165-4FC3-B8CC-D0A8A592C700}" dt="2020-08-30T09:02:25.297" v="2711" actId="2696"/>
        <pc:sldMkLst>
          <pc:docMk/>
          <pc:sldMk cId="1439503386" sldId="265"/>
        </pc:sldMkLst>
      </pc:sldChg>
      <pc:sldChg chg="modSp add">
        <pc:chgData name="Haochun" userId="898e547e-b322-4c40-a52b-eefdc03f4b32" providerId="ADAL" clId="{920067E7-F165-4FC3-B8CC-D0A8A592C700}" dt="2020-08-30T14:20:45.830" v="2847" actId="20577"/>
        <pc:sldMkLst>
          <pc:docMk/>
          <pc:sldMk cId="0" sldId="266"/>
        </pc:sldMkLst>
        <pc:spChg chg="mod">
          <ac:chgData name="Haochun" userId="898e547e-b322-4c40-a52b-eefdc03f4b32" providerId="ADAL" clId="{920067E7-F165-4FC3-B8CC-D0A8A592C700}" dt="2020-08-30T14:20:45.830" v="2847" actId="20577"/>
          <ac:spMkLst>
            <pc:docMk/>
            <pc:sldMk cId="0" sldId="266"/>
            <ac:spMk id="161" creationId="{00000000-0000-0000-0000-000000000000}"/>
          </ac:spMkLst>
        </pc:spChg>
        <pc:spChg chg="mod">
          <ac:chgData name="Haochun" userId="898e547e-b322-4c40-a52b-eefdc03f4b32" providerId="ADAL" clId="{920067E7-F165-4FC3-B8CC-D0A8A592C700}" dt="2020-08-30T09:01:51.144" v="2709"/>
          <ac:spMkLst>
            <pc:docMk/>
            <pc:sldMk cId="0" sldId="266"/>
            <ac:spMk id="164" creationId="{00000000-0000-0000-0000-000000000000}"/>
          </ac:spMkLst>
        </pc:spChg>
      </pc:sldChg>
      <pc:sldChg chg="del">
        <pc:chgData name="Haochun" userId="898e547e-b322-4c40-a52b-eefdc03f4b32" providerId="ADAL" clId="{920067E7-F165-4FC3-B8CC-D0A8A592C700}" dt="2020-08-30T07:22:39.708" v="172" actId="2696"/>
        <pc:sldMkLst>
          <pc:docMk/>
          <pc:sldMk cId="269547899" sldId="266"/>
        </pc:sldMkLst>
      </pc:sldChg>
      <pc:sldChg chg="modSp add">
        <pc:chgData name="Haochun" userId="898e547e-b322-4c40-a52b-eefdc03f4b32" providerId="ADAL" clId="{920067E7-F165-4FC3-B8CC-D0A8A592C700}" dt="2020-08-30T14:20:49.135" v="2851" actId="20577"/>
        <pc:sldMkLst>
          <pc:docMk/>
          <pc:sldMk cId="0" sldId="267"/>
        </pc:sldMkLst>
        <pc:spChg chg="mod">
          <ac:chgData name="Haochun" userId="898e547e-b322-4c40-a52b-eefdc03f4b32" providerId="ADAL" clId="{920067E7-F165-4FC3-B8CC-D0A8A592C700}" dt="2020-08-30T14:20:49.135" v="2851" actId="20577"/>
          <ac:spMkLst>
            <pc:docMk/>
            <pc:sldMk cId="0" sldId="267"/>
            <ac:spMk id="173" creationId="{00000000-0000-0000-0000-000000000000}"/>
          </ac:spMkLst>
        </pc:spChg>
      </pc:sldChg>
      <pc:sldChg chg="del">
        <pc:chgData name="Haochun" userId="898e547e-b322-4c40-a52b-eefdc03f4b32" providerId="ADAL" clId="{920067E7-F165-4FC3-B8CC-D0A8A592C700}" dt="2020-08-30T07:22:53.865" v="175" actId="2696"/>
        <pc:sldMkLst>
          <pc:docMk/>
          <pc:sldMk cId="1001397421" sldId="267"/>
        </pc:sldMkLst>
      </pc:sldChg>
      <pc:sldChg chg="del">
        <pc:chgData name="Haochun" userId="898e547e-b322-4c40-a52b-eefdc03f4b32" providerId="ADAL" clId="{920067E7-F165-4FC3-B8CC-D0A8A592C700}" dt="2020-08-30T09:07:41.336" v="2716" actId="2696"/>
        <pc:sldMkLst>
          <pc:docMk/>
          <pc:sldMk cId="878803682" sldId="268"/>
        </pc:sldMkLst>
      </pc:sldChg>
      <pc:sldChg chg="del">
        <pc:chgData name="Haochun" userId="898e547e-b322-4c40-a52b-eefdc03f4b32" providerId="ADAL" clId="{920067E7-F165-4FC3-B8CC-D0A8A592C700}" dt="2020-08-30T09:07:42.052" v="2717" actId="2696"/>
        <pc:sldMkLst>
          <pc:docMk/>
          <pc:sldMk cId="2493403619" sldId="269"/>
        </pc:sldMkLst>
      </pc:sldChg>
      <pc:sldChg chg="modSp ord">
        <pc:chgData name="Haochun" userId="898e547e-b322-4c40-a52b-eefdc03f4b32" providerId="ADAL" clId="{920067E7-F165-4FC3-B8CC-D0A8A592C700}" dt="2020-08-30T07:41:19.505" v="1174" actId="20577"/>
        <pc:sldMkLst>
          <pc:docMk/>
          <pc:sldMk cId="888991756" sldId="270"/>
        </pc:sldMkLst>
        <pc:spChg chg="mod">
          <ac:chgData name="Haochun" userId="898e547e-b322-4c40-a52b-eefdc03f4b32" providerId="ADAL" clId="{920067E7-F165-4FC3-B8CC-D0A8A592C700}" dt="2020-08-30T07:41:19.505" v="1174" actId="20577"/>
          <ac:spMkLst>
            <pc:docMk/>
            <pc:sldMk cId="888991756" sldId="270"/>
            <ac:spMk id="67" creationId="{00000000-0000-0000-0000-000000000000}"/>
          </ac:spMkLst>
        </pc:spChg>
      </pc:sldChg>
      <pc:sldChg chg="del">
        <pc:chgData name="Haochun" userId="898e547e-b322-4c40-a52b-eefdc03f4b32" providerId="ADAL" clId="{920067E7-F165-4FC3-B8CC-D0A8A592C700}" dt="2020-08-30T09:07:42.580" v="2718" actId="2696"/>
        <pc:sldMkLst>
          <pc:docMk/>
          <pc:sldMk cId="3437519953" sldId="271"/>
        </pc:sldMkLst>
      </pc:sldChg>
      <pc:sldChg chg="del">
        <pc:chgData name="Haochun" userId="898e547e-b322-4c40-a52b-eefdc03f4b32" providerId="ADAL" clId="{920067E7-F165-4FC3-B8CC-D0A8A592C700}" dt="2020-08-30T09:07:43.985" v="2720" actId="2696"/>
        <pc:sldMkLst>
          <pc:docMk/>
          <pc:sldMk cId="1486748587" sldId="272"/>
        </pc:sldMkLst>
      </pc:sldChg>
      <pc:sldChg chg="addSp delSp modSp ord">
        <pc:chgData name="Haochun" userId="898e547e-b322-4c40-a52b-eefdc03f4b32" providerId="ADAL" clId="{920067E7-F165-4FC3-B8CC-D0A8A592C700}" dt="2020-08-30T15:03:26.694" v="3006" actId="20577"/>
        <pc:sldMkLst>
          <pc:docMk/>
          <pc:sldMk cId="1582776727" sldId="274"/>
        </pc:sldMkLst>
        <pc:spChg chg="mod">
          <ac:chgData name="Haochun" userId="898e547e-b322-4c40-a52b-eefdc03f4b32" providerId="ADAL" clId="{920067E7-F165-4FC3-B8CC-D0A8A592C700}" dt="2020-08-30T15:03:26.694" v="3006" actId="20577"/>
          <ac:spMkLst>
            <pc:docMk/>
            <pc:sldMk cId="1582776727" sldId="274"/>
            <ac:spMk id="2" creationId="{6996D461-21D2-40EB-9D9C-8B10C36A8623}"/>
          </ac:spMkLst>
        </pc:spChg>
        <pc:spChg chg="mod">
          <ac:chgData name="Haochun" userId="898e547e-b322-4c40-a52b-eefdc03f4b32" providerId="ADAL" clId="{920067E7-F165-4FC3-B8CC-D0A8A592C700}" dt="2020-08-30T15:03:19.972" v="2992" actId="5793"/>
          <ac:spMkLst>
            <pc:docMk/>
            <pc:sldMk cId="1582776727" sldId="274"/>
            <ac:spMk id="3" creationId="{E1A46485-934A-4259-A67A-6659B8215C0D}"/>
          </ac:spMkLst>
        </pc:spChg>
        <pc:spChg chg="add del">
          <ac:chgData name="Haochun" userId="898e547e-b322-4c40-a52b-eefdc03f4b32" providerId="ADAL" clId="{920067E7-F165-4FC3-B8CC-D0A8A592C700}" dt="2020-08-30T07:38:57.254" v="1055"/>
          <ac:spMkLst>
            <pc:docMk/>
            <pc:sldMk cId="1582776727" sldId="274"/>
            <ac:spMk id="4" creationId="{0C582C9A-F96C-4DBA-8CFE-0E4CBA79928B}"/>
          </ac:spMkLst>
        </pc:spChg>
      </pc:sldChg>
      <pc:sldChg chg="del">
        <pc:chgData name="Haochun" userId="898e547e-b322-4c40-a52b-eefdc03f4b32" providerId="ADAL" clId="{920067E7-F165-4FC3-B8CC-D0A8A592C700}" dt="2020-08-30T09:07:43.194" v="2719" actId="2696"/>
        <pc:sldMkLst>
          <pc:docMk/>
          <pc:sldMk cId="2912281403" sldId="275"/>
        </pc:sldMkLst>
      </pc:sldChg>
      <pc:sldChg chg="del">
        <pc:chgData name="Haochun" userId="898e547e-b322-4c40-a52b-eefdc03f4b32" providerId="ADAL" clId="{920067E7-F165-4FC3-B8CC-D0A8A592C700}" dt="2020-08-30T14:13:13.447" v="2739" actId="2696"/>
        <pc:sldMkLst>
          <pc:docMk/>
          <pc:sldMk cId="1723858324" sldId="276"/>
        </pc:sldMkLst>
      </pc:sldChg>
      <pc:sldChg chg="del">
        <pc:chgData name="Haochun" userId="898e547e-b322-4c40-a52b-eefdc03f4b32" providerId="ADAL" clId="{920067E7-F165-4FC3-B8CC-D0A8A592C700}" dt="2020-08-30T14:13:13.866" v="2740" actId="2696"/>
        <pc:sldMkLst>
          <pc:docMk/>
          <pc:sldMk cId="1151498535" sldId="277"/>
        </pc:sldMkLst>
      </pc:sldChg>
      <pc:sldChg chg="del">
        <pc:chgData name="Haochun" userId="898e547e-b322-4c40-a52b-eefdc03f4b32" providerId="ADAL" clId="{920067E7-F165-4FC3-B8CC-D0A8A592C700}" dt="2020-08-30T14:13:14.722" v="2741" actId="2696"/>
        <pc:sldMkLst>
          <pc:docMk/>
          <pc:sldMk cId="3522328807" sldId="278"/>
        </pc:sldMkLst>
      </pc:sldChg>
      <pc:sldChg chg="del">
        <pc:chgData name="Haochun" userId="898e547e-b322-4c40-a52b-eefdc03f4b32" providerId="ADAL" clId="{920067E7-F165-4FC3-B8CC-D0A8A592C700}" dt="2020-08-30T14:13:15.030" v="2742" actId="2696"/>
        <pc:sldMkLst>
          <pc:docMk/>
          <pc:sldMk cId="2432541318" sldId="279"/>
        </pc:sldMkLst>
      </pc:sldChg>
      <pc:sldChg chg="del">
        <pc:chgData name="Haochun" userId="898e547e-b322-4c40-a52b-eefdc03f4b32" providerId="ADAL" clId="{920067E7-F165-4FC3-B8CC-D0A8A592C700}" dt="2020-08-30T14:13:19.074" v="2749" actId="2696"/>
        <pc:sldMkLst>
          <pc:docMk/>
          <pc:sldMk cId="4050469831" sldId="280"/>
        </pc:sldMkLst>
      </pc:sldChg>
      <pc:sldChg chg="add del">
        <pc:chgData name="Haochun" userId="898e547e-b322-4c40-a52b-eefdc03f4b32" providerId="ADAL" clId="{920067E7-F165-4FC3-B8CC-D0A8A592C700}" dt="2020-08-30T07:32:11.862" v="529" actId="2696"/>
        <pc:sldMkLst>
          <pc:docMk/>
          <pc:sldMk cId="2453926101" sldId="281"/>
        </pc:sldMkLst>
      </pc:sldChg>
      <pc:sldChg chg="add del">
        <pc:chgData name="Haochun" userId="898e547e-b322-4c40-a52b-eefdc03f4b32" providerId="ADAL" clId="{920067E7-F165-4FC3-B8CC-D0A8A592C700}" dt="2020-08-30T09:02:22.444" v="2710" actId="2696"/>
        <pc:sldMkLst>
          <pc:docMk/>
          <pc:sldMk cId="911439525" sldId="282"/>
        </pc:sldMkLst>
      </pc:sldChg>
      <pc:sldChg chg="modSp add del">
        <pc:chgData name="Haochun" userId="898e547e-b322-4c40-a52b-eefdc03f4b32" providerId="ADAL" clId="{920067E7-F165-4FC3-B8CC-D0A8A592C700}" dt="2020-08-30T15:03:31.864" v="3007" actId="2696"/>
        <pc:sldMkLst>
          <pc:docMk/>
          <pc:sldMk cId="3879807751" sldId="283"/>
        </pc:sldMkLst>
        <pc:spChg chg="mod">
          <ac:chgData name="Haochun" userId="898e547e-b322-4c40-a52b-eefdc03f4b32" providerId="ADAL" clId="{920067E7-F165-4FC3-B8CC-D0A8A592C700}" dt="2020-08-30T15:03:15.526" v="2989"/>
          <ac:spMkLst>
            <pc:docMk/>
            <pc:sldMk cId="3879807751" sldId="283"/>
            <ac:spMk id="3" creationId="{E1A46485-934A-4259-A67A-6659B8215C0D}"/>
          </ac:spMkLst>
        </pc:spChg>
      </pc:sldChg>
      <pc:sldChg chg="add">
        <pc:chgData name="Haochun" userId="898e547e-b322-4c40-a52b-eefdc03f4b32" providerId="ADAL" clId="{920067E7-F165-4FC3-B8CC-D0A8A592C700}" dt="2020-08-30T07:43:54.471" v="1176"/>
        <pc:sldMkLst>
          <pc:docMk/>
          <pc:sldMk cId="0" sldId="284"/>
        </pc:sldMkLst>
      </pc:sldChg>
      <pc:sldChg chg="add">
        <pc:chgData name="Haochun" userId="898e547e-b322-4c40-a52b-eefdc03f4b32" providerId="ADAL" clId="{920067E7-F165-4FC3-B8CC-D0A8A592C700}" dt="2020-08-30T07:44:00.083" v="1177"/>
        <pc:sldMkLst>
          <pc:docMk/>
          <pc:sldMk cId="0" sldId="285"/>
        </pc:sldMkLst>
      </pc:sldChg>
      <pc:sldChg chg="add">
        <pc:chgData name="Haochun" userId="898e547e-b322-4c40-a52b-eefdc03f4b32" providerId="ADAL" clId="{920067E7-F165-4FC3-B8CC-D0A8A592C700}" dt="2020-08-30T07:44:04.434" v="1178"/>
        <pc:sldMkLst>
          <pc:docMk/>
          <pc:sldMk cId="0" sldId="286"/>
        </pc:sldMkLst>
      </pc:sldChg>
      <pc:sldChg chg="delSp add">
        <pc:chgData name="Haochun" userId="898e547e-b322-4c40-a52b-eefdc03f4b32" providerId="ADAL" clId="{920067E7-F165-4FC3-B8CC-D0A8A592C700}" dt="2020-08-30T14:19:05.706" v="2827" actId="478"/>
        <pc:sldMkLst>
          <pc:docMk/>
          <pc:sldMk cId="0" sldId="287"/>
        </pc:sldMkLst>
        <pc:spChg chg="del">
          <ac:chgData name="Haochun" userId="898e547e-b322-4c40-a52b-eefdc03f4b32" providerId="ADAL" clId="{920067E7-F165-4FC3-B8CC-D0A8A592C700}" dt="2020-08-30T14:19:05.706" v="2827" actId="478"/>
          <ac:spMkLst>
            <pc:docMk/>
            <pc:sldMk cId="0" sldId="287"/>
            <ac:spMk id="3" creationId="{79F4CC65-12F2-4AA3-8047-25C9025FD4CB}"/>
          </ac:spMkLst>
        </pc:spChg>
      </pc:sldChg>
      <pc:sldChg chg="add">
        <pc:chgData name="Haochun" userId="898e547e-b322-4c40-a52b-eefdc03f4b32" providerId="ADAL" clId="{920067E7-F165-4FC3-B8CC-D0A8A592C700}" dt="2020-08-30T07:45:28.919" v="1180"/>
        <pc:sldMkLst>
          <pc:docMk/>
          <pc:sldMk cId="0" sldId="288"/>
        </pc:sldMkLst>
      </pc:sldChg>
      <pc:sldChg chg="add">
        <pc:chgData name="Haochun" userId="898e547e-b322-4c40-a52b-eefdc03f4b32" providerId="ADAL" clId="{920067E7-F165-4FC3-B8CC-D0A8A592C700}" dt="2020-08-30T07:45:35.060" v="1181"/>
        <pc:sldMkLst>
          <pc:docMk/>
          <pc:sldMk cId="0" sldId="289"/>
        </pc:sldMkLst>
      </pc:sldChg>
      <pc:sldChg chg="modSp add">
        <pc:chgData name="Haochun" userId="898e547e-b322-4c40-a52b-eefdc03f4b32" providerId="ADAL" clId="{920067E7-F165-4FC3-B8CC-D0A8A592C700}" dt="2020-08-30T07:56:29.411" v="1732" actId="313"/>
        <pc:sldMkLst>
          <pc:docMk/>
          <pc:sldMk cId="0" sldId="290"/>
        </pc:sldMkLst>
        <pc:spChg chg="mod">
          <ac:chgData name="Haochun" userId="898e547e-b322-4c40-a52b-eefdc03f4b32" providerId="ADAL" clId="{920067E7-F165-4FC3-B8CC-D0A8A592C700}" dt="2020-08-30T07:56:29.411" v="1732" actId="313"/>
          <ac:spMkLst>
            <pc:docMk/>
            <pc:sldMk cId="0" sldId="290"/>
            <ac:spMk id="91" creationId="{00000000-0000-0000-0000-000000000000}"/>
          </ac:spMkLst>
        </pc:spChg>
      </pc:sldChg>
      <pc:sldChg chg="modSp add">
        <pc:chgData name="Haochun" userId="898e547e-b322-4c40-a52b-eefdc03f4b32" providerId="ADAL" clId="{920067E7-F165-4FC3-B8CC-D0A8A592C700}" dt="2020-08-30T07:58:39.180" v="1737" actId="1076"/>
        <pc:sldMkLst>
          <pc:docMk/>
          <pc:sldMk cId="0" sldId="291"/>
        </pc:sldMkLst>
        <pc:spChg chg="mod">
          <ac:chgData name="Haochun" userId="898e547e-b322-4c40-a52b-eefdc03f4b32" providerId="ADAL" clId="{920067E7-F165-4FC3-B8CC-D0A8A592C700}" dt="2020-08-30T07:58:39.180" v="1737" actId="1076"/>
          <ac:spMkLst>
            <pc:docMk/>
            <pc:sldMk cId="0" sldId="291"/>
            <ac:spMk id="107" creationId="{00000000-0000-0000-0000-000000000000}"/>
          </ac:spMkLst>
        </pc:spChg>
      </pc:sldChg>
      <pc:sldChg chg="delSp modSp add">
        <pc:chgData name="Haochun" userId="898e547e-b322-4c40-a52b-eefdc03f4b32" providerId="ADAL" clId="{920067E7-F165-4FC3-B8CC-D0A8A592C700}" dt="2020-08-30T08:54:39.005" v="2254" actId="20577"/>
        <pc:sldMkLst>
          <pc:docMk/>
          <pc:sldMk cId="0" sldId="292"/>
        </pc:sldMkLst>
        <pc:spChg chg="mod">
          <ac:chgData name="Haochun" userId="898e547e-b322-4c40-a52b-eefdc03f4b32" providerId="ADAL" clId="{920067E7-F165-4FC3-B8CC-D0A8A592C700}" dt="2020-08-30T07:58:49.549" v="1739" actId="20577"/>
          <ac:spMkLst>
            <pc:docMk/>
            <pc:sldMk cId="0" sldId="292"/>
            <ac:spMk id="112" creationId="{00000000-0000-0000-0000-000000000000}"/>
          </ac:spMkLst>
        </pc:spChg>
        <pc:spChg chg="mod">
          <ac:chgData name="Haochun" userId="898e547e-b322-4c40-a52b-eefdc03f4b32" providerId="ADAL" clId="{920067E7-F165-4FC3-B8CC-D0A8A592C700}" dt="2020-08-30T08:54:39.005" v="2254" actId="20577"/>
          <ac:spMkLst>
            <pc:docMk/>
            <pc:sldMk cId="0" sldId="292"/>
            <ac:spMk id="113" creationId="{00000000-0000-0000-0000-000000000000}"/>
          </ac:spMkLst>
        </pc:spChg>
        <pc:spChg chg="del">
          <ac:chgData name="Haochun" userId="898e547e-b322-4c40-a52b-eefdc03f4b32" providerId="ADAL" clId="{920067E7-F165-4FC3-B8CC-D0A8A592C700}" dt="2020-08-30T07:57:56.295" v="1735" actId="478"/>
          <ac:spMkLst>
            <pc:docMk/>
            <pc:sldMk cId="0" sldId="292"/>
            <ac:spMk id="114" creationId="{00000000-0000-0000-0000-000000000000}"/>
          </ac:spMkLst>
        </pc:spChg>
        <pc:spChg chg="del mod">
          <ac:chgData name="Haochun" userId="898e547e-b322-4c40-a52b-eefdc03f4b32" providerId="ADAL" clId="{920067E7-F165-4FC3-B8CC-D0A8A592C700}" dt="2020-08-30T08:49:44.191" v="2246" actId="478"/>
          <ac:spMkLst>
            <pc:docMk/>
            <pc:sldMk cId="0" sldId="292"/>
            <ac:spMk id="115" creationId="{00000000-0000-0000-0000-000000000000}"/>
          </ac:spMkLst>
        </pc:spChg>
      </pc:sldChg>
      <pc:sldChg chg="add del">
        <pc:chgData name="Haochun" userId="898e547e-b322-4c40-a52b-eefdc03f4b32" providerId="ADAL" clId="{920067E7-F165-4FC3-B8CC-D0A8A592C700}" dt="2020-08-30T07:57:34.289" v="1733" actId="2696"/>
        <pc:sldMkLst>
          <pc:docMk/>
          <pc:sldMk cId="0" sldId="293"/>
        </pc:sldMkLst>
      </pc:sldChg>
      <pc:sldChg chg="delSp modSp add">
        <pc:chgData name="Haochun" userId="898e547e-b322-4c40-a52b-eefdc03f4b32" providerId="ADAL" clId="{920067E7-F165-4FC3-B8CC-D0A8A592C700}" dt="2020-08-30T14:20:29.377" v="2835" actId="20577"/>
        <pc:sldMkLst>
          <pc:docMk/>
          <pc:sldMk cId="0" sldId="294"/>
        </pc:sldMkLst>
        <pc:spChg chg="del">
          <ac:chgData name="Haochun" userId="898e547e-b322-4c40-a52b-eefdc03f4b32" providerId="ADAL" clId="{920067E7-F165-4FC3-B8CC-D0A8A592C700}" dt="2020-08-30T14:20:25.206" v="2828" actId="478"/>
          <ac:spMkLst>
            <pc:docMk/>
            <pc:sldMk cId="0" sldId="294"/>
            <ac:spMk id="130" creationId="{00000000-0000-0000-0000-000000000000}"/>
          </ac:spMkLst>
        </pc:spChg>
        <pc:spChg chg="mod">
          <ac:chgData name="Haochun" userId="898e547e-b322-4c40-a52b-eefdc03f4b32" providerId="ADAL" clId="{920067E7-F165-4FC3-B8CC-D0A8A592C700}" dt="2020-08-30T14:20:29.377" v="2835" actId="20577"/>
          <ac:spMkLst>
            <pc:docMk/>
            <pc:sldMk cId="0" sldId="294"/>
            <ac:spMk id="131" creationId="{00000000-0000-0000-0000-000000000000}"/>
          </ac:spMkLst>
        </pc:spChg>
        <pc:spChg chg="mod">
          <ac:chgData name="Haochun" userId="898e547e-b322-4c40-a52b-eefdc03f4b32" providerId="ADAL" clId="{920067E7-F165-4FC3-B8CC-D0A8A592C700}" dt="2020-08-30T09:01:26.923" v="2706"/>
          <ac:spMkLst>
            <pc:docMk/>
            <pc:sldMk cId="0" sldId="294"/>
            <ac:spMk id="132" creationId="{00000000-0000-0000-0000-000000000000}"/>
          </ac:spMkLst>
        </pc:spChg>
      </pc:sldChg>
      <pc:sldChg chg="modSp add">
        <pc:chgData name="Haochun" userId="898e547e-b322-4c40-a52b-eefdc03f4b32" providerId="ADAL" clId="{920067E7-F165-4FC3-B8CC-D0A8A592C700}" dt="2020-08-30T14:20:42.949" v="2843" actId="20577"/>
        <pc:sldMkLst>
          <pc:docMk/>
          <pc:sldMk cId="0" sldId="295"/>
        </pc:sldMkLst>
        <pc:spChg chg="mod">
          <ac:chgData name="Haochun" userId="898e547e-b322-4c40-a52b-eefdc03f4b32" providerId="ADAL" clId="{920067E7-F165-4FC3-B8CC-D0A8A592C700}" dt="2020-08-30T14:20:42.949" v="2843" actId="20577"/>
          <ac:spMkLst>
            <pc:docMk/>
            <pc:sldMk cId="0" sldId="295"/>
            <ac:spMk id="150" creationId="{00000000-0000-0000-0000-000000000000}"/>
          </ac:spMkLst>
        </pc:spChg>
        <pc:spChg chg="mod">
          <ac:chgData name="Haochun" userId="898e547e-b322-4c40-a52b-eefdc03f4b32" providerId="ADAL" clId="{920067E7-F165-4FC3-B8CC-D0A8A592C700}" dt="2020-08-30T09:01:46.932" v="2708"/>
          <ac:spMkLst>
            <pc:docMk/>
            <pc:sldMk cId="0" sldId="295"/>
            <ac:spMk id="152" creationId="{00000000-0000-0000-0000-000000000000}"/>
          </ac:spMkLst>
        </pc:spChg>
      </pc:sldChg>
      <pc:sldChg chg="modSp add">
        <pc:chgData name="Haochun" userId="898e547e-b322-4c40-a52b-eefdc03f4b32" providerId="ADAL" clId="{920067E7-F165-4FC3-B8CC-D0A8A592C700}" dt="2020-08-30T14:20:54.094" v="2855" actId="20577"/>
        <pc:sldMkLst>
          <pc:docMk/>
          <pc:sldMk cId="0" sldId="296"/>
        </pc:sldMkLst>
        <pc:spChg chg="mod">
          <ac:chgData name="Haochun" userId="898e547e-b322-4c40-a52b-eefdc03f4b32" providerId="ADAL" clId="{920067E7-F165-4FC3-B8CC-D0A8A592C700}" dt="2020-08-30T14:20:54.094" v="2855" actId="20577"/>
          <ac:spMkLst>
            <pc:docMk/>
            <pc:sldMk cId="0" sldId="296"/>
            <ac:spMk id="186" creationId="{00000000-0000-0000-0000-000000000000}"/>
          </ac:spMkLst>
        </pc:spChg>
      </pc:sldChg>
      <pc:sldChg chg="modSp add">
        <pc:chgData name="Haochun" userId="898e547e-b322-4c40-a52b-eefdc03f4b32" providerId="ADAL" clId="{920067E7-F165-4FC3-B8CC-D0A8A592C700}" dt="2020-08-30T14:20:56.726" v="2859" actId="20577"/>
        <pc:sldMkLst>
          <pc:docMk/>
          <pc:sldMk cId="0" sldId="297"/>
        </pc:sldMkLst>
        <pc:spChg chg="mod">
          <ac:chgData name="Haochun" userId="898e547e-b322-4c40-a52b-eefdc03f4b32" providerId="ADAL" clId="{920067E7-F165-4FC3-B8CC-D0A8A592C700}" dt="2020-08-30T14:20:56.726" v="2859" actId="20577"/>
          <ac:spMkLst>
            <pc:docMk/>
            <pc:sldMk cId="0" sldId="297"/>
            <ac:spMk id="201" creationId="{00000000-0000-0000-0000-000000000000}"/>
          </ac:spMkLst>
        </pc:spChg>
      </pc:sldChg>
      <pc:sldChg chg="modSp add">
        <pc:chgData name="Haochun" userId="898e547e-b322-4c40-a52b-eefdc03f4b32" providerId="ADAL" clId="{920067E7-F165-4FC3-B8CC-D0A8A592C700}" dt="2020-08-30T14:20:59.302" v="2863" actId="20577"/>
        <pc:sldMkLst>
          <pc:docMk/>
          <pc:sldMk cId="0" sldId="298"/>
        </pc:sldMkLst>
        <pc:spChg chg="mod">
          <ac:chgData name="Haochun" userId="898e547e-b322-4c40-a52b-eefdc03f4b32" providerId="ADAL" clId="{920067E7-F165-4FC3-B8CC-D0A8A592C700}" dt="2020-08-30T14:20:59.302" v="2863" actId="20577"/>
          <ac:spMkLst>
            <pc:docMk/>
            <pc:sldMk cId="0" sldId="298"/>
            <ac:spMk id="217" creationId="{00000000-0000-0000-0000-000000000000}"/>
          </ac:spMkLst>
        </pc:spChg>
      </pc:sldChg>
      <pc:sldChg chg="modSp add">
        <pc:chgData name="Haochun" userId="898e547e-b322-4c40-a52b-eefdc03f4b32" providerId="ADAL" clId="{920067E7-F165-4FC3-B8CC-D0A8A592C700}" dt="2020-08-30T14:21:01.975" v="2867" actId="20577"/>
        <pc:sldMkLst>
          <pc:docMk/>
          <pc:sldMk cId="0" sldId="299"/>
        </pc:sldMkLst>
        <pc:spChg chg="mod">
          <ac:chgData name="Haochun" userId="898e547e-b322-4c40-a52b-eefdc03f4b32" providerId="ADAL" clId="{920067E7-F165-4FC3-B8CC-D0A8A592C700}" dt="2020-08-30T14:21:01.975" v="2867" actId="20577"/>
          <ac:spMkLst>
            <pc:docMk/>
            <pc:sldMk cId="0" sldId="299"/>
            <ac:spMk id="234" creationId="{00000000-0000-0000-0000-000000000000}"/>
          </ac:spMkLst>
        </pc:spChg>
      </pc:sldChg>
      <pc:sldChg chg="modSp add">
        <pc:chgData name="Haochun" userId="898e547e-b322-4c40-a52b-eefdc03f4b32" providerId="ADAL" clId="{920067E7-F165-4FC3-B8CC-D0A8A592C700}" dt="2020-08-30T14:21:05.381" v="2871" actId="20577"/>
        <pc:sldMkLst>
          <pc:docMk/>
          <pc:sldMk cId="0" sldId="300"/>
        </pc:sldMkLst>
        <pc:spChg chg="mod">
          <ac:chgData name="Haochun" userId="898e547e-b322-4c40-a52b-eefdc03f4b32" providerId="ADAL" clId="{920067E7-F165-4FC3-B8CC-D0A8A592C700}" dt="2020-08-30T14:21:05.381" v="2871" actId="20577"/>
          <ac:spMkLst>
            <pc:docMk/>
            <pc:sldMk cId="0" sldId="300"/>
            <ac:spMk id="252" creationId="{00000000-0000-0000-0000-000000000000}"/>
          </ac:spMkLst>
        </pc:spChg>
      </pc:sldChg>
      <pc:sldChg chg="modSp add">
        <pc:chgData name="Haochun" userId="898e547e-b322-4c40-a52b-eefdc03f4b32" providerId="ADAL" clId="{920067E7-F165-4FC3-B8CC-D0A8A592C700}" dt="2020-08-30T14:21:08.679" v="2875" actId="20577"/>
        <pc:sldMkLst>
          <pc:docMk/>
          <pc:sldMk cId="0" sldId="301"/>
        </pc:sldMkLst>
        <pc:spChg chg="mod">
          <ac:chgData name="Haochun" userId="898e547e-b322-4c40-a52b-eefdc03f4b32" providerId="ADAL" clId="{920067E7-F165-4FC3-B8CC-D0A8A592C700}" dt="2020-08-30T14:21:08.679" v="2875" actId="20577"/>
          <ac:spMkLst>
            <pc:docMk/>
            <pc:sldMk cId="0" sldId="301"/>
            <ac:spMk id="272" creationId="{00000000-0000-0000-0000-000000000000}"/>
          </ac:spMkLst>
        </pc:spChg>
      </pc:sldChg>
      <pc:sldChg chg="add del">
        <pc:chgData name="Haochun" userId="898e547e-b322-4c40-a52b-eefdc03f4b32" providerId="ADAL" clId="{920067E7-F165-4FC3-B8CC-D0A8A592C700}" dt="2020-08-30T07:55:51.838" v="1730" actId="2696"/>
        <pc:sldMkLst>
          <pc:docMk/>
          <pc:sldMk cId="0" sldId="302"/>
        </pc:sldMkLst>
      </pc:sldChg>
      <pc:sldChg chg="delSp modSp add">
        <pc:chgData name="Haochun" userId="898e547e-b322-4c40-a52b-eefdc03f4b32" providerId="ADAL" clId="{920067E7-F165-4FC3-B8CC-D0A8A592C700}" dt="2020-08-30T07:55:05.425" v="1729" actId="20577"/>
        <pc:sldMkLst>
          <pc:docMk/>
          <pc:sldMk cId="79458898" sldId="303"/>
        </pc:sldMkLst>
        <pc:spChg chg="mod">
          <ac:chgData name="Haochun" userId="898e547e-b322-4c40-a52b-eefdc03f4b32" providerId="ADAL" clId="{920067E7-F165-4FC3-B8CC-D0A8A592C700}" dt="2020-08-30T07:55:05.425" v="1729" actId="20577"/>
          <ac:spMkLst>
            <pc:docMk/>
            <pc:sldMk cId="79458898" sldId="303"/>
            <ac:spMk id="75" creationId="{00000000-0000-0000-0000-000000000000}"/>
          </ac:spMkLst>
        </pc:spChg>
        <pc:graphicFrameChg chg="del">
          <ac:chgData name="Haochun" userId="898e547e-b322-4c40-a52b-eefdc03f4b32" providerId="ADAL" clId="{920067E7-F165-4FC3-B8CC-D0A8A592C700}" dt="2020-08-30T07:49:25.114" v="1200" actId="478"/>
          <ac:graphicFrameMkLst>
            <pc:docMk/>
            <pc:sldMk cId="79458898" sldId="303"/>
            <ac:graphicFrameMk id="76" creationId="{00000000-0000-0000-0000-000000000000}"/>
          </ac:graphicFrameMkLst>
        </pc:graphicFrameChg>
      </pc:sldChg>
      <pc:sldChg chg="addSp modSp add">
        <pc:chgData name="Haochun" userId="898e547e-b322-4c40-a52b-eefdc03f4b32" providerId="ADAL" clId="{920067E7-F165-4FC3-B8CC-D0A8A592C700}" dt="2020-08-30T08:13:50.196" v="2068" actId="1076"/>
        <pc:sldMkLst>
          <pc:docMk/>
          <pc:sldMk cId="1393487114" sldId="304"/>
        </pc:sldMkLst>
        <pc:spChg chg="mod">
          <ac:chgData name="Haochun" userId="898e547e-b322-4c40-a52b-eefdc03f4b32" providerId="ADAL" clId="{920067E7-F165-4FC3-B8CC-D0A8A592C700}" dt="2020-08-30T08:13:31.255" v="2064" actId="20577"/>
          <ac:spMkLst>
            <pc:docMk/>
            <pc:sldMk cId="1393487114" sldId="304"/>
            <ac:spMk id="113" creationId="{00000000-0000-0000-0000-000000000000}"/>
          </ac:spMkLst>
        </pc:spChg>
        <pc:picChg chg="add mod">
          <ac:chgData name="Haochun" userId="898e547e-b322-4c40-a52b-eefdc03f4b32" providerId="ADAL" clId="{920067E7-F165-4FC3-B8CC-D0A8A592C700}" dt="2020-08-30T08:13:50.196" v="2068" actId="1076"/>
          <ac:picMkLst>
            <pc:docMk/>
            <pc:sldMk cId="1393487114" sldId="304"/>
            <ac:picMk id="3" creationId="{9A9DB94F-B9D2-4D73-9436-D52133643CF8}"/>
          </ac:picMkLst>
        </pc:picChg>
      </pc:sldChg>
      <pc:sldChg chg="add del">
        <pc:chgData name="Haochun" userId="898e547e-b322-4c40-a52b-eefdc03f4b32" providerId="ADAL" clId="{920067E7-F165-4FC3-B8CC-D0A8A592C700}" dt="2020-08-30T07:58:56.403" v="1740" actId="2696"/>
        <pc:sldMkLst>
          <pc:docMk/>
          <pc:sldMk cId="3771863479" sldId="304"/>
        </pc:sldMkLst>
      </pc:sldChg>
      <pc:sldChg chg="modSp add">
        <pc:chgData name="Haochun" userId="898e547e-b322-4c40-a52b-eefdc03f4b32" providerId="ADAL" clId="{920067E7-F165-4FC3-B8CC-D0A8A592C700}" dt="2020-08-30T09:00:53.890" v="2705" actId="20577"/>
        <pc:sldMkLst>
          <pc:docMk/>
          <pc:sldMk cId="136006220" sldId="305"/>
        </pc:sldMkLst>
        <pc:spChg chg="mod">
          <ac:chgData name="Haochun" userId="898e547e-b322-4c40-a52b-eefdc03f4b32" providerId="ADAL" clId="{920067E7-F165-4FC3-B8CC-D0A8A592C700}" dt="2020-08-30T09:00:53.890" v="2705" actId="20577"/>
          <ac:spMkLst>
            <pc:docMk/>
            <pc:sldMk cId="136006220" sldId="305"/>
            <ac:spMk id="113" creationId="{00000000-0000-0000-0000-000000000000}"/>
          </ac:spMkLst>
        </pc:spChg>
      </pc:sldChg>
      <pc:sldChg chg="modSp add del">
        <pc:chgData name="Haochun" userId="898e547e-b322-4c40-a52b-eefdc03f4b32" providerId="ADAL" clId="{920067E7-F165-4FC3-B8CC-D0A8A592C700}" dt="2020-08-30T08:43:00.985" v="2078" actId="2696"/>
        <pc:sldMkLst>
          <pc:docMk/>
          <pc:sldMk cId="1060414890" sldId="305"/>
        </pc:sldMkLst>
        <pc:spChg chg="mod">
          <ac:chgData name="Haochun" userId="898e547e-b322-4c40-a52b-eefdc03f4b32" providerId="ADAL" clId="{920067E7-F165-4FC3-B8CC-D0A8A592C700}" dt="2020-08-30T08:42:47.344" v="2077" actId="20577"/>
          <ac:spMkLst>
            <pc:docMk/>
            <pc:sldMk cId="1060414890" sldId="305"/>
            <ac:spMk id="113" creationId="{00000000-0000-0000-0000-000000000000}"/>
          </ac:spMkLst>
        </pc:spChg>
      </pc:sldChg>
      <pc:sldChg chg="modSp add">
        <pc:chgData name="Haochun" userId="898e547e-b322-4c40-a52b-eefdc03f4b32" providerId="ADAL" clId="{920067E7-F165-4FC3-B8CC-D0A8A592C700}" dt="2020-08-30T09:07:37.122" v="2715" actId="20577"/>
        <pc:sldMkLst>
          <pc:docMk/>
          <pc:sldMk cId="2557229772" sldId="306"/>
        </pc:sldMkLst>
        <pc:spChg chg="mod">
          <ac:chgData name="Haochun" userId="898e547e-b322-4c40-a52b-eefdc03f4b32" providerId="ADAL" clId="{920067E7-F165-4FC3-B8CC-D0A8A592C700}" dt="2020-08-30T09:07:37.122" v="2715" actId="20577"/>
          <ac:spMkLst>
            <pc:docMk/>
            <pc:sldMk cId="2557229772" sldId="306"/>
            <ac:spMk id="67" creationId="{00000000-0000-0000-0000-000000000000}"/>
          </ac:spMkLst>
        </pc:spChg>
      </pc:sldChg>
      <pc:sldChg chg="modSp add">
        <pc:chgData name="Haochun" userId="898e547e-b322-4c40-a52b-eefdc03f4b32" providerId="ADAL" clId="{920067E7-F165-4FC3-B8CC-D0A8A592C700}" dt="2020-08-30T14:21:14.173" v="2877" actId="20577"/>
        <pc:sldMkLst>
          <pc:docMk/>
          <pc:sldMk cId="2520660576" sldId="307"/>
        </pc:sldMkLst>
        <pc:spChg chg="mod">
          <ac:chgData name="Haochun" userId="898e547e-b322-4c40-a52b-eefdc03f4b32" providerId="ADAL" clId="{920067E7-F165-4FC3-B8CC-D0A8A592C700}" dt="2020-08-30T14:21:14.173" v="2877" actId="20577"/>
          <ac:spMkLst>
            <pc:docMk/>
            <pc:sldMk cId="2520660576" sldId="307"/>
            <ac:spMk id="284" creationId="{00000000-0000-0000-0000-000000000000}"/>
          </ac:spMkLst>
        </pc:spChg>
      </pc:sldChg>
      <pc:sldChg chg="addSp delSp modSp add del">
        <pc:chgData name="Haochun" userId="898e547e-b322-4c40-a52b-eefdc03f4b32" providerId="ADAL" clId="{920067E7-F165-4FC3-B8CC-D0A8A592C700}" dt="2020-08-30T14:15:48.253" v="2750" actId="2696"/>
        <pc:sldMkLst>
          <pc:docMk/>
          <pc:sldMk cId="2952135354" sldId="307"/>
        </pc:sldMkLst>
        <pc:spChg chg="add del">
          <ac:chgData name="Haochun" userId="898e547e-b322-4c40-a52b-eefdc03f4b32" providerId="ADAL" clId="{920067E7-F165-4FC3-B8CC-D0A8A592C700}" dt="2020-08-30T09:09:27.106" v="2736" actId="478"/>
          <ac:spMkLst>
            <pc:docMk/>
            <pc:sldMk cId="2952135354" sldId="307"/>
            <ac:spMk id="2" creationId="{CDF6499B-90C2-4964-B739-4833F470AEF1}"/>
          </ac:spMkLst>
        </pc:spChg>
        <pc:spChg chg="del">
          <ac:chgData name="Haochun" userId="898e547e-b322-4c40-a52b-eefdc03f4b32" providerId="ADAL" clId="{920067E7-F165-4FC3-B8CC-D0A8A592C700}" dt="2020-08-30T09:07:51.724" v="2724" actId="478"/>
          <ac:spMkLst>
            <pc:docMk/>
            <pc:sldMk cId="2952135354" sldId="307"/>
            <ac:spMk id="3" creationId="{79F4CC65-12F2-4AA3-8047-25C9025FD4CB}"/>
          </ac:spMkLst>
        </pc:spChg>
        <pc:spChg chg="add del">
          <ac:chgData name="Haochun" userId="898e547e-b322-4c40-a52b-eefdc03f4b32" providerId="ADAL" clId="{920067E7-F165-4FC3-B8CC-D0A8A592C700}" dt="2020-08-30T09:09:44.667" v="2738"/>
          <ac:spMkLst>
            <pc:docMk/>
            <pc:sldMk cId="2952135354" sldId="307"/>
            <ac:spMk id="4" creationId="{DC7EB35D-B3AE-4DFA-ACC1-8EE70FDEE8D6}"/>
          </ac:spMkLst>
        </pc:spChg>
        <pc:spChg chg="mod">
          <ac:chgData name="Haochun" userId="898e547e-b322-4c40-a52b-eefdc03f4b32" providerId="ADAL" clId="{920067E7-F165-4FC3-B8CC-D0A8A592C700}" dt="2020-08-30T09:07:49.240" v="2723" actId="20577"/>
          <ac:spMkLst>
            <pc:docMk/>
            <pc:sldMk cId="2952135354" sldId="307"/>
            <ac:spMk id="67" creationId="{00000000-0000-0000-0000-000000000000}"/>
          </ac:spMkLst>
        </pc:spChg>
        <pc:spChg chg="mod">
          <ac:chgData name="Haochun" userId="898e547e-b322-4c40-a52b-eefdc03f4b32" providerId="ADAL" clId="{920067E7-F165-4FC3-B8CC-D0A8A592C700}" dt="2020-08-30T09:08:01.838" v="2734" actId="20577"/>
          <ac:spMkLst>
            <pc:docMk/>
            <pc:sldMk cId="2952135354" sldId="307"/>
            <ac:spMk id="68" creationId="{00000000-0000-0000-0000-000000000000}"/>
          </ac:spMkLst>
        </pc:spChg>
      </pc:sldChg>
      <pc:sldChg chg="add del">
        <pc:chgData name="Haochun" userId="898e547e-b322-4c40-a52b-eefdc03f4b32" providerId="ADAL" clId="{920067E7-F165-4FC3-B8CC-D0A8A592C700}" dt="2020-08-30T14:26:11.466" v="2948" actId="2696"/>
        <pc:sldMkLst>
          <pc:docMk/>
          <pc:sldMk cId="2402860968" sldId="308"/>
        </pc:sldMkLst>
      </pc:sldChg>
      <pc:sldChg chg="add">
        <pc:chgData name="Haochun" userId="898e547e-b322-4c40-a52b-eefdc03f4b32" providerId="ADAL" clId="{920067E7-F165-4FC3-B8CC-D0A8A592C700}" dt="2020-08-30T14:16:43.803" v="2756"/>
        <pc:sldMkLst>
          <pc:docMk/>
          <pc:sldMk cId="3137301574" sldId="309"/>
        </pc:sldMkLst>
      </pc:sldChg>
      <pc:sldChg chg="add">
        <pc:chgData name="Haochun" userId="898e547e-b322-4c40-a52b-eefdc03f4b32" providerId="ADAL" clId="{920067E7-F165-4FC3-B8CC-D0A8A592C700}" dt="2020-08-30T14:16:44.807" v="2758"/>
        <pc:sldMkLst>
          <pc:docMk/>
          <pc:sldMk cId="2830488792" sldId="310"/>
        </pc:sldMkLst>
      </pc:sldChg>
      <pc:sldChg chg="add">
        <pc:chgData name="Haochun" userId="898e547e-b322-4c40-a52b-eefdc03f4b32" providerId="ADAL" clId="{920067E7-F165-4FC3-B8CC-D0A8A592C700}" dt="2020-08-30T14:16:45.788" v="2760"/>
        <pc:sldMkLst>
          <pc:docMk/>
          <pc:sldMk cId="2674877951" sldId="311"/>
        </pc:sldMkLst>
      </pc:sldChg>
      <pc:sldChg chg="add">
        <pc:chgData name="Haochun" userId="898e547e-b322-4c40-a52b-eefdc03f4b32" providerId="ADAL" clId="{920067E7-F165-4FC3-B8CC-D0A8A592C700}" dt="2020-08-30T14:16:46.757" v="2762"/>
        <pc:sldMkLst>
          <pc:docMk/>
          <pc:sldMk cId="1858477600" sldId="312"/>
        </pc:sldMkLst>
      </pc:sldChg>
      <pc:sldChg chg="add del">
        <pc:chgData name="Haochun" userId="898e547e-b322-4c40-a52b-eefdc03f4b32" providerId="ADAL" clId="{920067E7-F165-4FC3-B8CC-D0A8A592C700}" dt="2020-08-30T14:27:19.681" v="2950" actId="2696"/>
        <pc:sldMkLst>
          <pc:docMk/>
          <pc:sldMk cId="167440533" sldId="313"/>
        </pc:sldMkLst>
      </pc:sldChg>
      <pc:sldChg chg="add">
        <pc:chgData name="Haochun" userId="898e547e-b322-4c40-a52b-eefdc03f4b32" providerId="ADAL" clId="{920067E7-F165-4FC3-B8CC-D0A8A592C700}" dt="2020-08-30T14:16:48.505" v="2766"/>
        <pc:sldMkLst>
          <pc:docMk/>
          <pc:sldMk cId="1200386350" sldId="314"/>
        </pc:sldMkLst>
      </pc:sldChg>
      <pc:sldChg chg="add">
        <pc:chgData name="Haochun" userId="898e547e-b322-4c40-a52b-eefdc03f4b32" providerId="ADAL" clId="{920067E7-F165-4FC3-B8CC-D0A8A592C700}" dt="2020-08-30T14:16:49.326" v="2768"/>
        <pc:sldMkLst>
          <pc:docMk/>
          <pc:sldMk cId="599088551" sldId="315"/>
        </pc:sldMkLst>
      </pc:sldChg>
      <pc:sldChg chg="add">
        <pc:chgData name="Haochun" userId="898e547e-b322-4c40-a52b-eefdc03f4b32" providerId="ADAL" clId="{920067E7-F165-4FC3-B8CC-D0A8A592C700}" dt="2020-08-30T14:16:50.608" v="2770"/>
        <pc:sldMkLst>
          <pc:docMk/>
          <pc:sldMk cId="815231140" sldId="316"/>
        </pc:sldMkLst>
      </pc:sldChg>
      <pc:sldChg chg="add">
        <pc:chgData name="Haochun" userId="898e547e-b322-4c40-a52b-eefdc03f4b32" providerId="ADAL" clId="{920067E7-F165-4FC3-B8CC-D0A8A592C700}" dt="2020-08-30T14:16:51.622" v="2772"/>
        <pc:sldMkLst>
          <pc:docMk/>
          <pc:sldMk cId="1383967478" sldId="317"/>
        </pc:sldMkLst>
      </pc:sldChg>
      <pc:sldChg chg="add">
        <pc:chgData name="Haochun" userId="898e547e-b322-4c40-a52b-eefdc03f4b32" providerId="ADAL" clId="{920067E7-F165-4FC3-B8CC-D0A8A592C700}" dt="2020-08-30T14:16:52.421" v="2774"/>
        <pc:sldMkLst>
          <pc:docMk/>
          <pc:sldMk cId="1118868431" sldId="318"/>
        </pc:sldMkLst>
      </pc:sldChg>
      <pc:sldChg chg="add">
        <pc:chgData name="Haochun" userId="898e547e-b322-4c40-a52b-eefdc03f4b32" providerId="ADAL" clId="{920067E7-F165-4FC3-B8CC-D0A8A592C700}" dt="2020-08-30T14:16:53.460" v="2776"/>
        <pc:sldMkLst>
          <pc:docMk/>
          <pc:sldMk cId="2533119730" sldId="319"/>
        </pc:sldMkLst>
      </pc:sldChg>
      <pc:sldChg chg="add">
        <pc:chgData name="Haochun" userId="898e547e-b322-4c40-a52b-eefdc03f4b32" providerId="ADAL" clId="{920067E7-F165-4FC3-B8CC-D0A8A592C700}" dt="2020-08-30T14:16:54.555" v="2778"/>
        <pc:sldMkLst>
          <pc:docMk/>
          <pc:sldMk cId="1825513525" sldId="320"/>
        </pc:sldMkLst>
      </pc:sldChg>
      <pc:sldChg chg="add">
        <pc:chgData name="Haochun" userId="898e547e-b322-4c40-a52b-eefdc03f4b32" providerId="ADAL" clId="{920067E7-F165-4FC3-B8CC-D0A8A592C700}" dt="2020-08-30T14:16:56.087" v="2780"/>
        <pc:sldMkLst>
          <pc:docMk/>
          <pc:sldMk cId="615192712" sldId="321"/>
        </pc:sldMkLst>
      </pc:sldChg>
      <pc:sldChg chg="add">
        <pc:chgData name="Haochun" userId="898e547e-b322-4c40-a52b-eefdc03f4b32" providerId="ADAL" clId="{920067E7-F165-4FC3-B8CC-D0A8A592C700}" dt="2020-08-30T14:16:57.054" v="2782"/>
        <pc:sldMkLst>
          <pc:docMk/>
          <pc:sldMk cId="794217299" sldId="322"/>
        </pc:sldMkLst>
      </pc:sldChg>
      <pc:sldChg chg="add">
        <pc:chgData name="Haochun" userId="898e547e-b322-4c40-a52b-eefdc03f4b32" providerId="ADAL" clId="{920067E7-F165-4FC3-B8CC-D0A8A592C700}" dt="2020-08-30T14:16:58.163" v="2784"/>
        <pc:sldMkLst>
          <pc:docMk/>
          <pc:sldMk cId="2837605590" sldId="323"/>
        </pc:sldMkLst>
      </pc:sldChg>
      <pc:sldChg chg="add">
        <pc:chgData name="Haochun" userId="898e547e-b322-4c40-a52b-eefdc03f4b32" providerId="ADAL" clId="{920067E7-F165-4FC3-B8CC-D0A8A592C700}" dt="2020-08-30T14:16:59.430" v="2786"/>
        <pc:sldMkLst>
          <pc:docMk/>
          <pc:sldMk cId="19958422" sldId="324"/>
        </pc:sldMkLst>
      </pc:sldChg>
      <pc:sldChg chg="add">
        <pc:chgData name="Haochun" userId="898e547e-b322-4c40-a52b-eefdc03f4b32" providerId="ADAL" clId="{920067E7-F165-4FC3-B8CC-D0A8A592C700}" dt="2020-08-30T14:17:00.345" v="2788"/>
        <pc:sldMkLst>
          <pc:docMk/>
          <pc:sldMk cId="2721049557" sldId="325"/>
        </pc:sldMkLst>
      </pc:sldChg>
      <pc:sldChg chg="add">
        <pc:chgData name="Haochun" userId="898e547e-b322-4c40-a52b-eefdc03f4b32" providerId="ADAL" clId="{920067E7-F165-4FC3-B8CC-D0A8A592C700}" dt="2020-08-30T14:17:01.388" v="2790"/>
        <pc:sldMkLst>
          <pc:docMk/>
          <pc:sldMk cId="1721953264" sldId="326"/>
        </pc:sldMkLst>
      </pc:sldChg>
      <pc:sldChg chg="add">
        <pc:chgData name="Haochun" userId="898e547e-b322-4c40-a52b-eefdc03f4b32" providerId="ADAL" clId="{920067E7-F165-4FC3-B8CC-D0A8A592C700}" dt="2020-08-30T14:17:02.470" v="2792"/>
        <pc:sldMkLst>
          <pc:docMk/>
          <pc:sldMk cId="1816611172" sldId="327"/>
        </pc:sldMkLst>
      </pc:sldChg>
      <pc:sldChg chg="add">
        <pc:chgData name="Haochun" userId="898e547e-b322-4c40-a52b-eefdc03f4b32" providerId="ADAL" clId="{920067E7-F165-4FC3-B8CC-D0A8A592C700}" dt="2020-08-30T14:17:03.348" v="2794"/>
        <pc:sldMkLst>
          <pc:docMk/>
          <pc:sldMk cId="2706576295" sldId="328"/>
        </pc:sldMkLst>
      </pc:sldChg>
      <pc:sldChg chg="add">
        <pc:chgData name="Haochun" userId="898e547e-b322-4c40-a52b-eefdc03f4b32" providerId="ADAL" clId="{920067E7-F165-4FC3-B8CC-D0A8A592C700}" dt="2020-08-30T14:17:04.450" v="2796"/>
        <pc:sldMkLst>
          <pc:docMk/>
          <pc:sldMk cId="2035466413" sldId="329"/>
        </pc:sldMkLst>
      </pc:sldChg>
      <pc:sldChg chg="add">
        <pc:chgData name="Haochun" userId="898e547e-b322-4c40-a52b-eefdc03f4b32" providerId="ADAL" clId="{920067E7-F165-4FC3-B8CC-D0A8A592C700}" dt="2020-08-30T14:17:05.426" v="2798"/>
        <pc:sldMkLst>
          <pc:docMk/>
          <pc:sldMk cId="3700673508" sldId="330"/>
        </pc:sldMkLst>
      </pc:sldChg>
      <pc:sldChg chg="modSp add">
        <pc:chgData name="Haochun" userId="898e547e-b322-4c40-a52b-eefdc03f4b32" providerId="ADAL" clId="{920067E7-F165-4FC3-B8CC-D0A8A592C700}" dt="2020-08-31T00:35:54.451" v="3082" actId="20577"/>
        <pc:sldMkLst>
          <pc:docMk/>
          <pc:sldMk cId="3519761017" sldId="331"/>
        </pc:sldMkLst>
        <pc:spChg chg="mod">
          <ac:chgData name="Haochun" userId="898e547e-b322-4c40-a52b-eefdc03f4b32" providerId="ADAL" clId="{920067E7-F165-4FC3-B8CC-D0A8A592C700}" dt="2020-08-31T00:35:54.451" v="3082" actId="20577"/>
          <ac:spMkLst>
            <pc:docMk/>
            <pc:sldMk cId="3519761017" sldId="331"/>
            <ac:spMk id="499" creationId="{00000000-0000-0000-0000-000000000000}"/>
          </ac:spMkLst>
        </pc:spChg>
      </pc:sldChg>
      <pc:sldChg chg="add">
        <pc:chgData name="Haochun" userId="898e547e-b322-4c40-a52b-eefdc03f4b32" providerId="ADAL" clId="{920067E7-F165-4FC3-B8CC-D0A8A592C700}" dt="2020-08-30T14:17:09.724" v="2802"/>
        <pc:sldMkLst>
          <pc:docMk/>
          <pc:sldMk cId="771736627" sldId="332"/>
        </pc:sldMkLst>
      </pc:sldChg>
      <pc:sldChg chg="add">
        <pc:chgData name="Haochun" userId="898e547e-b322-4c40-a52b-eefdc03f4b32" providerId="ADAL" clId="{920067E7-F165-4FC3-B8CC-D0A8A592C700}" dt="2020-08-30T14:17:10.940" v="2804"/>
        <pc:sldMkLst>
          <pc:docMk/>
          <pc:sldMk cId="1075389122" sldId="333"/>
        </pc:sldMkLst>
      </pc:sldChg>
      <pc:sldChg chg="add">
        <pc:chgData name="Haochun" userId="898e547e-b322-4c40-a52b-eefdc03f4b32" providerId="ADAL" clId="{920067E7-F165-4FC3-B8CC-D0A8A592C700}" dt="2020-08-30T14:17:12.135" v="2806"/>
        <pc:sldMkLst>
          <pc:docMk/>
          <pc:sldMk cId="2255285870" sldId="334"/>
        </pc:sldMkLst>
      </pc:sldChg>
      <pc:sldChg chg="modSp add del">
        <pc:chgData name="Haochun" userId="898e547e-b322-4c40-a52b-eefdc03f4b32" providerId="ADAL" clId="{920067E7-F165-4FC3-B8CC-D0A8A592C700}" dt="2020-08-31T03:12:30.419" v="3088" actId="2696"/>
        <pc:sldMkLst>
          <pc:docMk/>
          <pc:sldMk cId="2069990974" sldId="335"/>
        </pc:sldMkLst>
        <pc:spChg chg="mod">
          <ac:chgData name="Haochun" userId="898e547e-b322-4c40-a52b-eefdc03f4b32" providerId="ADAL" clId="{920067E7-F165-4FC3-B8CC-D0A8A592C700}" dt="2020-08-30T14:17:21.190" v="2824" actId="20577"/>
          <ac:spMkLst>
            <pc:docMk/>
            <pc:sldMk cId="2069990974" sldId="335"/>
            <ac:spMk id="2" creationId="{79B04F76-F8AD-40D3-BF2A-38C64F588F21}"/>
          </ac:spMkLst>
        </pc:spChg>
      </pc:sldChg>
      <pc:sldChg chg="add">
        <pc:chgData name="Haochun" userId="898e547e-b322-4c40-a52b-eefdc03f4b32" providerId="ADAL" clId="{920067E7-F165-4FC3-B8CC-D0A8A592C700}" dt="2020-08-30T14:18:43.513" v="2826"/>
        <pc:sldMkLst>
          <pc:docMk/>
          <pc:sldMk cId="1723858324" sldId="336"/>
        </pc:sldMkLst>
      </pc:sldChg>
      <pc:sldChg chg="addSp delSp modSp add ord">
        <pc:chgData name="Haochun" userId="898e547e-b322-4c40-a52b-eefdc03f4b32" providerId="ADAL" clId="{920067E7-F165-4FC3-B8CC-D0A8A592C700}" dt="2020-08-30T14:26:06.732" v="2947" actId="14100"/>
        <pc:sldMkLst>
          <pc:docMk/>
          <pc:sldMk cId="1010325680" sldId="337"/>
        </pc:sldMkLst>
        <pc:spChg chg="mod">
          <ac:chgData name="Haochun" userId="898e547e-b322-4c40-a52b-eefdc03f4b32" providerId="ADAL" clId="{920067E7-F165-4FC3-B8CC-D0A8A592C700}" dt="2020-08-30T14:21:53.206" v="2906" actId="20577"/>
          <ac:spMkLst>
            <pc:docMk/>
            <pc:sldMk cId="1010325680" sldId="337"/>
            <ac:spMk id="295" creationId="{00000000-0000-0000-0000-000000000000}"/>
          </ac:spMkLst>
        </pc:spChg>
        <pc:spChg chg="mod">
          <ac:chgData name="Haochun" userId="898e547e-b322-4c40-a52b-eefdc03f4b32" providerId="ADAL" clId="{920067E7-F165-4FC3-B8CC-D0A8A592C700}" dt="2020-08-30T14:23:04.223" v="2908" actId="5793"/>
          <ac:spMkLst>
            <pc:docMk/>
            <pc:sldMk cId="1010325680" sldId="337"/>
            <ac:spMk id="296" creationId="{00000000-0000-0000-0000-000000000000}"/>
          </ac:spMkLst>
        </pc:spChg>
        <pc:picChg chg="add del mod">
          <ac:chgData name="Haochun" userId="898e547e-b322-4c40-a52b-eefdc03f4b32" providerId="ADAL" clId="{920067E7-F165-4FC3-B8CC-D0A8A592C700}" dt="2020-08-30T14:23:47.733" v="2923" actId="478"/>
          <ac:picMkLst>
            <pc:docMk/>
            <pc:sldMk cId="1010325680" sldId="337"/>
            <ac:picMk id="3" creationId="{19886F43-815A-4ED7-B1D6-1745685CAA19}"/>
          </ac:picMkLst>
        </pc:picChg>
        <pc:picChg chg="add del mod">
          <ac:chgData name="Haochun" userId="898e547e-b322-4c40-a52b-eefdc03f4b32" providerId="ADAL" clId="{920067E7-F165-4FC3-B8CC-D0A8A592C700}" dt="2020-08-30T14:24:46.117" v="2932" actId="478"/>
          <ac:picMkLst>
            <pc:docMk/>
            <pc:sldMk cId="1010325680" sldId="337"/>
            <ac:picMk id="5" creationId="{DD28C152-24DD-4039-8887-253E23700B1D}"/>
          </ac:picMkLst>
        </pc:picChg>
        <pc:picChg chg="add del">
          <ac:chgData name="Haochun" userId="898e547e-b322-4c40-a52b-eefdc03f4b32" providerId="ADAL" clId="{920067E7-F165-4FC3-B8CC-D0A8A592C700}" dt="2020-08-30T14:23:31.942" v="2916"/>
          <ac:picMkLst>
            <pc:docMk/>
            <pc:sldMk cId="1010325680" sldId="337"/>
            <ac:picMk id="6" creationId="{30B9069B-5BCE-4AA2-9BDB-3DA3566DB393}"/>
          </ac:picMkLst>
        </pc:picChg>
        <pc:picChg chg="add mod">
          <ac:chgData name="Haochun" userId="898e547e-b322-4c40-a52b-eefdc03f4b32" providerId="ADAL" clId="{920067E7-F165-4FC3-B8CC-D0A8A592C700}" dt="2020-08-30T14:25:22.597" v="2940" actId="14100"/>
          <ac:picMkLst>
            <pc:docMk/>
            <pc:sldMk cId="1010325680" sldId="337"/>
            <ac:picMk id="8" creationId="{EC639185-00CA-426C-B5A2-310CF252279C}"/>
          </ac:picMkLst>
        </pc:picChg>
        <pc:picChg chg="add mod">
          <ac:chgData name="Haochun" userId="898e547e-b322-4c40-a52b-eefdc03f4b32" providerId="ADAL" clId="{920067E7-F165-4FC3-B8CC-D0A8A592C700}" dt="2020-08-30T14:26:06.732" v="2947" actId="14100"/>
          <ac:picMkLst>
            <pc:docMk/>
            <pc:sldMk cId="1010325680" sldId="337"/>
            <ac:picMk id="10" creationId="{F87793D1-7ECE-4ACE-8247-E6326694DB23}"/>
          </ac:picMkLst>
        </pc:picChg>
      </pc:sldChg>
      <pc:sldChg chg="add del">
        <pc:chgData name="Haochun" userId="898e547e-b322-4c40-a52b-eefdc03f4b32" providerId="ADAL" clId="{920067E7-F165-4FC3-B8CC-D0A8A592C700}" dt="2020-08-30T14:21:25.325" v="2879"/>
        <pc:sldMkLst>
          <pc:docMk/>
          <pc:sldMk cId="1598089019" sldId="337"/>
        </pc:sldMkLst>
      </pc:sldChg>
      <pc:sldChg chg="add del">
        <pc:chgData name="Haochun" userId="898e547e-b322-4c40-a52b-eefdc03f4b32" providerId="ADAL" clId="{920067E7-F165-4FC3-B8CC-D0A8A592C700}" dt="2020-08-30T14:21:33.898" v="2883"/>
        <pc:sldMkLst>
          <pc:docMk/>
          <pc:sldMk cId="2449081335" sldId="337"/>
        </pc:sldMkLst>
      </pc:sldChg>
      <pc:sldChg chg="add del">
        <pc:chgData name="Haochun" userId="898e547e-b322-4c40-a52b-eefdc03f4b32" providerId="ADAL" clId="{920067E7-F165-4FC3-B8CC-D0A8A592C700}" dt="2020-08-30T14:21:30.881" v="2881"/>
        <pc:sldMkLst>
          <pc:docMk/>
          <pc:sldMk cId="4046555746" sldId="337"/>
        </pc:sldMkLst>
      </pc:sldChg>
      <pc:sldChg chg="modSp add ord">
        <pc:chgData name="Haochun" userId="898e547e-b322-4c40-a52b-eefdc03f4b32" providerId="ADAL" clId="{920067E7-F165-4FC3-B8CC-D0A8A592C700}" dt="2020-08-30T14:23:45.944" v="2922"/>
        <pc:sldMkLst>
          <pc:docMk/>
          <pc:sldMk cId="2655571422" sldId="338"/>
        </pc:sldMkLst>
        <pc:picChg chg="mod">
          <ac:chgData name="Haochun" userId="898e547e-b322-4c40-a52b-eefdc03f4b32" providerId="ADAL" clId="{920067E7-F165-4FC3-B8CC-D0A8A592C700}" dt="2020-08-30T14:23:42.740" v="2921" actId="14100"/>
          <ac:picMkLst>
            <pc:docMk/>
            <pc:sldMk cId="2655571422" sldId="338"/>
            <ac:picMk id="3" creationId="{19886F43-815A-4ED7-B1D6-1745685CAA19}"/>
          </ac:picMkLst>
        </pc:picChg>
      </pc:sldChg>
      <pc:sldChg chg="modSp add ord">
        <pc:chgData name="Haochun" userId="898e547e-b322-4c40-a52b-eefdc03f4b32" providerId="ADAL" clId="{920067E7-F165-4FC3-B8CC-D0A8A592C700}" dt="2020-08-31T01:58:14.979" v="3083"/>
        <pc:sldMkLst>
          <pc:docMk/>
          <pc:sldMk cId="1640588001" sldId="339"/>
        </pc:sldMkLst>
        <pc:spChg chg="mod">
          <ac:chgData name="Haochun" userId="898e547e-b322-4c40-a52b-eefdc03f4b32" providerId="ADAL" clId="{920067E7-F165-4FC3-B8CC-D0A8A592C700}" dt="2020-08-30T15:03:01.372" v="2987" actId="20577"/>
          <ac:spMkLst>
            <pc:docMk/>
            <pc:sldMk cId="1640588001" sldId="339"/>
            <ac:spMk id="2" creationId="{D6E6A696-1CC8-4338-A968-33C7AF44F68B}"/>
          </ac:spMkLst>
        </pc:spChg>
      </pc:sldChg>
      <pc:sldChg chg="modSp add ord">
        <pc:chgData name="Haochun" userId="898e547e-b322-4c40-a52b-eefdc03f4b32" providerId="ADAL" clId="{920067E7-F165-4FC3-B8CC-D0A8A592C700}" dt="2020-08-31T01:58:29.550" v="3084"/>
        <pc:sldMkLst>
          <pc:docMk/>
          <pc:sldMk cId="2241371707" sldId="340"/>
        </pc:sldMkLst>
        <pc:spChg chg="mod">
          <ac:chgData name="Haochun" userId="898e547e-b322-4c40-a52b-eefdc03f4b32" providerId="ADAL" clId="{920067E7-F165-4FC3-B8CC-D0A8A592C700}" dt="2020-08-30T15:03:37.320" v="3008"/>
          <ac:spMkLst>
            <pc:docMk/>
            <pc:sldMk cId="2241371707" sldId="340"/>
            <ac:spMk id="2" creationId="{6996D461-21D2-40EB-9D9C-8B10C36A8623}"/>
          </ac:spMkLst>
        </pc:spChg>
        <pc:spChg chg="mod">
          <ac:chgData name="Haochun" userId="898e547e-b322-4c40-a52b-eefdc03f4b32" providerId="ADAL" clId="{920067E7-F165-4FC3-B8CC-D0A8A592C700}" dt="2020-08-30T15:11:52.901" v="3064"/>
          <ac:spMkLst>
            <pc:docMk/>
            <pc:sldMk cId="2241371707" sldId="340"/>
            <ac:spMk id="3" creationId="{E1A46485-934A-4259-A67A-6659B8215C0D}"/>
          </ac:spMkLst>
        </pc:spChg>
      </pc:sldChg>
      <pc:sldMasterChg chg="add addSldLayout">
        <pc:chgData name="Haochun" userId="898e547e-b322-4c40-a52b-eefdc03f4b32" providerId="ADAL" clId="{920067E7-F165-4FC3-B8CC-D0A8A592C700}" dt="2020-08-30T14:16:41.634" v="2751" actId="27028"/>
        <pc:sldMasterMkLst>
          <pc:docMk/>
          <pc:sldMasterMk cId="0" sldId="2147483704"/>
        </pc:sldMasterMkLst>
        <pc:sldLayoutChg chg="add">
          <pc:chgData name="Haochun" userId="898e547e-b322-4c40-a52b-eefdc03f4b32" providerId="ADAL" clId="{920067E7-F165-4FC3-B8CC-D0A8A592C700}" dt="2020-08-30T14:16:41.634" v="2751" actId="27028"/>
          <pc:sldLayoutMkLst>
            <pc:docMk/>
            <pc:sldMasterMk cId="0" sldId="2147483704"/>
            <pc:sldLayoutMk cId="0" sldId="2147483705"/>
          </pc:sldLayoutMkLst>
        </pc:sldLayoutChg>
      </pc:sldMasterChg>
      <pc:sldMasterChg chg="add addSldLayout delSldLayout">
        <pc:chgData name="Haochun" userId="898e547e-b322-4c40-a52b-eefdc03f4b32" providerId="ADAL" clId="{920067E7-F165-4FC3-B8CC-D0A8A592C700}" dt="2020-08-30T14:26:11.471" v="2949" actId="2696"/>
        <pc:sldMasterMkLst>
          <pc:docMk/>
          <pc:sldMasterMk cId="0" sldId="2147483706"/>
        </pc:sldMasterMkLst>
        <pc:sldLayoutChg chg="add del">
          <pc:chgData name="Haochun" userId="898e547e-b322-4c40-a52b-eefdc03f4b32" providerId="ADAL" clId="{920067E7-F165-4FC3-B8CC-D0A8A592C700}" dt="2020-08-30T14:26:11.471" v="2949" actId="2696"/>
          <pc:sldLayoutMkLst>
            <pc:docMk/>
            <pc:sldMasterMk cId="0" sldId="2147483706"/>
            <pc:sldLayoutMk cId="0" sldId="2147483672"/>
          </pc:sldLayoutMkLst>
        </pc:sldLayoutChg>
        <pc:sldLayoutChg chg="add">
          <pc:chgData name="Haochun" userId="898e547e-b322-4c40-a52b-eefdc03f4b32" providerId="ADAL" clId="{920067E7-F165-4FC3-B8CC-D0A8A592C700}" dt="2020-08-30T14:16:43.803" v="2755" actId="27028"/>
          <pc:sldLayoutMkLst>
            <pc:docMk/>
            <pc:sldMasterMk cId="0" sldId="2147483706"/>
            <pc:sldLayoutMk cId="0" sldId="2147483673"/>
          </pc:sldLayoutMkLst>
        </pc:sldLayoutChg>
      </pc:sldMasterChg>
      <pc:sldMasterChg chg="add addSldLayout">
        <pc:chgData name="Haochun" userId="898e547e-b322-4c40-a52b-eefdc03f4b32" providerId="ADAL" clId="{920067E7-F165-4FC3-B8CC-D0A8A592C700}" dt="2020-08-30T14:16:50.608" v="2769" actId="27028"/>
        <pc:sldMasterMkLst>
          <pc:docMk/>
          <pc:sldMasterMk cId="0" sldId="2147483707"/>
        </pc:sldMasterMkLst>
        <pc:sldLayoutChg chg="add">
          <pc:chgData name="Haochun" userId="898e547e-b322-4c40-a52b-eefdc03f4b32" providerId="ADAL" clId="{920067E7-F165-4FC3-B8CC-D0A8A592C700}" dt="2020-08-30T14:16:49.326" v="2767" actId="27028"/>
          <pc:sldLayoutMkLst>
            <pc:docMk/>
            <pc:sldMasterMk cId="0" sldId="2147483707"/>
            <pc:sldLayoutMk cId="0" sldId="2147483683"/>
          </pc:sldLayoutMkLst>
        </pc:sldLayoutChg>
        <pc:sldLayoutChg chg="add">
          <pc:chgData name="Haochun" userId="898e547e-b322-4c40-a52b-eefdc03f4b32" providerId="ADAL" clId="{920067E7-F165-4FC3-B8CC-D0A8A592C700}" dt="2020-08-30T14:16:50.608" v="2769" actId="27028"/>
          <pc:sldLayoutMkLst>
            <pc:docMk/>
            <pc:sldMasterMk cId="0" sldId="2147483707"/>
            <pc:sldLayoutMk cId="0" sldId="2147483685"/>
          </pc:sldLayoutMkLst>
        </pc:sldLayoutChg>
      </pc:sldMasterChg>
      <pc:sldMasterChg chg="add addSldLayout delSldLayout">
        <pc:chgData name="Haochun" userId="898e547e-b322-4c40-a52b-eefdc03f4b32" providerId="ADAL" clId="{920067E7-F165-4FC3-B8CC-D0A8A592C700}" dt="2020-08-31T03:12:30.396" v="3087" actId="2696"/>
        <pc:sldMasterMkLst>
          <pc:docMk/>
          <pc:sldMasterMk cId="0" sldId="2147483708"/>
        </pc:sldMasterMkLst>
        <pc:sldLayoutChg chg="add">
          <pc:chgData name="Haochun" userId="898e547e-b322-4c40-a52b-eefdc03f4b32" providerId="ADAL" clId="{920067E7-F165-4FC3-B8CC-D0A8A592C700}" dt="2020-08-30T14:17:01.388" v="2789" actId="27028"/>
          <pc:sldLayoutMkLst>
            <pc:docMk/>
            <pc:sldMasterMk cId="0" sldId="2147483708"/>
            <pc:sldLayoutMk cId="0" sldId="2147483693"/>
          </pc:sldLayoutMkLst>
        </pc:sldLayoutChg>
        <pc:sldLayoutChg chg="add">
          <pc:chgData name="Haochun" userId="898e547e-b322-4c40-a52b-eefdc03f4b32" providerId="ADAL" clId="{920067E7-F165-4FC3-B8CC-D0A8A592C700}" dt="2020-08-30T14:17:09.724" v="2801" actId="27028"/>
          <pc:sldLayoutMkLst>
            <pc:docMk/>
            <pc:sldMasterMk cId="0" sldId="2147483708"/>
            <pc:sldLayoutMk cId="0" sldId="2147483694"/>
          </pc:sldLayoutMkLst>
        </pc:sldLayoutChg>
        <pc:sldLayoutChg chg="add del">
          <pc:chgData name="Haochun" userId="898e547e-b322-4c40-a52b-eefdc03f4b32" providerId="ADAL" clId="{920067E7-F165-4FC3-B8CC-D0A8A592C700}" dt="2020-08-31T03:12:30.396" v="3087" actId="2696"/>
          <pc:sldLayoutMkLst>
            <pc:docMk/>
            <pc:sldMasterMk cId="0" sldId="2147483708"/>
            <pc:sldLayoutMk cId="2067048389" sldId="214748370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487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908f429d4a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908f429d4a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thing that popped into my mind when i read question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908f429d4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908f429d4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Very simplified</a:t>
            </a:r>
            <a:endParaRPr/>
          </a:p>
        </p:txBody>
      </p:sp>
    </p:spTree>
    <p:extLst>
      <p:ext uri="{BB962C8B-B14F-4D97-AF65-F5344CB8AC3E}">
        <p14:creationId xmlns:p14="http://schemas.microsoft.com/office/powerpoint/2010/main" val="3563199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908f429d4a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908f429d4a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Always plan before jumping straight to coding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908f429d4a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908f429d4a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Java Api 11 is your best friend</a:t>
            </a:r>
            <a:br>
              <a:rPr lang="en"/>
            </a:br>
            <a:r>
              <a:rPr lang="en"/>
              <a:t>I dun care if you LL list = new LL&lt;&gt;();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91714766c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91714766c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339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91714766c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91714766c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91714766c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91714766c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776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908f429d4a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908f429d4a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908f429d4a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908f429d4a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908f429d4a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908f429d4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23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908f429d4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908f429d4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908f429d4a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908f429d4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08f429d4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908f429d4a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908f429d4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908f429d4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908f429d4a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908f429d4a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908f429d4a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908f429d4a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908f429d4a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908f429d4a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908f429d4a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908f429d4a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if 0 matches? Qn addresses it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5647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95f9fd0494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95f9fd049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9265601b23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9265601b23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5f9a913f5_6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5f9a913f5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0354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5f9a913f5_6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5f9a913f5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6117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5f9a913f5_6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5f9a913f5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95f9a913f5_6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95f9a913f5_6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95f9a913f5_6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95f9a913f5_6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95f9a913f5_6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95f9a913f5_6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95f9fd049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95f9fd049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95f9fd0494_13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95f9fd0494_13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95f9fd0494_1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95f9fd0494_13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95f9fd0494_13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95f9fd0494_13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908f429d4a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908f429d4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Very simplified</a:t>
            </a:r>
            <a:endParaRPr/>
          </a:p>
        </p:txBody>
      </p:sp>
    </p:spTree>
    <p:extLst>
      <p:ext uri="{BB962C8B-B14F-4D97-AF65-F5344CB8AC3E}">
        <p14:creationId xmlns:p14="http://schemas.microsoft.com/office/powerpoint/2010/main" val="31768136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95f9fd0494_13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95f9fd0494_13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95f9fd0494_13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95f9fd0494_13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95f9fd0494_13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95f9fd0494_13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95f9fd0494_13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95f9fd0494_13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95f9fd0494_13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95f9fd0494_13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95f9fd0494_13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95f9fd0494_13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95f9fd0494_13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95f9fd0494_13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95f9fd0494_1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95f9fd0494_1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95f9a913f5_1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7" name="Google Shape;457;g95f9a913f5_1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95f9a913f5_1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4" name="Google Shape;464;g95f9a913f5_11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46b1d4b7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946b1d4b7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qn with simple algo</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95f9a913f5_1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8" name="Google Shape;478;g95f9a913f5_11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95f9a913f5_1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4" name="Google Shape;484;g95f9a913f5_11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95f9a913f5_1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0" name="Google Shape;490;g95f9a913f5_11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95f9a913f5_1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6" name="Google Shape;496;g95f9a913f5_11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95f9a913f5_1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2" name="Google Shape;502;g95f9a913f5_11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95f9a913f5_1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7" name="Google Shape;517;g95f9a913f5_11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95f9a913f5_1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7" name="Google Shape;537;g95f9a913f5_11_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9265601b23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9265601b23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qn with simple algo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9265601b23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9265601b23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Simple qn with simple algo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908f429d4a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908f429d4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Very simplified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8" name="Google Shape;58;p14"/>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59" name="Google Shape;59;p1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9"/>
        <p:cNvGrpSpPr/>
        <p:nvPr/>
      </p:nvGrpSpPr>
      <p:grpSpPr>
        <a:xfrm>
          <a:off x="0" y="0"/>
          <a:ext cx="0" cy="0"/>
          <a:chOff x="0" y="0"/>
          <a:chExt cx="0" cy="0"/>
        </a:xfrm>
      </p:grpSpPr>
      <p:sp>
        <p:nvSpPr>
          <p:cNvPr id="130" name="Google Shape;130;p29"/>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9"/>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32" name="Google Shape;132;p29"/>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33" name="Google Shape;133;p29"/>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134" name="Google Shape;134;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9"/>
        <p:cNvGrpSpPr/>
        <p:nvPr/>
      </p:nvGrpSpPr>
      <p:grpSpPr>
        <a:xfrm>
          <a:off x="0" y="0"/>
          <a:ext cx="0" cy="0"/>
          <a:chOff x="0" y="0"/>
          <a:chExt cx="0" cy="0"/>
        </a:xfrm>
      </p:grpSpPr>
      <p:sp>
        <p:nvSpPr>
          <p:cNvPr id="190" name="Google Shape;190;p42"/>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93" name="Google Shape;193;p4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6"/>
        <p:cNvGrpSpPr/>
        <p:nvPr/>
      </p:nvGrpSpPr>
      <p:grpSpPr>
        <a:xfrm>
          <a:off x="0" y="0"/>
          <a:ext cx="0" cy="0"/>
          <a:chOff x="0" y="0"/>
          <a:chExt cx="0" cy="0"/>
        </a:xfrm>
      </p:grpSpPr>
      <p:sp>
        <p:nvSpPr>
          <p:cNvPr id="177" name="Google Shape;177;p40"/>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80" name="Google Shape;180;p4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1" name="Google Shape;181;p4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7"/>
        <p:cNvGrpSpPr/>
        <p:nvPr/>
      </p:nvGrpSpPr>
      <p:grpSpPr>
        <a:xfrm>
          <a:off x="0" y="0"/>
          <a:ext cx="0" cy="0"/>
          <a:chOff x="0" y="0"/>
          <a:chExt cx="0" cy="0"/>
        </a:xfrm>
      </p:grpSpPr>
      <p:sp>
        <p:nvSpPr>
          <p:cNvPr id="238" name="Google Shape;238;p52"/>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5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52"/>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a:endParaRPr/>
          </a:p>
        </p:txBody>
      </p:sp>
      <p:sp>
        <p:nvSpPr>
          <p:cNvPr id="241" name="Google Shape;241;p52"/>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1"/>
        <p:cNvGrpSpPr/>
        <p:nvPr/>
      </p:nvGrpSpPr>
      <p:grpSpPr>
        <a:xfrm>
          <a:off x="0" y="0"/>
          <a:ext cx="0" cy="0"/>
          <a:chOff x="0" y="0"/>
          <a:chExt cx="0" cy="0"/>
        </a:xfrm>
      </p:grpSpPr>
      <p:sp>
        <p:nvSpPr>
          <p:cNvPr id="232" name="Google Shape;232;p51"/>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5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5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35" name="Google Shape;235;p5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36" name="Google Shape;236;p5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67048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52" name="Google Shape;52;p1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latin typeface="Roboto"/>
                <a:ea typeface="Roboto"/>
                <a:cs typeface="Roboto"/>
                <a:sym typeface="Roboto"/>
              </a:defRPr>
            </a:lvl1pPr>
            <a:lvl2pPr lvl="1" algn="r" rtl="0">
              <a:buNone/>
              <a:defRPr sz="1000">
                <a:solidFill>
                  <a:schemeClr val="lt2"/>
                </a:solidFill>
                <a:latin typeface="Roboto"/>
                <a:ea typeface="Roboto"/>
                <a:cs typeface="Roboto"/>
                <a:sym typeface="Roboto"/>
              </a:defRPr>
            </a:lvl2pPr>
            <a:lvl3pPr lvl="2" algn="r" rtl="0">
              <a:buNone/>
              <a:defRPr sz="1000">
                <a:solidFill>
                  <a:schemeClr val="lt2"/>
                </a:solidFill>
                <a:latin typeface="Roboto"/>
                <a:ea typeface="Roboto"/>
                <a:cs typeface="Roboto"/>
                <a:sym typeface="Roboto"/>
              </a:defRPr>
            </a:lvl3pPr>
            <a:lvl4pPr lvl="3" algn="r" rtl="0">
              <a:buNone/>
              <a:defRPr sz="1000">
                <a:solidFill>
                  <a:schemeClr val="lt2"/>
                </a:solidFill>
                <a:latin typeface="Roboto"/>
                <a:ea typeface="Roboto"/>
                <a:cs typeface="Roboto"/>
                <a:sym typeface="Roboto"/>
              </a:defRPr>
            </a:lvl4pPr>
            <a:lvl5pPr lvl="4" algn="r" rtl="0">
              <a:buNone/>
              <a:defRPr sz="1000">
                <a:solidFill>
                  <a:schemeClr val="lt2"/>
                </a:solidFill>
                <a:latin typeface="Roboto"/>
                <a:ea typeface="Roboto"/>
                <a:cs typeface="Roboto"/>
                <a:sym typeface="Roboto"/>
              </a:defRPr>
            </a:lvl5pPr>
            <a:lvl6pPr lvl="5" algn="r" rtl="0">
              <a:buNone/>
              <a:defRPr sz="1000">
                <a:solidFill>
                  <a:schemeClr val="lt2"/>
                </a:solidFill>
                <a:latin typeface="Roboto"/>
                <a:ea typeface="Roboto"/>
                <a:cs typeface="Roboto"/>
                <a:sym typeface="Roboto"/>
              </a:defRPr>
            </a:lvl6pPr>
            <a:lvl7pPr lvl="6" algn="r" rtl="0">
              <a:buNone/>
              <a:defRPr sz="1000">
                <a:solidFill>
                  <a:schemeClr val="lt2"/>
                </a:solidFill>
                <a:latin typeface="Roboto"/>
                <a:ea typeface="Roboto"/>
                <a:cs typeface="Roboto"/>
                <a:sym typeface="Roboto"/>
              </a:defRPr>
            </a:lvl7pPr>
            <a:lvl8pPr lvl="7" algn="r" rtl="0">
              <a:buNone/>
              <a:defRPr sz="1000">
                <a:solidFill>
                  <a:schemeClr val="lt2"/>
                </a:solidFill>
                <a:latin typeface="Roboto"/>
                <a:ea typeface="Roboto"/>
                <a:cs typeface="Roboto"/>
                <a:sym typeface="Roboto"/>
              </a:defRPr>
            </a:lvl8pPr>
            <a:lvl9pPr lvl="8" algn="r" rtl="0">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70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108"/>
        <p:cNvGrpSpPr/>
        <p:nvPr/>
      </p:nvGrpSpPr>
      <p:grpSpPr>
        <a:xfrm>
          <a:off x="0" y="0"/>
          <a:ext cx="0" cy="0"/>
          <a:chOff x="0" y="0"/>
          <a:chExt cx="0" cy="0"/>
        </a:xfrm>
      </p:grpSpPr>
      <p:sp>
        <p:nvSpPr>
          <p:cNvPr id="109" name="Google Shape;109;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110" name="Google Shape;110;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rtl="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rtl="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111" name="Google Shape;111;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Roboto"/>
                <a:ea typeface="Roboto"/>
                <a:cs typeface="Roboto"/>
                <a:sym typeface="Roboto"/>
              </a:defRPr>
            </a:lvl1pPr>
            <a:lvl2pPr lvl="1" algn="r" rtl="0">
              <a:buNone/>
              <a:defRPr sz="1000">
                <a:solidFill>
                  <a:schemeClr val="dk2"/>
                </a:solidFill>
                <a:latin typeface="Roboto"/>
                <a:ea typeface="Roboto"/>
                <a:cs typeface="Roboto"/>
                <a:sym typeface="Roboto"/>
              </a:defRPr>
            </a:lvl2pPr>
            <a:lvl3pPr lvl="2" algn="r" rtl="0">
              <a:buNone/>
              <a:defRPr sz="1000">
                <a:solidFill>
                  <a:schemeClr val="dk2"/>
                </a:solidFill>
                <a:latin typeface="Roboto"/>
                <a:ea typeface="Roboto"/>
                <a:cs typeface="Roboto"/>
                <a:sym typeface="Roboto"/>
              </a:defRPr>
            </a:lvl3pPr>
            <a:lvl4pPr lvl="3" algn="r" rtl="0">
              <a:buNone/>
              <a:defRPr sz="1000">
                <a:solidFill>
                  <a:schemeClr val="dk2"/>
                </a:solidFill>
                <a:latin typeface="Roboto"/>
                <a:ea typeface="Roboto"/>
                <a:cs typeface="Roboto"/>
                <a:sym typeface="Roboto"/>
              </a:defRPr>
            </a:lvl4pPr>
            <a:lvl5pPr lvl="4" algn="r" rtl="0">
              <a:buNone/>
              <a:defRPr sz="1000">
                <a:solidFill>
                  <a:schemeClr val="dk2"/>
                </a:solidFill>
                <a:latin typeface="Roboto"/>
                <a:ea typeface="Roboto"/>
                <a:cs typeface="Roboto"/>
                <a:sym typeface="Roboto"/>
              </a:defRPr>
            </a:lvl5pPr>
            <a:lvl6pPr lvl="5" algn="r" rtl="0">
              <a:buNone/>
              <a:defRPr sz="1000">
                <a:solidFill>
                  <a:schemeClr val="dk2"/>
                </a:solidFill>
                <a:latin typeface="Roboto"/>
                <a:ea typeface="Roboto"/>
                <a:cs typeface="Roboto"/>
                <a:sym typeface="Roboto"/>
              </a:defRPr>
            </a:lvl6pPr>
            <a:lvl7pPr lvl="6" algn="r" rtl="0">
              <a:buNone/>
              <a:defRPr sz="1000">
                <a:solidFill>
                  <a:schemeClr val="dk2"/>
                </a:solidFill>
                <a:latin typeface="Roboto"/>
                <a:ea typeface="Roboto"/>
                <a:cs typeface="Roboto"/>
                <a:sym typeface="Roboto"/>
              </a:defRPr>
            </a:lvl7pPr>
            <a:lvl8pPr lvl="7" algn="r" rtl="0">
              <a:buNone/>
              <a:defRPr sz="1000">
                <a:solidFill>
                  <a:schemeClr val="dk2"/>
                </a:solidFill>
                <a:latin typeface="Roboto"/>
                <a:ea typeface="Roboto"/>
                <a:cs typeface="Roboto"/>
                <a:sym typeface="Roboto"/>
              </a:defRPr>
            </a:lvl8pPr>
            <a:lvl9pPr lvl="8" algn="r" rtl="0">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7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material">
    <p:bg>
      <p:bgPr>
        <a:solidFill>
          <a:schemeClr val="accent2"/>
        </a:solidFill>
        <a:effectLst/>
      </p:bgPr>
    </p:bg>
    <p:spTree>
      <p:nvGrpSpPr>
        <p:cNvPr id="1" name="Shape 163"/>
        <p:cNvGrpSpPr/>
        <p:nvPr/>
      </p:nvGrpSpPr>
      <p:grpSpPr>
        <a:xfrm>
          <a:off x="0" y="0"/>
          <a:ext cx="0" cy="0"/>
          <a:chOff x="0" y="0"/>
          <a:chExt cx="0" cy="0"/>
        </a:xfrm>
      </p:grpSpPr>
      <p:sp>
        <p:nvSpPr>
          <p:cNvPr id="164" name="Google Shape;164;p37"/>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165" name="Google Shape;165;p37"/>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166" name="Google Shape;166;p37"/>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85" r:id="rId1"/>
    <p:sldLayoutId id="214748368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name="material">
    <p:bg>
      <p:bgPr>
        <a:solidFill>
          <a:schemeClr val="accent2"/>
        </a:solidFill>
        <a:effectLst/>
      </p:bgPr>
    </p:bg>
    <p:spTree>
      <p:nvGrpSpPr>
        <p:cNvPr id="1" name="Shape 221"/>
        <p:cNvGrpSpPr/>
        <p:nvPr/>
      </p:nvGrpSpPr>
      <p:grpSpPr>
        <a:xfrm>
          <a:off x="0" y="0"/>
          <a:ext cx="0" cy="0"/>
          <a:chOff x="0" y="0"/>
          <a:chExt cx="0" cy="0"/>
        </a:xfrm>
      </p:grpSpPr>
      <p:sp>
        <p:nvSpPr>
          <p:cNvPr id="222" name="Google Shape;222;p49"/>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223" name="Google Shape;223;p49"/>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Roboto"/>
              <a:buChar char="●"/>
              <a:defRPr sz="1800" b="0" i="0" u="none" strike="noStrike" cap="none">
                <a:solidFill>
                  <a:schemeClr val="lt2"/>
                </a:solidFill>
                <a:latin typeface="Roboto"/>
                <a:ea typeface="Roboto"/>
                <a:cs typeface="Roboto"/>
                <a:sym typeface="Roboto"/>
              </a:defRPr>
            </a:lvl1pPr>
            <a:lvl2pPr marL="914400" marR="0" lvl="1"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2pPr>
            <a:lvl3pPr marL="1371600" marR="0" lvl="2"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3pPr>
            <a:lvl4pPr marL="1828800" marR="0" lvl="3"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4pPr>
            <a:lvl5pPr marL="2286000" marR="0" lvl="4"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5pPr>
            <a:lvl6pPr marL="2743200" marR="0" lvl="5"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6pPr>
            <a:lvl7pPr marL="3200400" marR="0" lvl="6"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7pPr>
            <a:lvl8pPr marL="3657600" marR="0" lvl="7" indent="-317500" algn="l" rtl="0">
              <a:lnSpc>
                <a:spcPct val="115000"/>
              </a:lnSpc>
              <a:spcBef>
                <a:spcPts val="1600"/>
              </a:spcBef>
              <a:spcAft>
                <a:spcPts val="0"/>
              </a:spcAft>
              <a:buClr>
                <a:schemeClr val="lt2"/>
              </a:buClr>
              <a:buSzPts val="1400"/>
              <a:buFont typeface="Roboto"/>
              <a:buChar char="○"/>
              <a:defRPr sz="1400" b="0" i="0" u="none" strike="noStrike" cap="none">
                <a:solidFill>
                  <a:schemeClr val="lt2"/>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endParaRPr/>
          </a:p>
        </p:txBody>
      </p:sp>
      <p:sp>
        <p:nvSpPr>
          <p:cNvPr id="224" name="Google Shape;224;p49"/>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94" r:id="rId1"/>
    <p:sldLayoutId id="2147483693" r:id="rId2"/>
    <p:sldLayoutId id="2147483709"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6.tmp"/></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hyperlink" Target="https://www.journaldev.com/13457/java-listiterator" TargetMode="External"/><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14.xml"/><Relationship Id="rId4" Type="http://schemas.openxmlformats.org/officeDocument/2006/relationships/hyperlink" Target="https://www.geeksforgeeks.org/angle-bracket-in-java-with-examples/"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hyperlink" Target="https://visualgo.net/training?diff=Hard&amp;n=10&amp;tl=15&amp;module=list" TargetMode="Externa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100" dirty="0"/>
              <a:t>CS2040 Lab#02 </a:t>
            </a:r>
            <a:r>
              <a:rPr lang="en-US" sz="4100" dirty="0"/>
              <a:t>B03</a:t>
            </a:r>
            <a:endParaRPr sz="3900" dirty="0"/>
          </a:p>
        </p:txBody>
      </p:sp>
    </p:spTree>
    <p:extLst>
      <p:ext uri="{BB962C8B-B14F-4D97-AF65-F5344CB8AC3E}">
        <p14:creationId xmlns:p14="http://schemas.microsoft.com/office/powerpoint/2010/main" val="1371332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Qn2. New Dating App </a:t>
            </a:r>
            <a:endParaRPr/>
          </a:p>
        </p:txBody>
      </p:sp>
      <p:sp>
        <p:nvSpPr>
          <p:cNvPr id="75" name="Google Shape;75;p14"/>
          <p:cNvSpPr txBox="1"/>
          <p:nvPr/>
        </p:nvSpPr>
        <p:spPr>
          <a:xfrm>
            <a:off x="355750" y="954350"/>
            <a:ext cx="7640700" cy="1570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Users of this app are in one of two genders: </a:t>
            </a:r>
            <a:r>
              <a:rPr lang="en">
                <a:solidFill>
                  <a:schemeClr val="dk1"/>
                </a:solidFill>
                <a:latin typeface="Roboto"/>
                <a:ea typeface="Roboto"/>
                <a:cs typeface="Roboto"/>
                <a:sym typeface="Roboto"/>
              </a:rPr>
              <a:t>male </a:t>
            </a:r>
            <a:r>
              <a:rPr lang="en">
                <a:latin typeface="Roboto"/>
                <a:ea typeface="Roboto"/>
                <a:cs typeface="Roboto"/>
                <a:sym typeface="Roboto"/>
              </a:rPr>
              <a:t>or </a:t>
            </a:r>
            <a:r>
              <a:rPr lang="en">
                <a:solidFill>
                  <a:srgbClr val="FF0000"/>
                </a:solidFill>
                <a:latin typeface="Roboto"/>
                <a:ea typeface="Roboto"/>
                <a:cs typeface="Roboto"/>
                <a:sym typeface="Roboto"/>
              </a:rPr>
              <a:t>female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At any point in time, users can submit a date request to find a person of the opposite gender to date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App matches users in </a:t>
            </a:r>
            <a:r>
              <a:rPr lang="en" b="1">
                <a:latin typeface="Roboto"/>
                <a:ea typeface="Roboto"/>
                <a:cs typeface="Roboto"/>
                <a:sym typeface="Roboto"/>
              </a:rPr>
              <a:t>first come first serve</a:t>
            </a:r>
            <a:r>
              <a:rPr lang="en">
                <a:latin typeface="Roboto"/>
                <a:ea typeface="Roboto"/>
                <a:cs typeface="Roboto"/>
                <a:sym typeface="Roboto"/>
              </a:rPr>
              <a:t> manner</a:t>
            </a:r>
            <a:endParaRPr>
              <a:latin typeface="Roboto"/>
              <a:ea typeface="Roboto"/>
              <a:cs typeface="Roboto"/>
              <a:sym typeface="Roboto"/>
            </a:endParaRPr>
          </a:p>
          <a:p>
            <a:pPr marL="914400" lvl="1" indent="-317500" algn="l" rtl="0">
              <a:spcBef>
                <a:spcPts val="0"/>
              </a:spcBef>
              <a:spcAft>
                <a:spcPts val="0"/>
              </a:spcAft>
              <a:buSzPts val="1400"/>
              <a:buFont typeface="Roboto"/>
              <a:buAutoNum type="arabicPeriod"/>
            </a:pPr>
            <a:r>
              <a:rPr lang="en">
                <a:latin typeface="Roboto"/>
                <a:ea typeface="Roboto"/>
                <a:cs typeface="Roboto"/>
                <a:sym typeface="Roboto"/>
              </a:rPr>
              <a:t>If no match can be made, person waits</a:t>
            </a:r>
            <a:endParaRPr>
              <a:latin typeface="Roboto"/>
              <a:ea typeface="Roboto"/>
              <a:cs typeface="Roboto"/>
              <a:sym typeface="Roboto"/>
            </a:endParaRPr>
          </a:p>
          <a:p>
            <a:pPr marL="914400" lvl="1" indent="-317500" algn="l" rtl="0">
              <a:spcBef>
                <a:spcPts val="0"/>
              </a:spcBef>
              <a:spcAft>
                <a:spcPts val="0"/>
              </a:spcAft>
              <a:buSzPts val="1400"/>
              <a:buFont typeface="Roboto"/>
              <a:buAutoNum type="arabicPeriod"/>
            </a:pPr>
            <a:r>
              <a:rPr lang="en">
                <a:latin typeface="Roboto"/>
                <a:ea typeface="Roboto"/>
                <a:cs typeface="Roboto"/>
                <a:sym typeface="Roboto"/>
              </a:rPr>
              <a:t>If can match, will match earliest request and print the match</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At the end, print average waiting time</a:t>
            </a:r>
            <a:endParaRPr>
              <a:latin typeface="Roboto"/>
              <a:ea typeface="Roboto"/>
              <a:cs typeface="Roboto"/>
              <a:sym typeface="Roboto"/>
            </a:endParaRPr>
          </a:p>
        </p:txBody>
      </p:sp>
      <p:graphicFrame>
        <p:nvGraphicFramePr>
          <p:cNvPr id="76" name="Google Shape;76;p14"/>
          <p:cNvGraphicFramePr/>
          <p:nvPr/>
        </p:nvGraphicFramePr>
        <p:xfrm>
          <a:off x="918350" y="2910675"/>
          <a:ext cx="4752625" cy="1645860"/>
        </p:xfrm>
        <a:graphic>
          <a:graphicData uri="http://schemas.openxmlformats.org/drawingml/2006/table">
            <a:tbl>
              <a:tblPr>
                <a:noFill/>
              </a:tblPr>
              <a:tblGrid>
                <a:gridCol w="2112650">
                  <a:extLst>
                    <a:ext uri="{9D8B030D-6E8A-4147-A177-3AD203B41FA5}">
                      <a16:colId xmlns:a16="http://schemas.microsoft.com/office/drawing/2014/main" val="20000"/>
                    </a:ext>
                  </a:extLst>
                </a:gridCol>
                <a:gridCol w="2639975">
                  <a:extLst>
                    <a:ext uri="{9D8B030D-6E8A-4147-A177-3AD203B41FA5}">
                      <a16:colId xmlns:a16="http://schemas.microsoft.com/office/drawing/2014/main" val="20001"/>
                    </a:ext>
                  </a:extLst>
                </a:gridCol>
              </a:tblGrid>
              <a:tr h="313600">
                <a:tc>
                  <a:txBody>
                    <a:bodyPr/>
                    <a:lstStyle/>
                    <a:p>
                      <a:pPr marL="0" lvl="0" indent="0" algn="l" rtl="0">
                        <a:spcBef>
                          <a:spcPts val="0"/>
                        </a:spcBef>
                        <a:spcAft>
                          <a:spcPts val="0"/>
                        </a:spcAft>
                        <a:buNone/>
                      </a:pPr>
                      <a:r>
                        <a:rPr lang="en" sz="1200"/>
                        <a:t>Input (dating1.in)</a:t>
                      </a:r>
                      <a:endParaRPr sz="1200"/>
                    </a:p>
                  </a:txBody>
                  <a:tcPr marL="91425" marR="91425" marT="91425" marB="91425">
                    <a:solidFill>
                      <a:srgbClr val="D9D9D9"/>
                    </a:solidFill>
                  </a:tcPr>
                </a:tc>
                <a:tc>
                  <a:txBody>
                    <a:bodyPr/>
                    <a:lstStyle/>
                    <a:p>
                      <a:pPr marL="0" lvl="0" indent="0" algn="l" rtl="0">
                        <a:spcBef>
                          <a:spcPts val="0"/>
                        </a:spcBef>
                        <a:spcAft>
                          <a:spcPts val="0"/>
                        </a:spcAft>
                        <a:buNone/>
                      </a:pPr>
                      <a:r>
                        <a:rPr lang="en" sz="1200"/>
                        <a:t>Output (dating1.out)</a:t>
                      </a:r>
                      <a:endParaRPr sz="1200"/>
                    </a:p>
                  </a:txBody>
                  <a:tcPr marL="91425" marR="91425" marT="91425" marB="91425">
                    <a:solidFill>
                      <a:srgbClr val="D9D9D9"/>
                    </a:solidFill>
                  </a:tcPr>
                </a:tc>
                <a:extLst>
                  <a:ext uri="{0D108BD9-81ED-4DB2-BD59-A6C34878D82A}">
                    <a16:rowId xmlns:a16="http://schemas.microsoft.com/office/drawing/2014/main" val="10000"/>
                  </a:ext>
                </a:extLst>
              </a:tr>
              <a:tr h="833825">
                <a:tc>
                  <a:txBody>
                    <a:bodyPr/>
                    <a:lstStyle/>
                    <a:p>
                      <a:pPr marL="0" lvl="0" indent="0" algn="l" rtl="0">
                        <a:spcBef>
                          <a:spcPts val="0"/>
                        </a:spcBef>
                        <a:spcAft>
                          <a:spcPts val="0"/>
                        </a:spcAft>
                        <a:buNone/>
                      </a:pPr>
                      <a:r>
                        <a:rPr lang="en" sz="1200">
                          <a:latin typeface="Courier New"/>
                          <a:ea typeface="Courier New"/>
                          <a:cs typeface="Courier New"/>
                          <a:sym typeface="Courier New"/>
                        </a:rPr>
                        <a:t>5</a:t>
                      </a: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MALE Bob</a:t>
                      </a: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MALE Daris</a:t>
                      </a: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FEMALE Alice</a:t>
                      </a: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MALE Bob</a:t>
                      </a:r>
                      <a:endParaRPr sz="1200">
                        <a:latin typeface="Courier New"/>
                        <a:ea typeface="Courier New"/>
                        <a:cs typeface="Courier New"/>
                        <a:sym typeface="Courier New"/>
                      </a:endParaRPr>
                    </a:p>
                    <a:p>
                      <a:pPr marL="0" lvl="0" indent="0" algn="l" rtl="0">
                        <a:spcBef>
                          <a:spcPts val="0"/>
                        </a:spcBef>
                        <a:spcAft>
                          <a:spcPts val="0"/>
                        </a:spcAft>
                        <a:buNone/>
                      </a:pPr>
                      <a:r>
                        <a:rPr lang="en" sz="1200">
                          <a:latin typeface="Courier New"/>
                          <a:ea typeface="Courier New"/>
                          <a:cs typeface="Courier New"/>
                          <a:sym typeface="Courier New"/>
                        </a:rPr>
                        <a:t>FEMALE Daris</a:t>
                      </a:r>
                      <a:endParaRPr sz="1200">
                        <a:latin typeface="Courier New"/>
                        <a:ea typeface="Courier New"/>
                        <a:cs typeface="Courier New"/>
                        <a:sym typeface="Courier New"/>
                      </a:endParaRPr>
                    </a:p>
                  </a:txBody>
                  <a:tcPr marL="91425" marR="91425" marT="91425" marB="91425">
                    <a:solidFill>
                      <a:srgbClr val="FFFFFF"/>
                    </a:solidFill>
                  </a:tcPr>
                </a:tc>
                <a:tc>
                  <a:txBody>
                    <a:bodyPr/>
                    <a:lstStyle/>
                    <a:p>
                      <a:pPr marL="0" lvl="0" indent="0" algn="l" rtl="0">
                        <a:spcBef>
                          <a:spcPts val="0"/>
                        </a:spcBef>
                        <a:spcAft>
                          <a:spcPts val="0"/>
                        </a:spcAft>
                        <a:buNone/>
                      </a:pPr>
                      <a:r>
                        <a:rPr lang="en" sz="1200"/>
                        <a:t>Bob matches Alice</a:t>
                      </a:r>
                      <a:endParaRPr sz="1200"/>
                    </a:p>
                    <a:p>
                      <a:pPr marL="0" lvl="0" indent="0" algn="l" rtl="0">
                        <a:spcBef>
                          <a:spcPts val="0"/>
                        </a:spcBef>
                        <a:spcAft>
                          <a:spcPts val="0"/>
                        </a:spcAft>
                        <a:buNone/>
                      </a:pPr>
                      <a:r>
                        <a:rPr lang="en" sz="1200"/>
                        <a:t>Daris matches Daris</a:t>
                      </a:r>
                      <a:endParaRPr sz="1200"/>
                    </a:p>
                    <a:p>
                      <a:pPr marL="0" lvl="0" indent="0" algn="l" rtl="0">
                        <a:spcBef>
                          <a:spcPts val="0"/>
                        </a:spcBef>
                        <a:spcAft>
                          <a:spcPts val="0"/>
                        </a:spcAft>
                        <a:buNone/>
                      </a:pPr>
                      <a:r>
                        <a:rPr lang="en" sz="1200"/>
                        <a:t>1.25</a:t>
                      </a:r>
                      <a:endParaRPr sz="1200"/>
                    </a:p>
                    <a:p>
                      <a:pPr marL="0" lvl="0" indent="0" algn="l" rtl="0">
                        <a:spcBef>
                          <a:spcPts val="0"/>
                        </a:spcBef>
                        <a:spcAft>
                          <a:spcPts val="0"/>
                        </a:spcAft>
                        <a:buNone/>
                      </a:pPr>
                      <a:endParaRPr/>
                    </a:p>
                  </a:txBody>
                  <a:tcPr marL="91425" marR="91425" marT="91425" marB="91425">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Queues - First In First Out</a:t>
            </a:r>
            <a:endParaRPr/>
          </a:p>
        </p:txBody>
      </p:sp>
      <p:pic>
        <p:nvPicPr>
          <p:cNvPr id="82" name="Google Shape;82;p15"/>
          <p:cNvPicPr preferRelativeResize="0"/>
          <p:nvPr/>
        </p:nvPicPr>
        <p:blipFill>
          <a:blip r:embed="rId3">
            <a:alphaModFix/>
          </a:blip>
          <a:stretch>
            <a:fillRect/>
          </a:stretch>
        </p:blipFill>
        <p:spPr>
          <a:xfrm>
            <a:off x="528326" y="942275"/>
            <a:ext cx="5374724" cy="3849650"/>
          </a:xfrm>
          <a:prstGeom prst="rect">
            <a:avLst/>
          </a:prstGeom>
          <a:noFill/>
          <a:ln>
            <a:noFill/>
          </a:ln>
        </p:spPr>
      </p:pic>
      <p:sp>
        <p:nvSpPr>
          <p:cNvPr id="83" name="Google Shape;83;p15"/>
          <p:cNvSpPr txBox="1"/>
          <p:nvPr/>
        </p:nvSpPr>
        <p:spPr>
          <a:xfrm>
            <a:off x="6208350" y="2004150"/>
            <a:ext cx="2461200" cy="11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You always join from the </a:t>
            </a:r>
            <a:r>
              <a:rPr lang="en" b="1">
                <a:solidFill>
                  <a:srgbClr val="FF0000"/>
                </a:solidFill>
                <a:latin typeface="Roboto"/>
                <a:ea typeface="Roboto"/>
                <a:cs typeface="Roboto"/>
                <a:sym typeface="Roboto"/>
              </a:rPr>
              <a:t>Tail</a:t>
            </a:r>
            <a:r>
              <a:rPr lang="en">
                <a:latin typeface="Roboto"/>
                <a:ea typeface="Roboto"/>
                <a:cs typeface="Roboto"/>
                <a:sym typeface="Roboto"/>
              </a:rPr>
              <a:t>/Back end</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You get processed from the </a:t>
            </a:r>
            <a:r>
              <a:rPr lang="en" b="1">
                <a:solidFill>
                  <a:srgbClr val="FF0000"/>
                </a:solidFill>
                <a:latin typeface="Roboto"/>
                <a:ea typeface="Roboto"/>
                <a:cs typeface="Roboto"/>
                <a:sym typeface="Roboto"/>
              </a:rPr>
              <a:t>Head</a:t>
            </a:r>
            <a:r>
              <a:rPr lang="en">
                <a:latin typeface="Roboto"/>
                <a:ea typeface="Roboto"/>
                <a:cs typeface="Roboto"/>
                <a:sym typeface="Roboto"/>
              </a:rPr>
              <a:t>/Front of the Queue.</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Qn2. New Dating App </a:t>
            </a:r>
            <a:endParaRPr/>
          </a:p>
        </p:txBody>
      </p:sp>
      <p:sp>
        <p:nvSpPr>
          <p:cNvPr id="75" name="Google Shape;75;p14"/>
          <p:cNvSpPr txBox="1"/>
          <p:nvPr/>
        </p:nvSpPr>
        <p:spPr>
          <a:xfrm>
            <a:off x="355750" y="954349"/>
            <a:ext cx="7640700" cy="3707591"/>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US" sz="1800" dirty="0">
                <a:latin typeface="Roboto"/>
                <a:ea typeface="Roboto"/>
                <a:cs typeface="Roboto"/>
                <a:sym typeface="Roboto"/>
              </a:rPr>
              <a:t>Some of you didn’t create a class to store information about the participants. That’s a lack of modularity. </a:t>
            </a:r>
          </a:p>
          <a:p>
            <a:pPr marL="457200" lvl="0" indent="-317500">
              <a:buSzPts val="1400"/>
              <a:buFont typeface="Roboto"/>
              <a:buChar char="●"/>
            </a:pPr>
            <a:r>
              <a:rPr lang="en-US" sz="1800" dirty="0">
                <a:latin typeface="Roboto"/>
                <a:ea typeface="Roboto"/>
                <a:cs typeface="Roboto"/>
                <a:sym typeface="Roboto"/>
              </a:rPr>
              <a:t>Why should we achieve modularity? To increase the maintainability, readability of the code and to make the program handy to make any changes in future or to correct the errors.</a:t>
            </a:r>
          </a:p>
          <a:p>
            <a:pPr marL="457200" lvl="0" indent="-317500">
              <a:buSzPts val="1400"/>
              <a:buFont typeface="Roboto"/>
              <a:buChar char="●"/>
            </a:pPr>
            <a:r>
              <a:rPr lang="en-US" sz="1800" dirty="0">
                <a:latin typeface="Roboto"/>
                <a:ea typeface="Roboto"/>
                <a:cs typeface="Roboto"/>
                <a:sym typeface="Roboto"/>
              </a:rPr>
              <a:t>It will be messy and hard to manage if you use several </a:t>
            </a:r>
            <a:r>
              <a:rPr lang="en-US" sz="1800" dirty="0" err="1">
                <a:latin typeface="Roboto"/>
                <a:ea typeface="Roboto"/>
                <a:cs typeface="Roboto"/>
                <a:sym typeface="Roboto"/>
              </a:rPr>
              <a:t>ArrayLists</a:t>
            </a:r>
            <a:r>
              <a:rPr lang="en-US" sz="1800" dirty="0">
                <a:latin typeface="Roboto"/>
                <a:ea typeface="Roboto"/>
                <a:cs typeface="Roboto"/>
                <a:sym typeface="Roboto"/>
              </a:rPr>
              <a:t> to store information about participants in main function. What if we also need to record the age, address, contact number, nationality, etc.?</a:t>
            </a:r>
          </a:p>
          <a:p>
            <a:pPr marL="457200" lvl="0" indent="-317500" algn="l" rtl="0">
              <a:spcBef>
                <a:spcPts val="0"/>
              </a:spcBef>
              <a:spcAft>
                <a:spcPts val="0"/>
              </a:spcAft>
              <a:buSzPts val="1400"/>
              <a:buFont typeface="Roboto"/>
              <a:buChar char="●"/>
            </a:pPr>
            <a:endParaRPr dirty="0">
              <a:latin typeface="Roboto"/>
              <a:ea typeface="Roboto"/>
              <a:cs typeface="Roboto"/>
              <a:sym typeface="Roboto"/>
            </a:endParaRPr>
          </a:p>
        </p:txBody>
      </p:sp>
    </p:spTree>
    <p:extLst>
      <p:ext uri="{BB962C8B-B14F-4D97-AF65-F5344CB8AC3E}">
        <p14:creationId xmlns:p14="http://schemas.microsoft.com/office/powerpoint/2010/main" val="7945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Planning</a:t>
            </a:r>
            <a:endParaRPr/>
          </a:p>
        </p:txBody>
      </p:sp>
      <p:sp>
        <p:nvSpPr>
          <p:cNvPr id="89" name="Google Shape;89;p16"/>
          <p:cNvSpPr txBox="1"/>
          <p:nvPr/>
        </p:nvSpPr>
        <p:spPr>
          <a:xfrm>
            <a:off x="361650" y="2350800"/>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Male Queue: </a:t>
            </a:r>
            <a:endParaRPr>
              <a:latin typeface="Roboto"/>
              <a:ea typeface="Roboto"/>
              <a:cs typeface="Roboto"/>
              <a:sym typeface="Roboto"/>
            </a:endParaRPr>
          </a:p>
        </p:txBody>
      </p:sp>
      <p:sp>
        <p:nvSpPr>
          <p:cNvPr id="90" name="Google Shape;90;p16"/>
          <p:cNvSpPr txBox="1"/>
          <p:nvPr/>
        </p:nvSpPr>
        <p:spPr>
          <a:xfrm>
            <a:off x="361650" y="3457525"/>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Female Queue: </a:t>
            </a:r>
            <a:endParaRPr>
              <a:latin typeface="Roboto"/>
              <a:ea typeface="Roboto"/>
              <a:cs typeface="Roboto"/>
              <a:sym typeface="Roboto"/>
            </a:endParaRPr>
          </a:p>
        </p:txBody>
      </p:sp>
      <p:sp>
        <p:nvSpPr>
          <p:cNvPr id="91" name="Google Shape;91;p16"/>
          <p:cNvSpPr txBox="1"/>
          <p:nvPr/>
        </p:nvSpPr>
        <p:spPr>
          <a:xfrm>
            <a:off x="361650" y="1369675"/>
            <a:ext cx="64896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a:ea typeface="Roboto"/>
                <a:cs typeface="Roboto"/>
                <a:sym typeface="Roboto"/>
              </a:rPr>
              <a:t>Let’s have 2 Queues, a </a:t>
            </a:r>
            <a:r>
              <a:rPr lang="en" dirty="0">
                <a:solidFill>
                  <a:schemeClr val="dk1"/>
                </a:solidFill>
                <a:latin typeface="Roboto"/>
                <a:ea typeface="Roboto"/>
                <a:cs typeface="Roboto"/>
                <a:sym typeface="Roboto"/>
              </a:rPr>
              <a:t>Male </a:t>
            </a:r>
            <a:r>
              <a:rPr lang="en" dirty="0">
                <a:latin typeface="Roboto"/>
                <a:ea typeface="Roboto"/>
                <a:cs typeface="Roboto"/>
                <a:sym typeface="Roboto"/>
              </a:rPr>
              <a:t>Queue and a </a:t>
            </a:r>
            <a:r>
              <a:rPr lang="en" dirty="0">
                <a:solidFill>
                  <a:srgbClr val="FF0000"/>
                </a:solidFill>
                <a:latin typeface="Roboto"/>
                <a:ea typeface="Roboto"/>
                <a:cs typeface="Roboto"/>
                <a:sym typeface="Roboto"/>
              </a:rPr>
              <a:t>Female </a:t>
            </a:r>
            <a:r>
              <a:rPr lang="en" dirty="0">
                <a:latin typeface="Roboto"/>
                <a:ea typeface="Roboto"/>
                <a:cs typeface="Roboto"/>
                <a:sym typeface="Roboto"/>
              </a:rPr>
              <a:t>Queue.</a:t>
            </a:r>
            <a:endParaRPr dirty="0">
              <a:latin typeface="Roboto"/>
              <a:ea typeface="Roboto"/>
              <a:cs typeface="Roboto"/>
              <a:sym typeface="Roboto"/>
            </a:endParaRPr>
          </a:p>
        </p:txBody>
      </p:sp>
      <p:sp>
        <p:nvSpPr>
          <p:cNvPr id="92" name="Google Shape;92;p16"/>
          <p:cNvSpPr/>
          <p:nvPr/>
        </p:nvSpPr>
        <p:spPr>
          <a:xfrm>
            <a:off x="3224688" y="2240225"/>
            <a:ext cx="763500" cy="771000"/>
          </a:xfrm>
          <a:prstGeom prst="flowChartConnector">
            <a:avLst/>
          </a:prstGeom>
          <a:solidFill>
            <a:srgbClr val="D9D9D9"/>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p>
        </p:txBody>
      </p:sp>
      <p:sp>
        <p:nvSpPr>
          <p:cNvPr id="93" name="Google Shape;93;p16"/>
          <p:cNvSpPr/>
          <p:nvPr/>
        </p:nvSpPr>
        <p:spPr>
          <a:xfrm>
            <a:off x="4479513" y="2240225"/>
            <a:ext cx="763500" cy="771000"/>
          </a:xfrm>
          <a:prstGeom prst="flowChartConnector">
            <a:avLst/>
          </a:prstGeom>
          <a:solidFill>
            <a:srgbClr val="D9D9D9"/>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p>
        </p:txBody>
      </p:sp>
      <p:sp>
        <p:nvSpPr>
          <p:cNvPr id="94" name="Google Shape;94;p16"/>
          <p:cNvSpPr/>
          <p:nvPr/>
        </p:nvSpPr>
        <p:spPr>
          <a:xfrm>
            <a:off x="5734338" y="2186250"/>
            <a:ext cx="763500" cy="771000"/>
          </a:xfrm>
          <a:prstGeom prst="flowChartConnector">
            <a:avLst/>
          </a:prstGeom>
          <a:solidFill>
            <a:srgbClr val="D9D9D9"/>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rgbClr val="FF0000"/>
                </a:solidFill>
              </a:rPr>
              <a:t>Tail</a:t>
            </a:r>
            <a:endParaRPr b="1">
              <a:solidFill>
                <a:srgbClr val="FF0000"/>
              </a:solidFill>
            </a:endParaRPr>
          </a:p>
        </p:txBody>
      </p:sp>
      <p:sp>
        <p:nvSpPr>
          <p:cNvPr id="95" name="Google Shape;95;p16"/>
          <p:cNvSpPr/>
          <p:nvPr/>
        </p:nvSpPr>
        <p:spPr>
          <a:xfrm>
            <a:off x="1969863" y="3292975"/>
            <a:ext cx="763500" cy="771000"/>
          </a:xfrm>
          <a:prstGeom prst="flowChartConnector">
            <a:avLst/>
          </a:prstGeom>
          <a:solidFill>
            <a:srgbClr val="D9D9D9"/>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rgbClr val="FF0000"/>
                </a:solidFill>
              </a:rPr>
              <a:t>Head</a:t>
            </a:r>
            <a:endParaRPr b="1">
              <a:solidFill>
                <a:srgbClr val="FF0000"/>
              </a:solidFill>
            </a:endParaRPr>
          </a:p>
        </p:txBody>
      </p:sp>
      <p:sp>
        <p:nvSpPr>
          <p:cNvPr id="96" name="Google Shape;96;p16"/>
          <p:cNvSpPr/>
          <p:nvPr/>
        </p:nvSpPr>
        <p:spPr>
          <a:xfrm>
            <a:off x="3224688" y="3292975"/>
            <a:ext cx="763500" cy="771000"/>
          </a:xfrm>
          <a:prstGeom prst="flowChartConnector">
            <a:avLst/>
          </a:prstGeom>
          <a:solidFill>
            <a:srgbClr val="D9D9D9"/>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p>
        </p:txBody>
      </p:sp>
      <p:sp>
        <p:nvSpPr>
          <p:cNvPr id="97" name="Google Shape;97;p16"/>
          <p:cNvSpPr/>
          <p:nvPr/>
        </p:nvSpPr>
        <p:spPr>
          <a:xfrm>
            <a:off x="4479513" y="3292975"/>
            <a:ext cx="763500" cy="771000"/>
          </a:xfrm>
          <a:prstGeom prst="flowChartConnector">
            <a:avLst/>
          </a:prstGeom>
          <a:solidFill>
            <a:srgbClr val="D9D9D9"/>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rgbClr val="FF0000"/>
                </a:solidFill>
              </a:rPr>
              <a:t>Tail</a:t>
            </a:r>
            <a:endParaRPr b="1">
              <a:solidFill>
                <a:srgbClr val="FF0000"/>
              </a:solidFill>
            </a:endParaRPr>
          </a:p>
        </p:txBody>
      </p:sp>
      <p:sp>
        <p:nvSpPr>
          <p:cNvPr id="98" name="Google Shape;98;p16"/>
          <p:cNvSpPr/>
          <p:nvPr/>
        </p:nvSpPr>
        <p:spPr>
          <a:xfrm>
            <a:off x="1969863" y="2240225"/>
            <a:ext cx="763500" cy="771000"/>
          </a:xfrm>
          <a:prstGeom prst="flowChartConnector">
            <a:avLst/>
          </a:prstGeom>
          <a:solidFill>
            <a:srgbClr val="D9D9D9"/>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rgbClr val="FF0000"/>
                </a:solidFill>
              </a:rPr>
              <a:t>Head</a:t>
            </a:r>
            <a:endParaRPr b="1">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Possible Data Structure</a:t>
            </a:r>
            <a:endParaRPr/>
          </a:p>
        </p:txBody>
      </p:sp>
      <p:sp>
        <p:nvSpPr>
          <p:cNvPr id="104" name="Google Shape;104;p17"/>
          <p:cNvSpPr txBox="1"/>
          <p:nvPr/>
        </p:nvSpPr>
        <p:spPr>
          <a:xfrm>
            <a:off x="371700" y="1109863"/>
            <a:ext cx="6489600" cy="89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graphicFrame>
        <p:nvGraphicFramePr>
          <p:cNvPr id="105" name="Google Shape;105;p17"/>
          <p:cNvGraphicFramePr/>
          <p:nvPr/>
        </p:nvGraphicFramePr>
        <p:xfrm>
          <a:off x="506375" y="2722415"/>
          <a:ext cx="7987375" cy="1620000"/>
        </p:xfrm>
        <a:graphic>
          <a:graphicData uri="http://schemas.openxmlformats.org/drawingml/2006/table">
            <a:tbl>
              <a:tblPr>
                <a:noFill/>
              </a:tblPr>
              <a:tblGrid>
                <a:gridCol w="1044125">
                  <a:extLst>
                    <a:ext uri="{9D8B030D-6E8A-4147-A177-3AD203B41FA5}">
                      <a16:colId xmlns:a16="http://schemas.microsoft.com/office/drawing/2014/main" val="20000"/>
                    </a:ext>
                  </a:extLst>
                </a:gridCol>
                <a:gridCol w="1432075">
                  <a:extLst>
                    <a:ext uri="{9D8B030D-6E8A-4147-A177-3AD203B41FA5}">
                      <a16:colId xmlns:a16="http://schemas.microsoft.com/office/drawing/2014/main" val="20001"/>
                    </a:ext>
                  </a:extLst>
                </a:gridCol>
                <a:gridCol w="5511175">
                  <a:extLst>
                    <a:ext uri="{9D8B030D-6E8A-4147-A177-3AD203B41FA5}">
                      <a16:colId xmlns:a16="http://schemas.microsoft.com/office/drawing/2014/main" val="20002"/>
                    </a:ext>
                  </a:extLst>
                </a:gridCol>
              </a:tblGrid>
              <a:tr h="405000">
                <a:tc>
                  <a:txBody>
                    <a:bodyPr/>
                    <a:lstStyle/>
                    <a:p>
                      <a:pPr marL="0" lvl="0" indent="0" algn="l" rtl="0">
                        <a:spcBef>
                          <a:spcPts val="0"/>
                        </a:spcBef>
                        <a:spcAft>
                          <a:spcPts val="0"/>
                        </a:spcAft>
                        <a:buNone/>
                      </a:pPr>
                      <a:r>
                        <a:rPr lang="en"/>
                        <a:t>Type</a:t>
                      </a:r>
                      <a:endParaRPr/>
                    </a:p>
                  </a:txBody>
                  <a:tcPr marL="91425" marR="91425" marT="91425" marB="91425">
                    <a:solidFill>
                      <a:srgbClr val="CFE2F3"/>
                    </a:solidFill>
                  </a:tcPr>
                </a:tc>
                <a:tc>
                  <a:txBody>
                    <a:bodyPr/>
                    <a:lstStyle/>
                    <a:p>
                      <a:pPr marL="0" lvl="0" indent="0" algn="l" rtl="0">
                        <a:spcBef>
                          <a:spcPts val="0"/>
                        </a:spcBef>
                        <a:spcAft>
                          <a:spcPts val="0"/>
                        </a:spcAft>
                        <a:buNone/>
                      </a:pPr>
                      <a:r>
                        <a:rPr lang="en"/>
                        <a:t>Method</a:t>
                      </a:r>
                      <a:endParaRPr/>
                    </a:p>
                  </a:txBody>
                  <a:tcPr marL="91425" marR="91425" marT="91425" marB="91425">
                    <a:solidFill>
                      <a:srgbClr val="CFE2F3"/>
                    </a:solidFill>
                  </a:tcPr>
                </a:tc>
                <a:tc>
                  <a:txBody>
                    <a:bodyPr/>
                    <a:lstStyle/>
                    <a:p>
                      <a:pPr marL="0" lvl="0" indent="0" algn="l" rtl="0">
                        <a:spcBef>
                          <a:spcPts val="0"/>
                        </a:spcBef>
                        <a:spcAft>
                          <a:spcPts val="0"/>
                        </a:spcAft>
                        <a:buNone/>
                      </a:pPr>
                      <a:r>
                        <a:rPr lang="en" dirty="0"/>
                        <a:t>Tldr Description</a:t>
                      </a:r>
                      <a:endParaRPr dirty="0"/>
                    </a:p>
                  </a:txBody>
                  <a:tcPr marL="91425" marR="91425" marT="91425" marB="91425">
                    <a:solidFill>
                      <a:srgbClr val="CFE2F3"/>
                    </a:solidFill>
                  </a:tcPr>
                </a:tc>
                <a:extLst>
                  <a:ext uri="{0D108BD9-81ED-4DB2-BD59-A6C34878D82A}">
                    <a16:rowId xmlns:a16="http://schemas.microsoft.com/office/drawing/2014/main" val="10000"/>
                  </a:ext>
                </a:extLst>
              </a:tr>
              <a:tr h="405000">
                <a:tc>
                  <a:txBody>
                    <a:bodyPr/>
                    <a:lstStyle/>
                    <a:p>
                      <a:pPr marL="0" lvl="0" indent="0" algn="l" rtl="0">
                        <a:spcBef>
                          <a:spcPts val="0"/>
                        </a:spcBef>
                        <a:spcAft>
                          <a:spcPts val="0"/>
                        </a:spcAft>
                        <a:buNone/>
                      </a:pPr>
                      <a:r>
                        <a:rPr lang="en"/>
                        <a:t>boolean</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add(E e)</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Inserts element to the back of the Queue.</a:t>
                      </a:r>
                      <a:endParaRPr/>
                    </a:p>
                  </a:txBody>
                  <a:tcPr marL="91425" marR="91425" marT="91425" marB="91425">
                    <a:solidFill>
                      <a:srgbClr val="FFFFFF"/>
                    </a:solidFill>
                  </a:tcPr>
                </a:tc>
                <a:extLst>
                  <a:ext uri="{0D108BD9-81ED-4DB2-BD59-A6C34878D82A}">
                    <a16:rowId xmlns:a16="http://schemas.microsoft.com/office/drawing/2014/main" val="10001"/>
                  </a:ext>
                </a:extLst>
              </a:tr>
              <a:tr h="405000">
                <a:tc>
                  <a:txBody>
                    <a:bodyPr/>
                    <a:lstStyle/>
                    <a:p>
                      <a:pPr marL="0" lvl="0" indent="0" algn="l" rtl="0">
                        <a:spcBef>
                          <a:spcPts val="0"/>
                        </a:spcBef>
                        <a:spcAft>
                          <a:spcPts val="0"/>
                        </a:spcAft>
                        <a:buNone/>
                      </a:pPr>
                      <a:r>
                        <a:rPr lang="en"/>
                        <a:t>E</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poll()</a:t>
                      </a:r>
                      <a:endParaRPr/>
                    </a:p>
                  </a:txBody>
                  <a:tcPr marL="91425" marR="91425" marT="91425" marB="91425">
                    <a:solidFill>
                      <a:srgbClr val="EFEFEF"/>
                    </a:solidFill>
                  </a:tcPr>
                </a:tc>
                <a:tc>
                  <a:txBody>
                    <a:bodyPr/>
                    <a:lstStyle/>
                    <a:p>
                      <a:pPr marL="0" lvl="0" indent="0" algn="l" rtl="0">
                        <a:spcBef>
                          <a:spcPts val="0"/>
                        </a:spcBef>
                        <a:spcAft>
                          <a:spcPts val="0"/>
                        </a:spcAft>
                        <a:buNone/>
                      </a:pPr>
                      <a:r>
                        <a:rPr lang="en"/>
                        <a:t>Retrieves and removes the head of this queue.</a:t>
                      </a:r>
                      <a:endParaRPr/>
                    </a:p>
                  </a:txBody>
                  <a:tcPr marL="91425" marR="91425" marT="91425" marB="91425">
                    <a:solidFill>
                      <a:srgbClr val="EFEFEF"/>
                    </a:solidFill>
                  </a:tcPr>
                </a:tc>
                <a:extLst>
                  <a:ext uri="{0D108BD9-81ED-4DB2-BD59-A6C34878D82A}">
                    <a16:rowId xmlns:a16="http://schemas.microsoft.com/office/drawing/2014/main" val="10002"/>
                  </a:ext>
                </a:extLst>
              </a:tr>
              <a:tr h="405000">
                <a:tc>
                  <a:txBody>
                    <a:bodyPr/>
                    <a:lstStyle/>
                    <a:p>
                      <a:pPr marL="0" lvl="0" indent="0" algn="l" rtl="0">
                        <a:spcBef>
                          <a:spcPts val="0"/>
                        </a:spcBef>
                        <a:spcAft>
                          <a:spcPts val="0"/>
                        </a:spcAft>
                        <a:buNone/>
                      </a:pPr>
                      <a:r>
                        <a:rPr lang="en"/>
                        <a:t>boolean</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a:t>isEmpty()</a:t>
                      </a:r>
                      <a:endParaRPr/>
                    </a:p>
                  </a:txBody>
                  <a:tcPr marL="91425" marR="91425" marT="91425" marB="91425">
                    <a:solidFill>
                      <a:srgbClr val="FFFFFF"/>
                    </a:solidFill>
                  </a:tcPr>
                </a:tc>
                <a:tc>
                  <a:txBody>
                    <a:bodyPr/>
                    <a:lstStyle/>
                    <a:p>
                      <a:pPr marL="0" lvl="0" indent="0" algn="l" rtl="0">
                        <a:spcBef>
                          <a:spcPts val="0"/>
                        </a:spcBef>
                        <a:spcAft>
                          <a:spcPts val="0"/>
                        </a:spcAft>
                        <a:buNone/>
                      </a:pPr>
                      <a:r>
                        <a:rPr lang="en" dirty="0"/>
                        <a:t>Returns true if this collection contains no elements.</a:t>
                      </a:r>
                      <a:endParaRPr dirty="0"/>
                    </a:p>
                  </a:txBody>
                  <a:tcPr marL="91425" marR="91425" marT="91425" marB="91425">
                    <a:solidFill>
                      <a:srgbClr val="FFFFFF"/>
                    </a:solidFill>
                  </a:tcPr>
                </a:tc>
                <a:extLst>
                  <a:ext uri="{0D108BD9-81ED-4DB2-BD59-A6C34878D82A}">
                    <a16:rowId xmlns:a16="http://schemas.microsoft.com/office/drawing/2014/main" val="10003"/>
                  </a:ext>
                </a:extLst>
              </a:tr>
            </a:tbl>
          </a:graphicData>
        </a:graphic>
      </p:graphicFrame>
      <p:sp>
        <p:nvSpPr>
          <p:cNvPr id="106" name="Google Shape;106;p17"/>
          <p:cNvSpPr txBox="1"/>
          <p:nvPr/>
        </p:nvSpPr>
        <p:spPr>
          <a:xfrm>
            <a:off x="506375" y="2340650"/>
            <a:ext cx="2481300" cy="33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Queue&lt;E&gt;</a:t>
            </a:r>
            <a:endParaRPr b="1">
              <a:latin typeface="Roboto"/>
              <a:ea typeface="Roboto"/>
              <a:cs typeface="Roboto"/>
              <a:sym typeface="Roboto"/>
            </a:endParaRPr>
          </a:p>
        </p:txBody>
      </p:sp>
      <p:sp>
        <p:nvSpPr>
          <p:cNvPr id="107" name="Google Shape;107;p17"/>
          <p:cNvSpPr/>
          <p:nvPr/>
        </p:nvSpPr>
        <p:spPr>
          <a:xfrm>
            <a:off x="446414" y="1071883"/>
            <a:ext cx="7146600" cy="10836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000FF"/>
                </a:solidFill>
                <a:latin typeface="Courier New"/>
                <a:ea typeface="Courier New"/>
                <a:cs typeface="Courier New"/>
                <a:sym typeface="Courier New"/>
              </a:rPr>
              <a:t>// example</a:t>
            </a:r>
            <a:endParaRPr dirty="0">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 dirty="0">
                <a:latin typeface="Courier New"/>
                <a:ea typeface="Courier New"/>
                <a:cs typeface="Courier New"/>
                <a:sym typeface="Courier New"/>
              </a:rPr>
              <a:t>Queue&lt;Person&gt; maleQueue = new LinkedList&lt;&gt;();</a:t>
            </a:r>
            <a:endParaRPr dirty="0">
              <a:latin typeface="Courier New"/>
              <a:ea typeface="Courier New"/>
              <a:cs typeface="Courier New"/>
              <a:sym typeface="Courier New"/>
            </a:endParaRPr>
          </a:p>
          <a:p>
            <a:pPr marL="0" lvl="0" indent="0" algn="l" rtl="0">
              <a:spcBef>
                <a:spcPts val="0"/>
              </a:spcBef>
              <a:spcAft>
                <a:spcPts val="0"/>
              </a:spcAft>
              <a:buNone/>
            </a:pPr>
            <a:r>
              <a:rPr lang="en" dirty="0">
                <a:latin typeface="Courier New"/>
                <a:ea typeface="Courier New"/>
                <a:cs typeface="Courier New"/>
                <a:sym typeface="Courier New"/>
              </a:rPr>
              <a:t>Queue&lt;Person&gt; femaleQueue = new LinkedList&lt;&gt;();</a:t>
            </a:r>
            <a:endParaRPr dirty="0">
              <a:solidFill>
                <a:srgbClr val="0000FF"/>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Possible Data Structure</a:t>
            </a:r>
            <a:endParaRPr dirty="0"/>
          </a:p>
        </p:txBody>
      </p:sp>
      <p:sp>
        <p:nvSpPr>
          <p:cNvPr id="113" name="Google Shape;113;p18"/>
          <p:cNvSpPr txBox="1"/>
          <p:nvPr/>
        </p:nvSpPr>
        <p:spPr>
          <a:xfrm>
            <a:off x="666000" y="1170149"/>
            <a:ext cx="7691100" cy="37466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Roboto"/>
                <a:ea typeface="Roboto"/>
                <a:cs typeface="Roboto"/>
                <a:sym typeface="Roboto"/>
              </a:rPr>
              <a:t>It’s better to process the input while reading in instead of processing after reading in all the inputs. </a:t>
            </a:r>
          </a:p>
          <a:p>
            <a:pPr marL="0" lvl="0" indent="0" algn="l" rtl="0">
              <a:spcBef>
                <a:spcPts val="0"/>
              </a:spcBef>
              <a:spcAft>
                <a:spcPts val="0"/>
              </a:spcAft>
              <a:buNone/>
            </a:pPr>
            <a:r>
              <a:rPr lang="en-US" dirty="0">
                <a:latin typeface="Roboto"/>
                <a:ea typeface="Roboto"/>
                <a:cs typeface="Roboto"/>
                <a:sym typeface="Roboto"/>
              </a:rPr>
              <a:t>Because we can poll a person out of queue if he/she is processed, thus requiring less space.</a:t>
            </a:r>
          </a:p>
          <a:p>
            <a:pPr marL="0" lvl="0" indent="0" algn="l" rtl="0">
              <a:spcBef>
                <a:spcPts val="0"/>
              </a:spcBef>
              <a:spcAft>
                <a:spcPts val="0"/>
              </a:spcAft>
              <a:buNone/>
            </a:pPr>
            <a:r>
              <a:rPr lang="en-US" dirty="0">
                <a:latin typeface="Roboto"/>
                <a:ea typeface="Roboto"/>
                <a:cs typeface="Roboto"/>
                <a:sym typeface="Roboto"/>
              </a:rPr>
              <a:t> </a:t>
            </a: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
        <p:nvSpPr>
          <p:cNvPr id="115" name="Google Shape;115;p18"/>
          <p:cNvSpPr txBox="1"/>
          <p:nvPr/>
        </p:nvSpPr>
        <p:spPr>
          <a:xfrm>
            <a:off x="756600" y="2098623"/>
            <a:ext cx="7630800" cy="170885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pic>
        <p:nvPicPr>
          <p:cNvPr id="3" name="Picture 2" descr="A picture containing screen, television, monitor, sitting&#10;&#10;Description automatically generated">
            <a:extLst>
              <a:ext uri="{FF2B5EF4-FFF2-40B4-BE49-F238E27FC236}">
                <a16:creationId xmlns:a16="http://schemas.microsoft.com/office/drawing/2014/main" id="{9A9DB94F-B9D2-4D73-9436-D52133643CF8}"/>
              </a:ext>
            </a:extLst>
          </p:cNvPr>
          <p:cNvPicPr>
            <a:picLocks noChangeAspect="1"/>
          </p:cNvPicPr>
          <p:nvPr/>
        </p:nvPicPr>
        <p:blipFill>
          <a:blip r:embed="rId3"/>
          <a:stretch>
            <a:fillRect/>
          </a:stretch>
        </p:blipFill>
        <p:spPr>
          <a:xfrm>
            <a:off x="756600" y="2098623"/>
            <a:ext cx="6737696" cy="2692538"/>
          </a:xfrm>
          <a:prstGeom prst="rect">
            <a:avLst/>
          </a:prstGeom>
        </p:spPr>
      </p:pic>
    </p:spTree>
    <p:extLst>
      <p:ext uri="{BB962C8B-B14F-4D97-AF65-F5344CB8AC3E}">
        <p14:creationId xmlns:p14="http://schemas.microsoft.com/office/powerpoint/2010/main" val="139348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Possible Data Structure</a:t>
            </a:r>
            <a:endParaRPr dirty="0"/>
          </a:p>
        </p:txBody>
      </p:sp>
      <p:sp>
        <p:nvSpPr>
          <p:cNvPr id="113" name="Google Shape;113;p18"/>
          <p:cNvSpPr txBox="1"/>
          <p:nvPr/>
        </p:nvSpPr>
        <p:spPr>
          <a:xfrm>
            <a:off x="666000" y="1170149"/>
            <a:ext cx="7691100" cy="1235771"/>
          </a:xfrm>
          <a:prstGeom prst="rect">
            <a:avLst/>
          </a:prstGeom>
          <a:noFill/>
          <a:ln>
            <a:noFill/>
          </a:ln>
        </p:spPr>
        <p:txBody>
          <a:bodyPr spcFirstLastPara="1" wrap="square" lIns="91425" tIns="91425" rIns="91425" bIns="91425" anchor="t" anchorCtr="0">
            <a:noAutofit/>
          </a:bodyPr>
          <a:lstStyle/>
          <a:p>
            <a:r>
              <a:rPr lang="en" sz="1800" dirty="0">
                <a:latin typeface="Roboto"/>
                <a:ea typeface="Roboto"/>
                <a:cs typeface="Roboto"/>
                <a:sym typeface="Roboto"/>
              </a:rPr>
              <a:t>Another very common data structure we often use in Java is the </a:t>
            </a:r>
            <a:r>
              <a:rPr lang="en" sz="1800" b="1" dirty="0">
                <a:solidFill>
                  <a:srgbClr val="FF0000"/>
                </a:solidFill>
                <a:latin typeface="Roboto"/>
                <a:ea typeface="Roboto"/>
                <a:cs typeface="Roboto"/>
                <a:sym typeface="Roboto"/>
              </a:rPr>
              <a:t>ArrayList</a:t>
            </a:r>
            <a:r>
              <a:rPr lang="en" sz="1800" dirty="0">
                <a:latin typeface="Roboto"/>
                <a:ea typeface="Roboto"/>
                <a:cs typeface="Roboto"/>
                <a:sym typeface="Roboto"/>
              </a:rPr>
              <a:t>. </a:t>
            </a:r>
            <a:r>
              <a:rPr lang="en-US" sz="1800" dirty="0">
                <a:latin typeface="Roboto"/>
                <a:ea typeface="Roboto"/>
                <a:cs typeface="Roboto"/>
                <a:sym typeface="Roboto"/>
              </a:rPr>
              <a:t>We could use the </a:t>
            </a:r>
            <a:r>
              <a:rPr lang="en-US" sz="1800" dirty="0" err="1">
                <a:latin typeface="Roboto"/>
                <a:ea typeface="Roboto"/>
                <a:cs typeface="Roboto"/>
                <a:sym typeface="Roboto"/>
              </a:rPr>
              <a:t>ArrayList</a:t>
            </a:r>
            <a:r>
              <a:rPr lang="en-US" sz="1800" dirty="0">
                <a:latin typeface="Roboto"/>
                <a:ea typeface="Roboto"/>
                <a:cs typeface="Roboto"/>
                <a:sym typeface="Roboto"/>
              </a:rPr>
              <a:t> implementation of the Queue interface instead of LinkedList</a:t>
            </a:r>
            <a:r>
              <a:rPr lang="en" sz="1800" dirty="0">
                <a:latin typeface="Roboto"/>
                <a:ea typeface="Roboto"/>
                <a:cs typeface="Roboto"/>
                <a:sym typeface="Roboto"/>
              </a:rPr>
              <a:t>. </a:t>
            </a:r>
            <a:r>
              <a:rPr lang="en-US" sz="1800" dirty="0">
                <a:latin typeface="Roboto"/>
                <a:ea typeface="Roboto"/>
                <a:cs typeface="Roboto"/>
                <a:sym typeface="Roboto"/>
              </a:rPr>
              <a:t>However, it is not so good as LinkedList in this question. Why?</a:t>
            </a: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Possible Data Structure</a:t>
            </a:r>
            <a:endParaRPr dirty="0"/>
          </a:p>
        </p:txBody>
      </p:sp>
      <p:sp>
        <p:nvSpPr>
          <p:cNvPr id="113" name="Google Shape;113;p18"/>
          <p:cNvSpPr txBox="1"/>
          <p:nvPr/>
        </p:nvSpPr>
        <p:spPr>
          <a:xfrm>
            <a:off x="666000" y="1170149"/>
            <a:ext cx="7691100" cy="3191989"/>
          </a:xfrm>
          <a:prstGeom prst="rect">
            <a:avLst/>
          </a:prstGeom>
          <a:noFill/>
          <a:ln>
            <a:noFill/>
          </a:ln>
        </p:spPr>
        <p:txBody>
          <a:bodyPr spcFirstLastPara="1" wrap="square" lIns="91425" tIns="91425" rIns="91425" bIns="91425" anchor="t" anchorCtr="0">
            <a:noAutofit/>
          </a:bodyPr>
          <a:lstStyle/>
          <a:p>
            <a:r>
              <a:rPr lang="en" sz="1800" dirty="0">
                <a:latin typeface="Roboto"/>
                <a:ea typeface="Roboto"/>
                <a:cs typeface="Roboto"/>
                <a:sym typeface="Roboto"/>
              </a:rPr>
              <a:t>Another very common data structure we often use in Java is the </a:t>
            </a:r>
            <a:r>
              <a:rPr lang="en" sz="1800" b="1" dirty="0">
                <a:solidFill>
                  <a:srgbClr val="FF0000"/>
                </a:solidFill>
                <a:latin typeface="Roboto"/>
                <a:ea typeface="Roboto"/>
                <a:cs typeface="Roboto"/>
                <a:sym typeface="Roboto"/>
              </a:rPr>
              <a:t>ArrayList</a:t>
            </a:r>
            <a:r>
              <a:rPr lang="en" sz="1800" dirty="0">
                <a:latin typeface="Roboto"/>
                <a:ea typeface="Roboto"/>
                <a:cs typeface="Roboto"/>
                <a:sym typeface="Roboto"/>
              </a:rPr>
              <a:t>. </a:t>
            </a:r>
            <a:r>
              <a:rPr lang="en-US" sz="1800" dirty="0">
                <a:latin typeface="Roboto"/>
                <a:ea typeface="Roboto"/>
                <a:cs typeface="Roboto"/>
                <a:sym typeface="Roboto"/>
              </a:rPr>
              <a:t>We could use the </a:t>
            </a:r>
            <a:r>
              <a:rPr lang="en-US" sz="1800" dirty="0" err="1">
                <a:latin typeface="Roboto"/>
                <a:ea typeface="Roboto"/>
                <a:cs typeface="Roboto"/>
                <a:sym typeface="Roboto"/>
              </a:rPr>
              <a:t>ArrayList</a:t>
            </a:r>
            <a:r>
              <a:rPr lang="en-US" sz="1800" dirty="0">
                <a:latin typeface="Roboto"/>
                <a:ea typeface="Roboto"/>
                <a:cs typeface="Roboto"/>
                <a:sym typeface="Roboto"/>
              </a:rPr>
              <a:t> implementation of the Queue interface instead of LinkedList</a:t>
            </a:r>
            <a:r>
              <a:rPr lang="en" sz="1800" dirty="0">
                <a:latin typeface="Roboto"/>
                <a:ea typeface="Roboto"/>
                <a:cs typeface="Roboto"/>
                <a:sym typeface="Roboto"/>
              </a:rPr>
              <a:t>. </a:t>
            </a:r>
            <a:r>
              <a:rPr lang="en-US" sz="1800" dirty="0">
                <a:latin typeface="Roboto"/>
                <a:ea typeface="Roboto"/>
                <a:cs typeface="Roboto"/>
                <a:sym typeface="Roboto"/>
              </a:rPr>
              <a:t>However, it is not so good as LinkedList in this question. </a:t>
            </a:r>
          </a:p>
          <a:p>
            <a:endParaRPr lang="en-US" sz="1800" dirty="0">
              <a:latin typeface="Roboto"/>
              <a:ea typeface="Roboto"/>
              <a:cs typeface="Roboto"/>
              <a:sym typeface="Roboto"/>
            </a:endParaRPr>
          </a:p>
          <a:p>
            <a:r>
              <a:rPr lang="en-US" sz="1800" dirty="0">
                <a:latin typeface="Roboto"/>
                <a:ea typeface="Roboto"/>
                <a:cs typeface="Roboto"/>
                <a:sym typeface="Roboto"/>
              </a:rPr>
              <a:t>It takes O(n) time to poll the first elements, because this operation will shift all other elements to left. </a:t>
            </a:r>
          </a:p>
          <a:p>
            <a:r>
              <a:rPr lang="en-US" sz="1800" dirty="0">
                <a:latin typeface="Roboto"/>
                <a:ea typeface="Roboto"/>
                <a:cs typeface="Roboto"/>
                <a:sym typeface="Roboto"/>
              </a:rPr>
              <a:t>We can maintain an integer to keep track of the head of the queue, which takes O(1) time to update the queue (lazy deletion). However, this methods use more space than LinkedList. </a:t>
            </a: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lang="en-US"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a:p>
            <a:pPr marL="0" lvl="0" indent="0" algn="l" rtl="0">
              <a:spcBef>
                <a:spcPts val="0"/>
              </a:spcBef>
              <a:spcAft>
                <a:spcPts val="0"/>
              </a:spcAft>
              <a:buNone/>
            </a:pPr>
            <a:endParaRPr dirty="0">
              <a:latin typeface="Roboto"/>
              <a:ea typeface="Roboto"/>
              <a:cs typeface="Roboto"/>
              <a:sym typeface="Roboto"/>
            </a:endParaRPr>
          </a:p>
        </p:txBody>
      </p:sp>
    </p:spTree>
    <p:extLst>
      <p:ext uri="{BB962C8B-B14F-4D97-AF65-F5344CB8AC3E}">
        <p14:creationId xmlns:p14="http://schemas.microsoft.com/office/powerpoint/2010/main" val="136006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Representation</a:t>
            </a:r>
            <a:endParaRPr/>
          </a:p>
        </p:txBody>
      </p:sp>
      <p:sp>
        <p:nvSpPr>
          <p:cNvPr id="129" name="Google Shape;129;p20"/>
          <p:cNvSpPr txBox="1"/>
          <p:nvPr/>
        </p:nvSpPr>
        <p:spPr>
          <a:xfrm>
            <a:off x="361650" y="1369675"/>
            <a:ext cx="64896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Lets create a simple a Person classes.</a:t>
            </a:r>
            <a:endParaRPr>
              <a:latin typeface="Roboto"/>
              <a:ea typeface="Roboto"/>
              <a:cs typeface="Roboto"/>
              <a:sym typeface="Roboto"/>
            </a:endParaRPr>
          </a:p>
        </p:txBody>
      </p:sp>
      <p:sp>
        <p:nvSpPr>
          <p:cNvPr id="131" name="Google Shape;131;p20"/>
          <p:cNvSpPr txBox="1"/>
          <p:nvPr/>
        </p:nvSpPr>
        <p:spPr>
          <a:xfrm>
            <a:off x="361650" y="3666775"/>
            <a:ext cx="5625600" cy="99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a:ea typeface="Roboto"/>
                <a:cs typeface="Roboto"/>
                <a:sym typeface="Roboto"/>
              </a:rPr>
              <a:t>Use of </a:t>
            </a:r>
            <a:r>
              <a:rPr lang="en" b="1" dirty="0">
                <a:latin typeface="Roboto"/>
                <a:ea typeface="Roboto"/>
                <a:cs typeface="Roboto"/>
                <a:sym typeface="Roboto"/>
              </a:rPr>
              <a:t>t</a:t>
            </a:r>
            <a:r>
              <a:rPr lang="en-US" b="1" dirty="0" err="1">
                <a:latin typeface="Roboto"/>
                <a:ea typeface="Roboto"/>
                <a:cs typeface="Roboto"/>
                <a:sym typeface="Roboto"/>
              </a:rPr>
              <a:t>ime</a:t>
            </a:r>
            <a:r>
              <a:rPr lang="en" b="1" dirty="0">
                <a:latin typeface="Roboto"/>
                <a:ea typeface="Roboto"/>
                <a:cs typeface="Roboto"/>
                <a:sym typeface="Roboto"/>
              </a:rPr>
              <a:t> </a:t>
            </a:r>
            <a:r>
              <a:rPr lang="en" dirty="0">
                <a:latin typeface="Roboto"/>
                <a:ea typeface="Roboto"/>
                <a:cs typeface="Roboto"/>
                <a:sym typeface="Roboto"/>
              </a:rPr>
              <a:t>will be more apparent in the following slides.</a:t>
            </a:r>
            <a:endParaRPr dirty="0">
              <a:latin typeface="Roboto"/>
              <a:ea typeface="Roboto"/>
              <a:cs typeface="Roboto"/>
              <a:sym typeface="Roboto"/>
            </a:endParaRPr>
          </a:p>
        </p:txBody>
      </p:sp>
      <p:sp>
        <p:nvSpPr>
          <p:cNvPr id="132" name="Google Shape;132;p20"/>
          <p:cNvSpPr/>
          <p:nvPr/>
        </p:nvSpPr>
        <p:spPr>
          <a:xfrm>
            <a:off x="361650" y="1985750"/>
            <a:ext cx="3003600" cy="13863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000FF"/>
                </a:solidFill>
                <a:latin typeface="Courier New"/>
                <a:ea typeface="Courier New"/>
                <a:cs typeface="Courier New"/>
                <a:sym typeface="Courier New"/>
              </a:rPr>
              <a:t>// example</a:t>
            </a:r>
            <a:endParaRPr dirty="0">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 dirty="0">
                <a:latin typeface="Courier New"/>
                <a:ea typeface="Courier New"/>
                <a:cs typeface="Courier New"/>
                <a:sym typeface="Courier New"/>
              </a:rPr>
              <a:t>class Person {</a:t>
            </a:r>
            <a:endParaRPr dirty="0">
              <a:latin typeface="Courier New"/>
              <a:ea typeface="Courier New"/>
              <a:cs typeface="Courier New"/>
              <a:sym typeface="Courier New"/>
            </a:endParaRPr>
          </a:p>
          <a:p>
            <a:pPr marL="0" lvl="0" indent="0" algn="l" rtl="0">
              <a:spcBef>
                <a:spcPts val="0"/>
              </a:spcBef>
              <a:spcAft>
                <a:spcPts val="0"/>
              </a:spcAft>
              <a:buNone/>
            </a:pPr>
            <a:r>
              <a:rPr lang="en" dirty="0">
                <a:latin typeface="Courier New"/>
                <a:ea typeface="Courier New"/>
                <a:cs typeface="Courier New"/>
                <a:sym typeface="Courier New"/>
              </a:rPr>
              <a:t>	String name;</a:t>
            </a:r>
            <a:endParaRPr dirty="0">
              <a:latin typeface="Courier New"/>
              <a:ea typeface="Courier New"/>
              <a:cs typeface="Courier New"/>
              <a:sym typeface="Courier New"/>
            </a:endParaRPr>
          </a:p>
          <a:p>
            <a:pPr lvl="0"/>
            <a:r>
              <a:rPr lang="en" dirty="0">
                <a:latin typeface="Courier New"/>
                <a:ea typeface="Courier New"/>
                <a:cs typeface="Courier New"/>
                <a:sym typeface="Courier New"/>
              </a:rPr>
              <a:t>	int </a:t>
            </a:r>
            <a:r>
              <a:rPr lang="en-US" dirty="0">
                <a:latin typeface="Courier New"/>
                <a:ea typeface="Courier New"/>
                <a:cs typeface="Courier New"/>
                <a:sym typeface="Courier New"/>
              </a:rPr>
              <a:t>time</a:t>
            </a:r>
            <a:r>
              <a:rPr lang="en" dirty="0">
                <a:latin typeface="Courier New"/>
                <a:ea typeface="Courier New"/>
                <a:cs typeface="Courier New"/>
                <a:sym typeface="Courier New"/>
              </a:rPr>
              <a:t>;</a:t>
            </a:r>
            <a:endParaRPr dirty="0">
              <a:latin typeface="Courier New"/>
              <a:ea typeface="Courier New"/>
              <a:cs typeface="Courier New"/>
              <a:sym typeface="Courier New"/>
            </a:endParaRPr>
          </a:p>
          <a:p>
            <a:pPr marL="0" lvl="0" indent="0" algn="l" rtl="0">
              <a:spcBef>
                <a:spcPts val="0"/>
              </a:spcBef>
              <a:spcAft>
                <a:spcPts val="0"/>
              </a:spcAft>
              <a:buNone/>
            </a:pPr>
            <a:r>
              <a:rPr lang="en" dirty="0">
                <a:latin typeface="Courier New"/>
                <a:ea typeface="Courier New"/>
                <a:cs typeface="Courier New"/>
                <a:sym typeface="Courier New"/>
              </a:rPr>
              <a:t>}</a:t>
            </a:r>
            <a:endParaRPr dirty="0">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Example Sequence</a:t>
            </a:r>
            <a:endParaRPr/>
          </a:p>
        </p:txBody>
      </p:sp>
      <p:sp>
        <p:nvSpPr>
          <p:cNvPr id="138" name="Google Shape;138;p21"/>
          <p:cNvSpPr txBox="1"/>
          <p:nvPr/>
        </p:nvSpPr>
        <p:spPr>
          <a:xfrm>
            <a:off x="361650" y="2350800"/>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Male Queue: </a:t>
            </a:r>
            <a:endParaRPr>
              <a:latin typeface="Roboto"/>
              <a:ea typeface="Roboto"/>
              <a:cs typeface="Roboto"/>
              <a:sym typeface="Roboto"/>
            </a:endParaRPr>
          </a:p>
        </p:txBody>
      </p:sp>
      <p:sp>
        <p:nvSpPr>
          <p:cNvPr id="139" name="Google Shape;139;p21"/>
          <p:cNvSpPr txBox="1"/>
          <p:nvPr/>
        </p:nvSpPr>
        <p:spPr>
          <a:xfrm>
            <a:off x="361650" y="3457525"/>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Female Queue: </a:t>
            </a:r>
            <a:endParaRPr>
              <a:latin typeface="Roboto"/>
              <a:ea typeface="Roboto"/>
              <a:cs typeface="Roboto"/>
              <a:sym typeface="Roboto"/>
            </a:endParaRPr>
          </a:p>
        </p:txBody>
      </p:sp>
      <p:sp>
        <p:nvSpPr>
          <p:cNvPr id="140" name="Google Shape;140;p21"/>
          <p:cNvSpPr txBox="1"/>
          <p:nvPr/>
        </p:nvSpPr>
        <p:spPr>
          <a:xfrm>
            <a:off x="361650" y="1369675"/>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Roboto"/>
                <a:ea typeface="Roboto"/>
                <a:cs typeface="Roboto"/>
                <a:sym typeface="Roboto"/>
              </a:rPr>
              <a:t>Time</a:t>
            </a:r>
            <a:r>
              <a:rPr lang="en" dirty="0">
                <a:latin typeface="Roboto"/>
                <a:ea typeface="Roboto"/>
                <a:cs typeface="Roboto"/>
                <a:sym typeface="Roboto"/>
              </a:rPr>
              <a:t>: 0 </a:t>
            </a:r>
            <a:endParaRPr dirty="0">
              <a:latin typeface="Roboto"/>
              <a:ea typeface="Roboto"/>
              <a:cs typeface="Roboto"/>
              <a:sym typeface="Roboto"/>
            </a:endParaRPr>
          </a:p>
        </p:txBody>
      </p:sp>
      <p:sp>
        <p:nvSpPr>
          <p:cNvPr id="141" name="Google Shape;141;p21"/>
          <p:cNvSpPr/>
          <p:nvPr/>
        </p:nvSpPr>
        <p:spPr>
          <a:xfrm>
            <a:off x="1969863" y="2230175"/>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a:p>
            <a:pPr marL="0" lvl="0" indent="0" algn="ctr" rtl="0">
              <a:spcBef>
                <a:spcPts val="0"/>
              </a:spcBef>
              <a:spcAft>
                <a:spcPts val="0"/>
              </a:spcAft>
              <a:buNone/>
            </a:pPr>
            <a:r>
              <a:rPr lang="en" b="1"/>
              <a:t>0</a:t>
            </a:r>
            <a:endParaRPr b="1"/>
          </a:p>
        </p:txBody>
      </p:sp>
      <p:sp>
        <p:nvSpPr>
          <p:cNvPr id="142" name="Google Shape;142;p21"/>
          <p:cNvSpPr/>
          <p:nvPr/>
        </p:nvSpPr>
        <p:spPr>
          <a:xfrm>
            <a:off x="4932525" y="1205125"/>
            <a:ext cx="2953500" cy="10251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r>
              <a:rPr lang="en" dirty="0"/>
              <a:t>Bob(M) enters </a:t>
            </a:r>
            <a:r>
              <a:rPr lang="en" b="1" dirty="0">
                <a:solidFill>
                  <a:srgbClr val="FF0000"/>
                </a:solidFill>
              </a:rPr>
              <a:t>tail</a:t>
            </a:r>
            <a:r>
              <a:rPr lang="en" dirty="0"/>
              <a:t> of maleQueue with </a:t>
            </a:r>
            <a:r>
              <a:rPr lang="en-US" dirty="0"/>
              <a:t>time</a:t>
            </a:r>
            <a:r>
              <a:rPr lang="en" dirty="0"/>
              <a:t> 0</a:t>
            </a:r>
            <a:endParaRPr dirty="0"/>
          </a:p>
          <a:p>
            <a:pPr marL="0" lvl="0" indent="0" algn="l" rtl="0">
              <a:spcBef>
                <a:spcPts val="0"/>
              </a:spcBef>
              <a:spcAft>
                <a:spcPts val="0"/>
              </a:spcAft>
              <a:buNone/>
            </a:pPr>
            <a:br>
              <a:rPr lang="en" dirty="0"/>
            </a:br>
            <a:r>
              <a:rPr lang="en" dirty="0"/>
              <a:t>No matches yet.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D461-21D2-40EB-9D9C-8B10C36A8623}"/>
              </a:ext>
            </a:extLst>
          </p:cNvPr>
          <p:cNvSpPr>
            <a:spLocks noGrp="1"/>
          </p:cNvSpPr>
          <p:nvPr>
            <p:ph type="title"/>
          </p:nvPr>
        </p:nvSpPr>
        <p:spPr/>
        <p:txBody>
          <a:bodyPr/>
          <a:lstStyle/>
          <a:p>
            <a:r>
              <a:rPr lang="en-SG" dirty="0"/>
              <a:t>Tips for dealing with a bug</a:t>
            </a:r>
            <a:endParaRPr lang="en-US" dirty="0"/>
          </a:p>
        </p:txBody>
      </p:sp>
      <p:sp>
        <p:nvSpPr>
          <p:cNvPr id="3" name="Google Shape;82;p15">
            <a:extLst>
              <a:ext uri="{FF2B5EF4-FFF2-40B4-BE49-F238E27FC236}">
                <a16:creationId xmlns:a16="http://schemas.microsoft.com/office/drawing/2014/main" id="{E1A46485-934A-4259-A67A-6659B8215C0D}"/>
              </a:ext>
            </a:extLst>
          </p:cNvPr>
          <p:cNvSpPr txBox="1"/>
          <p:nvPr/>
        </p:nvSpPr>
        <p:spPr>
          <a:xfrm>
            <a:off x="355750" y="954349"/>
            <a:ext cx="7640700" cy="4051283"/>
          </a:xfrm>
          <a:prstGeom prst="rect">
            <a:avLst/>
          </a:prstGeom>
          <a:noFill/>
          <a:ln>
            <a:noFill/>
          </a:ln>
        </p:spPr>
        <p:txBody>
          <a:bodyPr spcFirstLastPara="1" wrap="square" lIns="91425" tIns="91425" rIns="91425" bIns="91425" anchor="t" anchorCtr="0">
            <a:noAutofit/>
          </a:bodyPr>
          <a:lstStyle/>
          <a:p>
            <a:pPr marL="457200" lvl="0" indent="-349250">
              <a:buSzPts val="1900"/>
              <a:buFont typeface="Roboto"/>
              <a:buChar char="●"/>
            </a:pPr>
            <a:r>
              <a:rPr lang="en-US" sz="1900" dirty="0">
                <a:latin typeface="Roboto"/>
                <a:ea typeface="Roboto"/>
                <a:cs typeface="Roboto"/>
                <a:sym typeface="Roboto"/>
              </a:rPr>
              <a:t>Everyone has the experience of being stuck in a bug for a long time.  </a:t>
            </a:r>
          </a:p>
          <a:p>
            <a:pPr marL="457200" lvl="0" indent="-349250">
              <a:buSzPts val="1900"/>
              <a:buFont typeface="Roboto"/>
              <a:buChar char="●"/>
            </a:pPr>
            <a:r>
              <a:rPr lang="en-US" sz="1900" dirty="0">
                <a:latin typeface="Roboto"/>
                <a:ea typeface="Roboto"/>
                <a:cs typeface="Roboto"/>
                <a:sym typeface="Roboto"/>
              </a:rPr>
              <a:t>It is a ubiquitous phenomenon, so no need to be anxious or doubt ourselves. </a:t>
            </a:r>
          </a:p>
          <a:p>
            <a:pPr marL="457200" lvl="0" indent="-349250">
              <a:buSzPts val="1900"/>
              <a:buFont typeface="Roboto"/>
              <a:buChar char="●"/>
            </a:pPr>
            <a:r>
              <a:rPr lang="en-US" sz="1900" dirty="0">
                <a:latin typeface="Roboto"/>
                <a:ea typeface="Roboto"/>
                <a:cs typeface="Roboto"/>
                <a:sym typeface="Roboto"/>
              </a:rPr>
              <a:t>Understand the meaning of error/exception message (by google)</a:t>
            </a:r>
          </a:p>
          <a:p>
            <a:pPr marL="457200" lvl="0" indent="-349250">
              <a:buSzPts val="1900"/>
              <a:buFont typeface="Roboto"/>
              <a:buChar char="●"/>
            </a:pPr>
            <a:r>
              <a:rPr lang="en-US" sz="1900" dirty="0">
                <a:latin typeface="Roboto"/>
                <a:ea typeface="Roboto"/>
                <a:cs typeface="Roboto"/>
                <a:sym typeface="Roboto"/>
              </a:rPr>
              <a:t>After you get familiar with common exceptions, you will solve them more quickly. (</a:t>
            </a:r>
            <a:r>
              <a:rPr lang="en-US" sz="1600" dirty="0">
                <a:latin typeface="Roboto"/>
                <a:ea typeface="Roboto"/>
                <a:cs typeface="Roboto"/>
                <a:sym typeface="Roboto"/>
              </a:rPr>
              <a:t>for instance, </a:t>
            </a:r>
            <a:r>
              <a:rPr lang="en-US" sz="1600" dirty="0" err="1">
                <a:latin typeface="Roboto"/>
                <a:ea typeface="Roboto"/>
                <a:cs typeface="Roboto"/>
                <a:sym typeface="Roboto"/>
              </a:rPr>
              <a:t>NullPointerException</a:t>
            </a:r>
            <a:r>
              <a:rPr lang="en-US" sz="1600" dirty="0">
                <a:latin typeface="Roboto"/>
                <a:ea typeface="Roboto"/>
                <a:cs typeface="Roboto"/>
                <a:sym typeface="Roboto"/>
              </a:rPr>
              <a:t> thrown when an application attempts to use an object reference that has the null value</a:t>
            </a:r>
            <a:r>
              <a:rPr lang="en-US" sz="1900" dirty="0">
                <a:latin typeface="Roboto"/>
                <a:ea typeface="Roboto"/>
                <a:cs typeface="Roboto"/>
                <a:sym typeface="Roboto"/>
              </a:rPr>
              <a:t>)</a:t>
            </a:r>
          </a:p>
          <a:p>
            <a:pPr marL="457200" lvl="0" indent="-349250">
              <a:buSzPts val="1900"/>
              <a:buFont typeface="Roboto"/>
              <a:buChar char="●"/>
            </a:pPr>
            <a:r>
              <a:rPr lang="en-US" sz="1900" dirty="0">
                <a:latin typeface="Roboto"/>
                <a:ea typeface="Roboto"/>
                <a:cs typeface="Roboto"/>
                <a:sym typeface="Roboto"/>
              </a:rPr>
              <a:t>Print out notes to keep track of the flow of your code. (for example, in dating, print out the information about a participant when put him/her in the queue)</a:t>
            </a:r>
          </a:p>
          <a:p>
            <a:pPr marL="457200" indent="-349250">
              <a:buSzPts val="1900"/>
              <a:buFont typeface="Roboto"/>
              <a:buChar char="●"/>
            </a:pPr>
            <a:r>
              <a:rPr lang="en-US" sz="1900" dirty="0">
                <a:latin typeface="Roboto"/>
                <a:ea typeface="Roboto"/>
                <a:cs typeface="Roboto"/>
                <a:sym typeface="Roboto"/>
              </a:rPr>
              <a:t>Take a rest or switch your attention to other tasks.  </a:t>
            </a:r>
          </a:p>
          <a:p>
            <a:pPr marL="107950" lvl="0">
              <a:buSzPts val="1900"/>
            </a:pPr>
            <a:endParaRPr lang="en-US" sz="1900" dirty="0">
              <a:latin typeface="Roboto"/>
              <a:ea typeface="Roboto"/>
              <a:cs typeface="Roboto"/>
              <a:sym typeface="Roboto"/>
            </a:endParaRPr>
          </a:p>
          <a:p>
            <a:pPr marL="457200" lvl="0" indent="-349250">
              <a:buSzPts val="1900"/>
              <a:buFont typeface="Roboto"/>
              <a:buChar char="●"/>
            </a:pPr>
            <a:endParaRPr lang="en-US" sz="1900" dirty="0">
              <a:latin typeface="Roboto"/>
              <a:ea typeface="Roboto"/>
              <a:cs typeface="Roboto"/>
              <a:sym typeface="Roboto"/>
            </a:endParaRPr>
          </a:p>
          <a:p>
            <a:pPr marL="457200" lvl="0" indent="-349250" algn="l" rtl="0">
              <a:spcBef>
                <a:spcPts val="0"/>
              </a:spcBef>
              <a:spcAft>
                <a:spcPts val="0"/>
              </a:spcAft>
              <a:buSzPts val="1900"/>
              <a:buFont typeface="Roboto"/>
              <a:buChar char="●"/>
            </a:pPr>
            <a:endParaRPr lang="en-US" sz="1700" dirty="0">
              <a:latin typeface="Roboto"/>
              <a:ea typeface="Roboto"/>
              <a:cs typeface="Roboto"/>
              <a:sym typeface="Roboto"/>
            </a:endParaRPr>
          </a:p>
        </p:txBody>
      </p:sp>
    </p:spTree>
    <p:extLst>
      <p:ext uri="{BB962C8B-B14F-4D97-AF65-F5344CB8AC3E}">
        <p14:creationId xmlns:p14="http://schemas.microsoft.com/office/powerpoint/2010/main" val="1582776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Example Sequence</a:t>
            </a:r>
            <a:endParaRPr/>
          </a:p>
        </p:txBody>
      </p:sp>
      <p:sp>
        <p:nvSpPr>
          <p:cNvPr id="148" name="Google Shape;148;p22"/>
          <p:cNvSpPr txBox="1"/>
          <p:nvPr/>
        </p:nvSpPr>
        <p:spPr>
          <a:xfrm>
            <a:off x="361650" y="2350800"/>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Male Queue: </a:t>
            </a:r>
            <a:endParaRPr>
              <a:latin typeface="Roboto"/>
              <a:ea typeface="Roboto"/>
              <a:cs typeface="Roboto"/>
              <a:sym typeface="Roboto"/>
            </a:endParaRPr>
          </a:p>
        </p:txBody>
      </p:sp>
      <p:sp>
        <p:nvSpPr>
          <p:cNvPr id="149" name="Google Shape;149;p22"/>
          <p:cNvSpPr txBox="1"/>
          <p:nvPr/>
        </p:nvSpPr>
        <p:spPr>
          <a:xfrm>
            <a:off x="361650" y="3457525"/>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Female Queue: </a:t>
            </a:r>
            <a:endParaRPr>
              <a:latin typeface="Roboto"/>
              <a:ea typeface="Roboto"/>
              <a:cs typeface="Roboto"/>
              <a:sym typeface="Roboto"/>
            </a:endParaRPr>
          </a:p>
        </p:txBody>
      </p:sp>
      <p:sp>
        <p:nvSpPr>
          <p:cNvPr id="150" name="Google Shape;150;p22"/>
          <p:cNvSpPr txBox="1"/>
          <p:nvPr/>
        </p:nvSpPr>
        <p:spPr>
          <a:xfrm>
            <a:off x="361650" y="1369675"/>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Roboto"/>
                <a:ea typeface="Roboto"/>
                <a:cs typeface="Roboto"/>
                <a:sym typeface="Roboto"/>
              </a:rPr>
              <a:t>Time</a:t>
            </a:r>
            <a:r>
              <a:rPr lang="en" dirty="0">
                <a:latin typeface="Roboto"/>
                <a:ea typeface="Roboto"/>
                <a:cs typeface="Roboto"/>
                <a:sym typeface="Roboto"/>
              </a:rPr>
              <a:t>: 1 </a:t>
            </a:r>
            <a:endParaRPr dirty="0">
              <a:latin typeface="Roboto"/>
              <a:ea typeface="Roboto"/>
              <a:cs typeface="Roboto"/>
              <a:sym typeface="Roboto"/>
            </a:endParaRPr>
          </a:p>
        </p:txBody>
      </p:sp>
      <p:sp>
        <p:nvSpPr>
          <p:cNvPr id="151" name="Google Shape;151;p22"/>
          <p:cNvSpPr/>
          <p:nvPr/>
        </p:nvSpPr>
        <p:spPr>
          <a:xfrm>
            <a:off x="3095850" y="2230175"/>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Daris</a:t>
            </a:r>
            <a:endParaRPr sz="1200"/>
          </a:p>
          <a:p>
            <a:pPr marL="0" lvl="0" indent="0" algn="ctr" rtl="0">
              <a:spcBef>
                <a:spcPts val="0"/>
              </a:spcBef>
              <a:spcAft>
                <a:spcPts val="0"/>
              </a:spcAft>
              <a:buNone/>
            </a:pPr>
            <a:r>
              <a:rPr lang="en" b="1"/>
              <a:t>1</a:t>
            </a:r>
            <a:endParaRPr b="1"/>
          </a:p>
        </p:txBody>
      </p:sp>
      <p:sp>
        <p:nvSpPr>
          <p:cNvPr id="152" name="Google Shape;152;p22"/>
          <p:cNvSpPr/>
          <p:nvPr/>
        </p:nvSpPr>
        <p:spPr>
          <a:xfrm>
            <a:off x="4932525" y="1205129"/>
            <a:ext cx="2953500" cy="10251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r>
              <a:rPr lang="en" dirty="0"/>
              <a:t>Daris(M) enters </a:t>
            </a:r>
            <a:r>
              <a:rPr lang="en" b="1" dirty="0">
                <a:solidFill>
                  <a:srgbClr val="FF0000"/>
                </a:solidFill>
              </a:rPr>
              <a:t>tail </a:t>
            </a:r>
            <a:r>
              <a:rPr lang="en" dirty="0"/>
              <a:t>of maleQueue with </a:t>
            </a:r>
            <a:r>
              <a:rPr lang="en-US" dirty="0"/>
              <a:t>time</a:t>
            </a:r>
            <a:r>
              <a:rPr lang="en" dirty="0"/>
              <a:t> 1</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No matches yet.</a:t>
            </a:r>
            <a:endParaRPr dirty="0"/>
          </a:p>
        </p:txBody>
      </p:sp>
      <p:sp>
        <p:nvSpPr>
          <p:cNvPr id="153" name="Google Shape;153;p22"/>
          <p:cNvSpPr/>
          <p:nvPr/>
        </p:nvSpPr>
        <p:spPr>
          <a:xfrm>
            <a:off x="1969863" y="2230175"/>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a:p>
            <a:pPr marL="0" lvl="0" indent="0" algn="ctr" rtl="0">
              <a:spcBef>
                <a:spcPts val="0"/>
              </a:spcBef>
              <a:spcAft>
                <a:spcPts val="0"/>
              </a:spcAft>
              <a:buNone/>
            </a:pPr>
            <a:r>
              <a:rPr lang="en"/>
              <a:t>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Example Sequence</a:t>
            </a:r>
            <a:endParaRPr/>
          </a:p>
        </p:txBody>
      </p:sp>
      <p:sp>
        <p:nvSpPr>
          <p:cNvPr id="159" name="Google Shape;159;p23"/>
          <p:cNvSpPr txBox="1"/>
          <p:nvPr/>
        </p:nvSpPr>
        <p:spPr>
          <a:xfrm>
            <a:off x="361650" y="2350800"/>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Male Queue: </a:t>
            </a:r>
            <a:endParaRPr>
              <a:latin typeface="Roboto"/>
              <a:ea typeface="Roboto"/>
              <a:cs typeface="Roboto"/>
              <a:sym typeface="Roboto"/>
            </a:endParaRPr>
          </a:p>
        </p:txBody>
      </p:sp>
      <p:sp>
        <p:nvSpPr>
          <p:cNvPr id="160" name="Google Shape;160;p23"/>
          <p:cNvSpPr txBox="1"/>
          <p:nvPr/>
        </p:nvSpPr>
        <p:spPr>
          <a:xfrm>
            <a:off x="361650" y="3457525"/>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Female Queue: </a:t>
            </a:r>
            <a:endParaRPr>
              <a:latin typeface="Roboto"/>
              <a:ea typeface="Roboto"/>
              <a:cs typeface="Roboto"/>
              <a:sym typeface="Roboto"/>
            </a:endParaRPr>
          </a:p>
        </p:txBody>
      </p:sp>
      <p:sp>
        <p:nvSpPr>
          <p:cNvPr id="161" name="Google Shape;161;p23"/>
          <p:cNvSpPr txBox="1"/>
          <p:nvPr/>
        </p:nvSpPr>
        <p:spPr>
          <a:xfrm>
            <a:off x="361650" y="1369675"/>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Roboto"/>
                <a:ea typeface="Roboto"/>
                <a:cs typeface="Roboto"/>
                <a:sym typeface="Roboto"/>
              </a:rPr>
              <a:t>Time</a:t>
            </a:r>
            <a:r>
              <a:rPr lang="en" dirty="0">
                <a:latin typeface="Roboto"/>
                <a:ea typeface="Roboto"/>
                <a:cs typeface="Roboto"/>
                <a:sym typeface="Roboto"/>
              </a:rPr>
              <a:t>: 2 </a:t>
            </a:r>
            <a:endParaRPr dirty="0">
              <a:latin typeface="Roboto"/>
              <a:ea typeface="Roboto"/>
              <a:cs typeface="Roboto"/>
              <a:sym typeface="Roboto"/>
            </a:endParaRPr>
          </a:p>
        </p:txBody>
      </p:sp>
      <p:sp>
        <p:nvSpPr>
          <p:cNvPr id="162" name="Google Shape;162;p23"/>
          <p:cNvSpPr/>
          <p:nvPr/>
        </p:nvSpPr>
        <p:spPr>
          <a:xfrm>
            <a:off x="3095850" y="2230175"/>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Daris</a:t>
            </a:r>
            <a:endParaRPr sz="1200"/>
          </a:p>
          <a:p>
            <a:pPr marL="0" lvl="0" indent="0" algn="ctr" rtl="0">
              <a:spcBef>
                <a:spcPts val="0"/>
              </a:spcBef>
              <a:spcAft>
                <a:spcPts val="0"/>
              </a:spcAft>
              <a:buNone/>
            </a:pPr>
            <a:r>
              <a:rPr lang="en"/>
              <a:t>1</a:t>
            </a:r>
            <a:endParaRPr/>
          </a:p>
        </p:txBody>
      </p:sp>
      <p:sp>
        <p:nvSpPr>
          <p:cNvPr id="163" name="Google Shape;163;p23"/>
          <p:cNvSpPr/>
          <p:nvPr/>
        </p:nvSpPr>
        <p:spPr>
          <a:xfrm>
            <a:off x="1969875" y="3292975"/>
            <a:ext cx="763500" cy="771000"/>
          </a:xfrm>
          <a:prstGeom prst="flowChartConnector">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Alice</a:t>
            </a:r>
            <a:endParaRPr sz="1200"/>
          </a:p>
          <a:p>
            <a:pPr marL="0" lvl="0" indent="0" algn="ctr" rtl="0">
              <a:spcBef>
                <a:spcPts val="0"/>
              </a:spcBef>
              <a:spcAft>
                <a:spcPts val="0"/>
              </a:spcAft>
              <a:buNone/>
            </a:pPr>
            <a:r>
              <a:rPr lang="en" b="1"/>
              <a:t>2</a:t>
            </a:r>
            <a:endParaRPr b="1"/>
          </a:p>
        </p:txBody>
      </p:sp>
      <p:sp>
        <p:nvSpPr>
          <p:cNvPr id="164" name="Google Shape;164;p23"/>
          <p:cNvSpPr/>
          <p:nvPr/>
        </p:nvSpPr>
        <p:spPr>
          <a:xfrm>
            <a:off x="4932525" y="1205113"/>
            <a:ext cx="2953500" cy="7710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r>
              <a:rPr lang="en" dirty="0"/>
              <a:t>Alice(F) enters </a:t>
            </a:r>
            <a:r>
              <a:rPr lang="en" b="1" dirty="0">
                <a:solidFill>
                  <a:srgbClr val="FF0000"/>
                </a:solidFill>
              </a:rPr>
              <a:t>tail </a:t>
            </a:r>
            <a:r>
              <a:rPr lang="en" dirty="0"/>
              <a:t>of femaleQueue with </a:t>
            </a:r>
            <a:r>
              <a:rPr lang="en-US" dirty="0"/>
              <a:t>time</a:t>
            </a:r>
            <a:r>
              <a:rPr lang="en" dirty="0"/>
              <a:t> 2</a:t>
            </a:r>
            <a:endParaRPr dirty="0"/>
          </a:p>
        </p:txBody>
      </p:sp>
      <p:sp>
        <p:nvSpPr>
          <p:cNvPr id="165" name="Google Shape;165;p23"/>
          <p:cNvSpPr/>
          <p:nvPr/>
        </p:nvSpPr>
        <p:spPr>
          <a:xfrm>
            <a:off x="1969863" y="2230175"/>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a:p>
            <a:pPr marL="0" lvl="0" indent="0" algn="ctr" rtl="0">
              <a:spcBef>
                <a:spcPts val="0"/>
              </a:spcBef>
              <a:spcAft>
                <a:spcPts val="0"/>
              </a:spcAft>
              <a:buNone/>
            </a:pPr>
            <a:r>
              <a:rPr lang="en"/>
              <a:t>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Example Sequence</a:t>
            </a:r>
            <a:endParaRPr/>
          </a:p>
        </p:txBody>
      </p:sp>
      <p:sp>
        <p:nvSpPr>
          <p:cNvPr id="171" name="Google Shape;171;p24"/>
          <p:cNvSpPr txBox="1"/>
          <p:nvPr/>
        </p:nvSpPr>
        <p:spPr>
          <a:xfrm>
            <a:off x="361650" y="2350800"/>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Male Queue: </a:t>
            </a:r>
            <a:endParaRPr>
              <a:latin typeface="Roboto"/>
              <a:ea typeface="Roboto"/>
              <a:cs typeface="Roboto"/>
              <a:sym typeface="Roboto"/>
            </a:endParaRPr>
          </a:p>
        </p:txBody>
      </p:sp>
      <p:sp>
        <p:nvSpPr>
          <p:cNvPr id="172" name="Google Shape;172;p24"/>
          <p:cNvSpPr txBox="1"/>
          <p:nvPr/>
        </p:nvSpPr>
        <p:spPr>
          <a:xfrm>
            <a:off x="361650" y="3457525"/>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Female Queue: </a:t>
            </a:r>
            <a:endParaRPr>
              <a:latin typeface="Roboto"/>
              <a:ea typeface="Roboto"/>
              <a:cs typeface="Roboto"/>
              <a:sym typeface="Roboto"/>
            </a:endParaRPr>
          </a:p>
        </p:txBody>
      </p:sp>
      <p:sp>
        <p:nvSpPr>
          <p:cNvPr id="173" name="Google Shape;173;p24"/>
          <p:cNvSpPr txBox="1"/>
          <p:nvPr/>
        </p:nvSpPr>
        <p:spPr>
          <a:xfrm>
            <a:off x="361650" y="1369675"/>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Roboto"/>
                <a:ea typeface="Roboto"/>
                <a:cs typeface="Roboto"/>
                <a:sym typeface="Roboto"/>
              </a:rPr>
              <a:t>Time</a:t>
            </a:r>
            <a:r>
              <a:rPr lang="en" dirty="0">
                <a:latin typeface="Roboto"/>
                <a:ea typeface="Roboto"/>
                <a:cs typeface="Roboto"/>
                <a:sym typeface="Roboto"/>
              </a:rPr>
              <a:t>: 2 </a:t>
            </a:r>
            <a:endParaRPr dirty="0">
              <a:latin typeface="Roboto"/>
              <a:ea typeface="Roboto"/>
              <a:cs typeface="Roboto"/>
              <a:sym typeface="Roboto"/>
            </a:endParaRPr>
          </a:p>
        </p:txBody>
      </p:sp>
      <p:sp>
        <p:nvSpPr>
          <p:cNvPr id="174" name="Google Shape;174;p24"/>
          <p:cNvSpPr/>
          <p:nvPr/>
        </p:nvSpPr>
        <p:spPr>
          <a:xfrm>
            <a:off x="3095850" y="2230175"/>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Daris</a:t>
            </a:r>
            <a:endParaRPr sz="1200"/>
          </a:p>
          <a:p>
            <a:pPr marL="0" lvl="0" indent="0" algn="ctr" rtl="0">
              <a:spcBef>
                <a:spcPts val="0"/>
              </a:spcBef>
              <a:spcAft>
                <a:spcPts val="0"/>
              </a:spcAft>
              <a:buNone/>
            </a:pPr>
            <a:r>
              <a:rPr lang="en"/>
              <a:t>1</a:t>
            </a:r>
            <a:endParaRPr/>
          </a:p>
        </p:txBody>
      </p:sp>
      <p:sp>
        <p:nvSpPr>
          <p:cNvPr id="175" name="Google Shape;175;p24"/>
          <p:cNvSpPr/>
          <p:nvPr/>
        </p:nvSpPr>
        <p:spPr>
          <a:xfrm>
            <a:off x="1969875" y="3292975"/>
            <a:ext cx="763500" cy="771000"/>
          </a:xfrm>
          <a:prstGeom prst="flowChartConnector">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Alice</a:t>
            </a:r>
            <a:endParaRPr sz="1200"/>
          </a:p>
          <a:p>
            <a:pPr marL="0" lvl="0" indent="0" algn="ctr" rtl="0">
              <a:spcBef>
                <a:spcPts val="0"/>
              </a:spcBef>
              <a:spcAft>
                <a:spcPts val="0"/>
              </a:spcAft>
              <a:buNone/>
            </a:pPr>
            <a:r>
              <a:rPr lang="en"/>
              <a:t>2</a:t>
            </a:r>
            <a:endParaRPr/>
          </a:p>
        </p:txBody>
      </p:sp>
      <p:sp>
        <p:nvSpPr>
          <p:cNvPr id="176" name="Google Shape;176;p24"/>
          <p:cNvSpPr/>
          <p:nvPr/>
        </p:nvSpPr>
        <p:spPr>
          <a:xfrm>
            <a:off x="1809075" y="1811575"/>
            <a:ext cx="1085100" cy="26085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4"/>
          <p:cNvSpPr/>
          <p:nvPr/>
        </p:nvSpPr>
        <p:spPr>
          <a:xfrm>
            <a:off x="4932525" y="1205113"/>
            <a:ext cx="2953500" cy="771000"/>
          </a:xfrm>
          <a:prstGeom prst="roundRect">
            <a:avLst>
              <a:gd name="adj" fmla="val 16667"/>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We have a match!</a:t>
            </a:r>
            <a:endParaRPr/>
          </a:p>
        </p:txBody>
      </p:sp>
      <p:sp>
        <p:nvSpPr>
          <p:cNvPr id="178" name="Google Shape;178;p24"/>
          <p:cNvSpPr/>
          <p:nvPr/>
        </p:nvSpPr>
        <p:spPr>
          <a:xfrm>
            <a:off x="1969863" y="2230175"/>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a:p>
            <a:pPr marL="0" lvl="0" indent="0" algn="ctr" rtl="0">
              <a:spcBef>
                <a:spcPts val="0"/>
              </a:spcBef>
              <a:spcAft>
                <a:spcPts val="0"/>
              </a:spcAft>
              <a:buNone/>
            </a:pPr>
            <a:r>
              <a:rPr lang="en"/>
              <a:t>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Example Sequence</a:t>
            </a:r>
            <a:endParaRPr/>
          </a:p>
        </p:txBody>
      </p:sp>
      <p:sp>
        <p:nvSpPr>
          <p:cNvPr id="184" name="Google Shape;184;p25"/>
          <p:cNvSpPr txBox="1"/>
          <p:nvPr/>
        </p:nvSpPr>
        <p:spPr>
          <a:xfrm>
            <a:off x="361650" y="2350800"/>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Male Queue: </a:t>
            </a:r>
            <a:endParaRPr>
              <a:latin typeface="Roboto"/>
              <a:ea typeface="Roboto"/>
              <a:cs typeface="Roboto"/>
              <a:sym typeface="Roboto"/>
            </a:endParaRPr>
          </a:p>
        </p:txBody>
      </p:sp>
      <p:sp>
        <p:nvSpPr>
          <p:cNvPr id="185" name="Google Shape;185;p25"/>
          <p:cNvSpPr txBox="1"/>
          <p:nvPr/>
        </p:nvSpPr>
        <p:spPr>
          <a:xfrm>
            <a:off x="361650" y="3457525"/>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Female Queue: </a:t>
            </a:r>
            <a:endParaRPr>
              <a:latin typeface="Roboto"/>
              <a:ea typeface="Roboto"/>
              <a:cs typeface="Roboto"/>
              <a:sym typeface="Roboto"/>
            </a:endParaRPr>
          </a:p>
        </p:txBody>
      </p:sp>
      <p:sp>
        <p:nvSpPr>
          <p:cNvPr id="186" name="Google Shape;186;p25"/>
          <p:cNvSpPr txBox="1"/>
          <p:nvPr/>
        </p:nvSpPr>
        <p:spPr>
          <a:xfrm>
            <a:off x="361650" y="1369675"/>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Roboto"/>
                <a:ea typeface="Roboto"/>
                <a:cs typeface="Roboto"/>
                <a:sym typeface="Roboto"/>
              </a:rPr>
              <a:t>Time</a:t>
            </a:r>
            <a:r>
              <a:rPr lang="en" dirty="0">
                <a:latin typeface="Roboto"/>
                <a:ea typeface="Roboto"/>
                <a:cs typeface="Roboto"/>
                <a:sym typeface="Roboto"/>
              </a:rPr>
              <a:t>: 2 </a:t>
            </a:r>
            <a:endParaRPr dirty="0">
              <a:latin typeface="Roboto"/>
              <a:ea typeface="Roboto"/>
              <a:cs typeface="Roboto"/>
              <a:sym typeface="Roboto"/>
            </a:endParaRPr>
          </a:p>
        </p:txBody>
      </p:sp>
      <p:sp>
        <p:nvSpPr>
          <p:cNvPr id="187" name="Google Shape;187;p25"/>
          <p:cNvSpPr/>
          <p:nvPr/>
        </p:nvSpPr>
        <p:spPr>
          <a:xfrm>
            <a:off x="5033888" y="1144900"/>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a:p>
            <a:pPr marL="0" lvl="0" indent="0" algn="ctr" rtl="0">
              <a:spcBef>
                <a:spcPts val="0"/>
              </a:spcBef>
              <a:spcAft>
                <a:spcPts val="0"/>
              </a:spcAft>
              <a:buNone/>
            </a:pPr>
            <a:r>
              <a:rPr lang="en"/>
              <a:t>0</a:t>
            </a:r>
            <a:endParaRPr/>
          </a:p>
        </p:txBody>
      </p:sp>
      <p:sp>
        <p:nvSpPr>
          <p:cNvPr id="188" name="Google Shape;188;p25"/>
          <p:cNvSpPr/>
          <p:nvPr/>
        </p:nvSpPr>
        <p:spPr>
          <a:xfrm>
            <a:off x="1969875" y="2186250"/>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Daris</a:t>
            </a:r>
            <a:endParaRPr sz="1200"/>
          </a:p>
          <a:p>
            <a:pPr marL="0" lvl="0" indent="0" algn="ctr" rtl="0">
              <a:spcBef>
                <a:spcPts val="0"/>
              </a:spcBef>
              <a:spcAft>
                <a:spcPts val="0"/>
              </a:spcAft>
              <a:buNone/>
            </a:pPr>
            <a:r>
              <a:rPr lang="en"/>
              <a:t>1</a:t>
            </a:r>
            <a:endParaRPr/>
          </a:p>
        </p:txBody>
      </p:sp>
      <p:sp>
        <p:nvSpPr>
          <p:cNvPr id="189" name="Google Shape;189;p25"/>
          <p:cNvSpPr/>
          <p:nvPr/>
        </p:nvSpPr>
        <p:spPr>
          <a:xfrm>
            <a:off x="5033900" y="1800750"/>
            <a:ext cx="763500" cy="771000"/>
          </a:xfrm>
          <a:prstGeom prst="flowChartConnector">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Alice</a:t>
            </a:r>
            <a:endParaRPr sz="1200"/>
          </a:p>
          <a:p>
            <a:pPr marL="0" lvl="0" indent="0" algn="ctr" rtl="0">
              <a:spcBef>
                <a:spcPts val="0"/>
              </a:spcBef>
              <a:spcAft>
                <a:spcPts val="0"/>
              </a:spcAft>
              <a:buNone/>
            </a:pPr>
            <a:r>
              <a:rPr lang="en"/>
              <a:t>2</a:t>
            </a:r>
            <a:endParaRPr/>
          </a:p>
        </p:txBody>
      </p:sp>
      <p:sp>
        <p:nvSpPr>
          <p:cNvPr id="190" name="Google Shape;190;p25"/>
          <p:cNvSpPr txBox="1"/>
          <p:nvPr/>
        </p:nvSpPr>
        <p:spPr>
          <a:xfrm>
            <a:off x="5987350" y="1185425"/>
            <a:ext cx="28530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Bob waited 2 - 0 = 2 turns.</a:t>
            </a:r>
            <a:endParaRPr>
              <a:latin typeface="Roboto"/>
              <a:ea typeface="Roboto"/>
              <a:cs typeface="Roboto"/>
              <a:sym typeface="Roboto"/>
            </a:endParaRPr>
          </a:p>
        </p:txBody>
      </p:sp>
      <p:sp>
        <p:nvSpPr>
          <p:cNvPr id="191" name="Google Shape;191;p25"/>
          <p:cNvSpPr txBox="1"/>
          <p:nvPr/>
        </p:nvSpPr>
        <p:spPr>
          <a:xfrm>
            <a:off x="5987350" y="1884900"/>
            <a:ext cx="28530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Alice waited 0 turns.</a:t>
            </a:r>
            <a:endParaRPr>
              <a:latin typeface="Roboto"/>
              <a:ea typeface="Roboto"/>
              <a:cs typeface="Roboto"/>
              <a:sym typeface="Roboto"/>
            </a:endParaRPr>
          </a:p>
        </p:txBody>
      </p:sp>
      <p:sp>
        <p:nvSpPr>
          <p:cNvPr id="192" name="Google Shape;192;p25"/>
          <p:cNvSpPr txBox="1"/>
          <p:nvPr/>
        </p:nvSpPr>
        <p:spPr>
          <a:xfrm>
            <a:off x="4400100" y="863950"/>
            <a:ext cx="11754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Match 1</a:t>
            </a:r>
            <a:endParaRPr>
              <a:latin typeface="Roboto"/>
              <a:ea typeface="Roboto"/>
              <a:cs typeface="Roboto"/>
              <a:sym typeface="Roboto"/>
            </a:endParaRPr>
          </a:p>
        </p:txBody>
      </p:sp>
      <p:sp>
        <p:nvSpPr>
          <p:cNvPr id="193" name="Google Shape;193;p25"/>
          <p:cNvSpPr/>
          <p:nvPr/>
        </p:nvSpPr>
        <p:spPr>
          <a:xfrm>
            <a:off x="4235400" y="980650"/>
            <a:ext cx="164100" cy="164100"/>
          </a:xfrm>
          <a:prstGeom prst="hear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Example Sequence</a:t>
            </a:r>
            <a:endParaRPr/>
          </a:p>
        </p:txBody>
      </p:sp>
      <p:sp>
        <p:nvSpPr>
          <p:cNvPr id="199" name="Google Shape;199;p26"/>
          <p:cNvSpPr txBox="1"/>
          <p:nvPr/>
        </p:nvSpPr>
        <p:spPr>
          <a:xfrm>
            <a:off x="361650" y="2350800"/>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Male Queue: </a:t>
            </a:r>
            <a:endParaRPr>
              <a:latin typeface="Roboto"/>
              <a:ea typeface="Roboto"/>
              <a:cs typeface="Roboto"/>
              <a:sym typeface="Roboto"/>
            </a:endParaRPr>
          </a:p>
        </p:txBody>
      </p:sp>
      <p:sp>
        <p:nvSpPr>
          <p:cNvPr id="200" name="Google Shape;200;p26"/>
          <p:cNvSpPr txBox="1"/>
          <p:nvPr/>
        </p:nvSpPr>
        <p:spPr>
          <a:xfrm>
            <a:off x="361650" y="3457525"/>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Female Queue: </a:t>
            </a:r>
            <a:endParaRPr>
              <a:latin typeface="Roboto"/>
              <a:ea typeface="Roboto"/>
              <a:cs typeface="Roboto"/>
              <a:sym typeface="Roboto"/>
            </a:endParaRPr>
          </a:p>
        </p:txBody>
      </p:sp>
      <p:sp>
        <p:nvSpPr>
          <p:cNvPr id="201" name="Google Shape;201;p26"/>
          <p:cNvSpPr txBox="1"/>
          <p:nvPr/>
        </p:nvSpPr>
        <p:spPr>
          <a:xfrm>
            <a:off x="361650" y="1369675"/>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Roboto"/>
                <a:ea typeface="Roboto"/>
                <a:cs typeface="Roboto"/>
                <a:sym typeface="Roboto"/>
              </a:rPr>
              <a:t>Time</a:t>
            </a:r>
            <a:r>
              <a:rPr lang="en" dirty="0">
                <a:latin typeface="Roboto"/>
                <a:ea typeface="Roboto"/>
                <a:cs typeface="Roboto"/>
                <a:sym typeface="Roboto"/>
              </a:rPr>
              <a:t>: 3 </a:t>
            </a:r>
            <a:endParaRPr dirty="0">
              <a:latin typeface="Roboto"/>
              <a:ea typeface="Roboto"/>
              <a:cs typeface="Roboto"/>
              <a:sym typeface="Roboto"/>
            </a:endParaRPr>
          </a:p>
        </p:txBody>
      </p:sp>
      <p:sp>
        <p:nvSpPr>
          <p:cNvPr id="202" name="Google Shape;202;p26"/>
          <p:cNvSpPr/>
          <p:nvPr/>
        </p:nvSpPr>
        <p:spPr>
          <a:xfrm>
            <a:off x="5033888" y="1144900"/>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a:p>
            <a:pPr marL="0" lvl="0" indent="0" algn="ctr" rtl="0">
              <a:spcBef>
                <a:spcPts val="0"/>
              </a:spcBef>
              <a:spcAft>
                <a:spcPts val="0"/>
              </a:spcAft>
              <a:buNone/>
            </a:pPr>
            <a:r>
              <a:rPr lang="en"/>
              <a:t>0</a:t>
            </a:r>
            <a:endParaRPr/>
          </a:p>
        </p:txBody>
      </p:sp>
      <p:sp>
        <p:nvSpPr>
          <p:cNvPr id="203" name="Google Shape;203;p26"/>
          <p:cNvSpPr/>
          <p:nvPr/>
        </p:nvSpPr>
        <p:spPr>
          <a:xfrm>
            <a:off x="1969875" y="2186250"/>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Daris</a:t>
            </a:r>
            <a:endParaRPr sz="1200"/>
          </a:p>
          <a:p>
            <a:pPr marL="0" lvl="0" indent="0" algn="ctr" rtl="0">
              <a:spcBef>
                <a:spcPts val="0"/>
              </a:spcBef>
              <a:spcAft>
                <a:spcPts val="0"/>
              </a:spcAft>
              <a:buNone/>
            </a:pPr>
            <a:r>
              <a:rPr lang="en"/>
              <a:t>1</a:t>
            </a:r>
            <a:endParaRPr/>
          </a:p>
        </p:txBody>
      </p:sp>
      <p:sp>
        <p:nvSpPr>
          <p:cNvPr id="204" name="Google Shape;204;p26"/>
          <p:cNvSpPr/>
          <p:nvPr/>
        </p:nvSpPr>
        <p:spPr>
          <a:xfrm>
            <a:off x="5033900" y="1800750"/>
            <a:ext cx="763500" cy="771000"/>
          </a:xfrm>
          <a:prstGeom prst="flowChartConnector">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Alice</a:t>
            </a:r>
            <a:endParaRPr sz="1200"/>
          </a:p>
          <a:p>
            <a:pPr marL="0" lvl="0" indent="0" algn="ctr" rtl="0">
              <a:spcBef>
                <a:spcPts val="0"/>
              </a:spcBef>
              <a:spcAft>
                <a:spcPts val="0"/>
              </a:spcAft>
              <a:buNone/>
            </a:pPr>
            <a:r>
              <a:rPr lang="en"/>
              <a:t>2</a:t>
            </a:r>
            <a:endParaRPr/>
          </a:p>
        </p:txBody>
      </p:sp>
      <p:sp>
        <p:nvSpPr>
          <p:cNvPr id="205" name="Google Shape;205;p26"/>
          <p:cNvSpPr txBox="1"/>
          <p:nvPr/>
        </p:nvSpPr>
        <p:spPr>
          <a:xfrm>
            <a:off x="5987350" y="1185425"/>
            <a:ext cx="28530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Bob waited 2 - 0 = 2 turns.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206" name="Google Shape;206;p26"/>
          <p:cNvSpPr txBox="1"/>
          <p:nvPr/>
        </p:nvSpPr>
        <p:spPr>
          <a:xfrm>
            <a:off x="5987350" y="1884900"/>
            <a:ext cx="28530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Alice waited 0 turns.</a:t>
            </a:r>
            <a:endParaRPr>
              <a:latin typeface="Roboto"/>
              <a:ea typeface="Roboto"/>
              <a:cs typeface="Roboto"/>
              <a:sym typeface="Roboto"/>
            </a:endParaRPr>
          </a:p>
        </p:txBody>
      </p:sp>
      <p:sp>
        <p:nvSpPr>
          <p:cNvPr id="207" name="Google Shape;207;p26"/>
          <p:cNvSpPr txBox="1"/>
          <p:nvPr/>
        </p:nvSpPr>
        <p:spPr>
          <a:xfrm>
            <a:off x="4400100" y="863950"/>
            <a:ext cx="11754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Match 1</a:t>
            </a:r>
            <a:endParaRPr>
              <a:latin typeface="Roboto"/>
              <a:ea typeface="Roboto"/>
              <a:cs typeface="Roboto"/>
              <a:sym typeface="Roboto"/>
            </a:endParaRPr>
          </a:p>
        </p:txBody>
      </p:sp>
      <p:sp>
        <p:nvSpPr>
          <p:cNvPr id="208" name="Google Shape;208;p26"/>
          <p:cNvSpPr/>
          <p:nvPr/>
        </p:nvSpPr>
        <p:spPr>
          <a:xfrm>
            <a:off x="4235400" y="980650"/>
            <a:ext cx="164100" cy="164100"/>
          </a:xfrm>
          <a:prstGeom prst="hear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3136938" y="2186250"/>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a:p>
            <a:pPr marL="0" lvl="0" indent="0" algn="ctr" rtl="0">
              <a:spcBef>
                <a:spcPts val="0"/>
              </a:spcBef>
              <a:spcAft>
                <a:spcPts val="0"/>
              </a:spcAft>
              <a:buNone/>
            </a:pPr>
            <a:r>
              <a:rPr lang="en" b="1"/>
              <a:t>3</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Example Sequence</a:t>
            </a:r>
            <a:endParaRPr/>
          </a:p>
        </p:txBody>
      </p:sp>
      <p:sp>
        <p:nvSpPr>
          <p:cNvPr id="215" name="Google Shape;215;p27"/>
          <p:cNvSpPr txBox="1"/>
          <p:nvPr/>
        </p:nvSpPr>
        <p:spPr>
          <a:xfrm>
            <a:off x="361650" y="2350800"/>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Male Queue: </a:t>
            </a:r>
            <a:endParaRPr>
              <a:latin typeface="Roboto"/>
              <a:ea typeface="Roboto"/>
              <a:cs typeface="Roboto"/>
              <a:sym typeface="Roboto"/>
            </a:endParaRPr>
          </a:p>
        </p:txBody>
      </p:sp>
      <p:sp>
        <p:nvSpPr>
          <p:cNvPr id="216" name="Google Shape;216;p27"/>
          <p:cNvSpPr txBox="1"/>
          <p:nvPr/>
        </p:nvSpPr>
        <p:spPr>
          <a:xfrm>
            <a:off x="361650" y="3457525"/>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Female Queue: </a:t>
            </a:r>
            <a:endParaRPr>
              <a:latin typeface="Roboto"/>
              <a:ea typeface="Roboto"/>
              <a:cs typeface="Roboto"/>
              <a:sym typeface="Roboto"/>
            </a:endParaRPr>
          </a:p>
        </p:txBody>
      </p:sp>
      <p:sp>
        <p:nvSpPr>
          <p:cNvPr id="217" name="Google Shape;217;p27"/>
          <p:cNvSpPr txBox="1"/>
          <p:nvPr/>
        </p:nvSpPr>
        <p:spPr>
          <a:xfrm>
            <a:off x="361650" y="1369675"/>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Roboto"/>
                <a:ea typeface="Roboto"/>
                <a:cs typeface="Roboto"/>
                <a:sym typeface="Roboto"/>
              </a:rPr>
              <a:t>Time</a:t>
            </a:r>
            <a:r>
              <a:rPr lang="en" dirty="0">
                <a:latin typeface="Roboto"/>
                <a:ea typeface="Roboto"/>
                <a:cs typeface="Roboto"/>
                <a:sym typeface="Roboto"/>
              </a:rPr>
              <a:t>: 4 </a:t>
            </a:r>
            <a:endParaRPr dirty="0">
              <a:latin typeface="Roboto"/>
              <a:ea typeface="Roboto"/>
              <a:cs typeface="Roboto"/>
              <a:sym typeface="Roboto"/>
            </a:endParaRPr>
          </a:p>
        </p:txBody>
      </p:sp>
      <p:sp>
        <p:nvSpPr>
          <p:cNvPr id="218" name="Google Shape;218;p27"/>
          <p:cNvSpPr/>
          <p:nvPr/>
        </p:nvSpPr>
        <p:spPr>
          <a:xfrm>
            <a:off x="5033888" y="1144900"/>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a:p>
            <a:pPr marL="0" lvl="0" indent="0" algn="ctr" rtl="0">
              <a:spcBef>
                <a:spcPts val="0"/>
              </a:spcBef>
              <a:spcAft>
                <a:spcPts val="0"/>
              </a:spcAft>
              <a:buNone/>
            </a:pPr>
            <a:r>
              <a:rPr lang="en"/>
              <a:t>0</a:t>
            </a:r>
            <a:endParaRPr/>
          </a:p>
        </p:txBody>
      </p:sp>
      <p:sp>
        <p:nvSpPr>
          <p:cNvPr id="219" name="Google Shape;219;p27"/>
          <p:cNvSpPr/>
          <p:nvPr/>
        </p:nvSpPr>
        <p:spPr>
          <a:xfrm>
            <a:off x="1969875" y="2186250"/>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Daris</a:t>
            </a:r>
            <a:endParaRPr sz="1200"/>
          </a:p>
          <a:p>
            <a:pPr marL="0" lvl="0" indent="0" algn="ctr" rtl="0">
              <a:spcBef>
                <a:spcPts val="0"/>
              </a:spcBef>
              <a:spcAft>
                <a:spcPts val="0"/>
              </a:spcAft>
              <a:buNone/>
            </a:pPr>
            <a:r>
              <a:rPr lang="en"/>
              <a:t>1</a:t>
            </a:r>
            <a:endParaRPr/>
          </a:p>
        </p:txBody>
      </p:sp>
      <p:sp>
        <p:nvSpPr>
          <p:cNvPr id="220" name="Google Shape;220;p27"/>
          <p:cNvSpPr/>
          <p:nvPr/>
        </p:nvSpPr>
        <p:spPr>
          <a:xfrm>
            <a:off x="5033900" y="1800750"/>
            <a:ext cx="763500" cy="771000"/>
          </a:xfrm>
          <a:prstGeom prst="flowChartConnector">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Alice</a:t>
            </a:r>
            <a:endParaRPr sz="1200"/>
          </a:p>
          <a:p>
            <a:pPr marL="0" lvl="0" indent="0" algn="ctr" rtl="0">
              <a:spcBef>
                <a:spcPts val="0"/>
              </a:spcBef>
              <a:spcAft>
                <a:spcPts val="0"/>
              </a:spcAft>
              <a:buNone/>
            </a:pPr>
            <a:r>
              <a:rPr lang="en"/>
              <a:t>2</a:t>
            </a:r>
            <a:endParaRPr/>
          </a:p>
        </p:txBody>
      </p:sp>
      <p:sp>
        <p:nvSpPr>
          <p:cNvPr id="221" name="Google Shape;221;p27"/>
          <p:cNvSpPr txBox="1"/>
          <p:nvPr/>
        </p:nvSpPr>
        <p:spPr>
          <a:xfrm>
            <a:off x="5987350" y="1185425"/>
            <a:ext cx="28530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Bob waited 2 - 0 = 2 turns.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222" name="Google Shape;222;p27"/>
          <p:cNvSpPr txBox="1"/>
          <p:nvPr/>
        </p:nvSpPr>
        <p:spPr>
          <a:xfrm>
            <a:off x="5987350" y="1884900"/>
            <a:ext cx="28530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Alice waited 0 turns.</a:t>
            </a:r>
            <a:endParaRPr>
              <a:latin typeface="Roboto"/>
              <a:ea typeface="Roboto"/>
              <a:cs typeface="Roboto"/>
              <a:sym typeface="Roboto"/>
            </a:endParaRPr>
          </a:p>
        </p:txBody>
      </p:sp>
      <p:sp>
        <p:nvSpPr>
          <p:cNvPr id="223" name="Google Shape;223;p27"/>
          <p:cNvSpPr txBox="1"/>
          <p:nvPr/>
        </p:nvSpPr>
        <p:spPr>
          <a:xfrm>
            <a:off x="4400100" y="863950"/>
            <a:ext cx="11754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Match 1</a:t>
            </a:r>
            <a:endParaRPr>
              <a:latin typeface="Roboto"/>
              <a:ea typeface="Roboto"/>
              <a:cs typeface="Roboto"/>
              <a:sym typeface="Roboto"/>
            </a:endParaRPr>
          </a:p>
        </p:txBody>
      </p:sp>
      <p:sp>
        <p:nvSpPr>
          <p:cNvPr id="224" name="Google Shape;224;p27"/>
          <p:cNvSpPr/>
          <p:nvPr/>
        </p:nvSpPr>
        <p:spPr>
          <a:xfrm>
            <a:off x="4235400" y="980650"/>
            <a:ext cx="164100" cy="164100"/>
          </a:xfrm>
          <a:prstGeom prst="hear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3136938" y="2186250"/>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a:p>
            <a:pPr marL="0" lvl="0" indent="0" algn="ctr" rtl="0">
              <a:spcBef>
                <a:spcPts val="0"/>
              </a:spcBef>
              <a:spcAft>
                <a:spcPts val="0"/>
              </a:spcAft>
              <a:buNone/>
            </a:pPr>
            <a:r>
              <a:rPr lang="en"/>
              <a:t>3</a:t>
            </a:r>
            <a:endParaRPr/>
          </a:p>
        </p:txBody>
      </p:sp>
      <p:sp>
        <p:nvSpPr>
          <p:cNvPr id="226" name="Google Shape;226;p27"/>
          <p:cNvSpPr/>
          <p:nvPr/>
        </p:nvSpPr>
        <p:spPr>
          <a:xfrm>
            <a:off x="1969875" y="3292975"/>
            <a:ext cx="763500" cy="771000"/>
          </a:xfrm>
          <a:prstGeom prst="flowChartConnector">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Daris</a:t>
            </a:r>
            <a:endParaRPr sz="1200"/>
          </a:p>
          <a:p>
            <a:pPr marL="0" lvl="0" indent="0" algn="ctr" rtl="0">
              <a:spcBef>
                <a:spcPts val="0"/>
              </a:spcBef>
              <a:spcAft>
                <a:spcPts val="0"/>
              </a:spcAft>
              <a:buNone/>
            </a:pPr>
            <a:r>
              <a:rPr lang="en" b="1"/>
              <a:t>4</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Example Sequence</a:t>
            </a:r>
            <a:endParaRPr/>
          </a:p>
        </p:txBody>
      </p:sp>
      <p:sp>
        <p:nvSpPr>
          <p:cNvPr id="232" name="Google Shape;232;p28"/>
          <p:cNvSpPr txBox="1"/>
          <p:nvPr/>
        </p:nvSpPr>
        <p:spPr>
          <a:xfrm>
            <a:off x="361650" y="2350800"/>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Male Queue: </a:t>
            </a:r>
            <a:endParaRPr>
              <a:latin typeface="Roboto"/>
              <a:ea typeface="Roboto"/>
              <a:cs typeface="Roboto"/>
              <a:sym typeface="Roboto"/>
            </a:endParaRPr>
          </a:p>
        </p:txBody>
      </p:sp>
      <p:sp>
        <p:nvSpPr>
          <p:cNvPr id="233" name="Google Shape;233;p28"/>
          <p:cNvSpPr txBox="1"/>
          <p:nvPr/>
        </p:nvSpPr>
        <p:spPr>
          <a:xfrm>
            <a:off x="361650" y="3457525"/>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Female Queue: </a:t>
            </a:r>
            <a:endParaRPr>
              <a:latin typeface="Roboto"/>
              <a:ea typeface="Roboto"/>
              <a:cs typeface="Roboto"/>
              <a:sym typeface="Roboto"/>
            </a:endParaRPr>
          </a:p>
        </p:txBody>
      </p:sp>
      <p:sp>
        <p:nvSpPr>
          <p:cNvPr id="234" name="Google Shape;234;p28"/>
          <p:cNvSpPr txBox="1"/>
          <p:nvPr/>
        </p:nvSpPr>
        <p:spPr>
          <a:xfrm>
            <a:off x="361650" y="1369675"/>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Roboto"/>
                <a:ea typeface="Roboto"/>
                <a:cs typeface="Roboto"/>
                <a:sym typeface="Roboto"/>
              </a:rPr>
              <a:t>Time</a:t>
            </a:r>
            <a:r>
              <a:rPr lang="en" dirty="0">
                <a:latin typeface="Roboto"/>
                <a:ea typeface="Roboto"/>
                <a:cs typeface="Roboto"/>
                <a:sym typeface="Roboto"/>
              </a:rPr>
              <a:t>: 4 </a:t>
            </a:r>
            <a:endParaRPr dirty="0">
              <a:latin typeface="Roboto"/>
              <a:ea typeface="Roboto"/>
              <a:cs typeface="Roboto"/>
              <a:sym typeface="Roboto"/>
            </a:endParaRPr>
          </a:p>
        </p:txBody>
      </p:sp>
      <p:sp>
        <p:nvSpPr>
          <p:cNvPr id="235" name="Google Shape;235;p28"/>
          <p:cNvSpPr/>
          <p:nvPr/>
        </p:nvSpPr>
        <p:spPr>
          <a:xfrm>
            <a:off x="5033888" y="1144900"/>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a:p>
            <a:pPr marL="0" lvl="0" indent="0" algn="ctr" rtl="0">
              <a:spcBef>
                <a:spcPts val="0"/>
              </a:spcBef>
              <a:spcAft>
                <a:spcPts val="0"/>
              </a:spcAft>
              <a:buNone/>
            </a:pPr>
            <a:r>
              <a:rPr lang="en"/>
              <a:t>0</a:t>
            </a:r>
            <a:endParaRPr/>
          </a:p>
        </p:txBody>
      </p:sp>
      <p:sp>
        <p:nvSpPr>
          <p:cNvPr id="236" name="Google Shape;236;p28"/>
          <p:cNvSpPr/>
          <p:nvPr/>
        </p:nvSpPr>
        <p:spPr>
          <a:xfrm>
            <a:off x="1969875" y="2186250"/>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Daris</a:t>
            </a:r>
            <a:endParaRPr sz="1200"/>
          </a:p>
          <a:p>
            <a:pPr marL="0" lvl="0" indent="0" algn="ctr" rtl="0">
              <a:spcBef>
                <a:spcPts val="0"/>
              </a:spcBef>
              <a:spcAft>
                <a:spcPts val="0"/>
              </a:spcAft>
              <a:buNone/>
            </a:pPr>
            <a:r>
              <a:rPr lang="en"/>
              <a:t>1</a:t>
            </a:r>
            <a:endParaRPr/>
          </a:p>
        </p:txBody>
      </p:sp>
      <p:sp>
        <p:nvSpPr>
          <p:cNvPr id="237" name="Google Shape;237;p28"/>
          <p:cNvSpPr/>
          <p:nvPr/>
        </p:nvSpPr>
        <p:spPr>
          <a:xfrm>
            <a:off x="5033900" y="1800750"/>
            <a:ext cx="763500" cy="771000"/>
          </a:xfrm>
          <a:prstGeom prst="flowChartConnector">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Alice</a:t>
            </a:r>
            <a:endParaRPr sz="1200"/>
          </a:p>
          <a:p>
            <a:pPr marL="0" lvl="0" indent="0" algn="ctr" rtl="0">
              <a:spcBef>
                <a:spcPts val="0"/>
              </a:spcBef>
              <a:spcAft>
                <a:spcPts val="0"/>
              </a:spcAft>
              <a:buNone/>
            </a:pPr>
            <a:r>
              <a:rPr lang="en"/>
              <a:t>2</a:t>
            </a:r>
            <a:endParaRPr/>
          </a:p>
        </p:txBody>
      </p:sp>
      <p:sp>
        <p:nvSpPr>
          <p:cNvPr id="238" name="Google Shape;238;p28"/>
          <p:cNvSpPr txBox="1"/>
          <p:nvPr/>
        </p:nvSpPr>
        <p:spPr>
          <a:xfrm>
            <a:off x="5987350" y="1185425"/>
            <a:ext cx="28530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Bob waited 2 - 0 = 2 turns.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239" name="Google Shape;239;p28"/>
          <p:cNvSpPr txBox="1"/>
          <p:nvPr/>
        </p:nvSpPr>
        <p:spPr>
          <a:xfrm>
            <a:off x="5987350" y="1884900"/>
            <a:ext cx="28530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Alice waited 0 turns.</a:t>
            </a:r>
            <a:endParaRPr>
              <a:latin typeface="Roboto"/>
              <a:ea typeface="Roboto"/>
              <a:cs typeface="Roboto"/>
              <a:sym typeface="Roboto"/>
            </a:endParaRPr>
          </a:p>
        </p:txBody>
      </p:sp>
      <p:sp>
        <p:nvSpPr>
          <p:cNvPr id="240" name="Google Shape;240;p28"/>
          <p:cNvSpPr txBox="1"/>
          <p:nvPr/>
        </p:nvSpPr>
        <p:spPr>
          <a:xfrm>
            <a:off x="4400100" y="863950"/>
            <a:ext cx="11754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Match 1</a:t>
            </a:r>
            <a:endParaRPr>
              <a:latin typeface="Roboto"/>
              <a:ea typeface="Roboto"/>
              <a:cs typeface="Roboto"/>
              <a:sym typeface="Roboto"/>
            </a:endParaRPr>
          </a:p>
        </p:txBody>
      </p:sp>
      <p:sp>
        <p:nvSpPr>
          <p:cNvPr id="241" name="Google Shape;241;p28"/>
          <p:cNvSpPr/>
          <p:nvPr/>
        </p:nvSpPr>
        <p:spPr>
          <a:xfrm>
            <a:off x="4235400" y="980650"/>
            <a:ext cx="164100" cy="164100"/>
          </a:xfrm>
          <a:prstGeom prst="hear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3136938" y="2186250"/>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a:p>
            <a:pPr marL="0" lvl="0" indent="0" algn="ctr" rtl="0">
              <a:spcBef>
                <a:spcPts val="0"/>
              </a:spcBef>
              <a:spcAft>
                <a:spcPts val="0"/>
              </a:spcAft>
              <a:buNone/>
            </a:pPr>
            <a:r>
              <a:rPr lang="en"/>
              <a:t>3</a:t>
            </a:r>
            <a:endParaRPr/>
          </a:p>
        </p:txBody>
      </p:sp>
      <p:sp>
        <p:nvSpPr>
          <p:cNvPr id="243" name="Google Shape;243;p28"/>
          <p:cNvSpPr/>
          <p:nvPr/>
        </p:nvSpPr>
        <p:spPr>
          <a:xfrm>
            <a:off x="1969875" y="3292975"/>
            <a:ext cx="763500" cy="771000"/>
          </a:xfrm>
          <a:prstGeom prst="flowChartConnector">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Daris</a:t>
            </a:r>
            <a:endParaRPr sz="1200"/>
          </a:p>
          <a:p>
            <a:pPr marL="0" lvl="0" indent="0" algn="ctr" rtl="0">
              <a:spcBef>
                <a:spcPts val="0"/>
              </a:spcBef>
              <a:spcAft>
                <a:spcPts val="0"/>
              </a:spcAft>
              <a:buNone/>
            </a:pPr>
            <a:r>
              <a:rPr lang="en" b="1"/>
              <a:t>4</a:t>
            </a:r>
            <a:endParaRPr b="1"/>
          </a:p>
        </p:txBody>
      </p:sp>
      <p:sp>
        <p:nvSpPr>
          <p:cNvPr id="244" name="Google Shape;244;p28"/>
          <p:cNvSpPr/>
          <p:nvPr/>
        </p:nvSpPr>
        <p:spPr>
          <a:xfrm>
            <a:off x="1809075" y="1811575"/>
            <a:ext cx="1085100" cy="26085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Example Sequence</a:t>
            </a:r>
            <a:endParaRPr/>
          </a:p>
        </p:txBody>
      </p:sp>
      <p:sp>
        <p:nvSpPr>
          <p:cNvPr id="250" name="Google Shape;250;p29"/>
          <p:cNvSpPr txBox="1"/>
          <p:nvPr/>
        </p:nvSpPr>
        <p:spPr>
          <a:xfrm>
            <a:off x="361650" y="2350800"/>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Male Queue: </a:t>
            </a:r>
            <a:endParaRPr>
              <a:latin typeface="Roboto"/>
              <a:ea typeface="Roboto"/>
              <a:cs typeface="Roboto"/>
              <a:sym typeface="Roboto"/>
            </a:endParaRPr>
          </a:p>
        </p:txBody>
      </p:sp>
      <p:sp>
        <p:nvSpPr>
          <p:cNvPr id="251" name="Google Shape;251;p29"/>
          <p:cNvSpPr txBox="1"/>
          <p:nvPr/>
        </p:nvSpPr>
        <p:spPr>
          <a:xfrm>
            <a:off x="361650" y="3457525"/>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Female Queue: </a:t>
            </a:r>
            <a:endParaRPr>
              <a:latin typeface="Roboto"/>
              <a:ea typeface="Roboto"/>
              <a:cs typeface="Roboto"/>
              <a:sym typeface="Roboto"/>
            </a:endParaRPr>
          </a:p>
        </p:txBody>
      </p:sp>
      <p:sp>
        <p:nvSpPr>
          <p:cNvPr id="252" name="Google Shape;252;p29"/>
          <p:cNvSpPr txBox="1"/>
          <p:nvPr/>
        </p:nvSpPr>
        <p:spPr>
          <a:xfrm>
            <a:off x="361650" y="1369675"/>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Roboto"/>
                <a:ea typeface="Roboto"/>
                <a:cs typeface="Roboto"/>
                <a:sym typeface="Roboto"/>
              </a:rPr>
              <a:t>Time</a:t>
            </a:r>
            <a:r>
              <a:rPr lang="en" dirty="0">
                <a:latin typeface="Roboto"/>
                <a:ea typeface="Roboto"/>
                <a:cs typeface="Roboto"/>
                <a:sym typeface="Roboto"/>
              </a:rPr>
              <a:t>: 4 </a:t>
            </a:r>
            <a:endParaRPr dirty="0">
              <a:latin typeface="Roboto"/>
              <a:ea typeface="Roboto"/>
              <a:cs typeface="Roboto"/>
              <a:sym typeface="Roboto"/>
            </a:endParaRPr>
          </a:p>
        </p:txBody>
      </p:sp>
      <p:sp>
        <p:nvSpPr>
          <p:cNvPr id="253" name="Google Shape;253;p29"/>
          <p:cNvSpPr/>
          <p:nvPr/>
        </p:nvSpPr>
        <p:spPr>
          <a:xfrm>
            <a:off x="5033888" y="1144900"/>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a:p>
            <a:pPr marL="0" lvl="0" indent="0" algn="ctr" rtl="0">
              <a:spcBef>
                <a:spcPts val="0"/>
              </a:spcBef>
              <a:spcAft>
                <a:spcPts val="0"/>
              </a:spcAft>
              <a:buNone/>
            </a:pPr>
            <a:r>
              <a:rPr lang="en"/>
              <a:t>0</a:t>
            </a:r>
            <a:endParaRPr/>
          </a:p>
        </p:txBody>
      </p:sp>
      <p:sp>
        <p:nvSpPr>
          <p:cNvPr id="254" name="Google Shape;254;p29"/>
          <p:cNvSpPr/>
          <p:nvPr/>
        </p:nvSpPr>
        <p:spPr>
          <a:xfrm>
            <a:off x="5033900" y="3128275"/>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Daris</a:t>
            </a:r>
            <a:endParaRPr sz="1200"/>
          </a:p>
          <a:p>
            <a:pPr marL="0" lvl="0" indent="0" algn="ctr" rtl="0">
              <a:spcBef>
                <a:spcPts val="0"/>
              </a:spcBef>
              <a:spcAft>
                <a:spcPts val="0"/>
              </a:spcAft>
              <a:buNone/>
            </a:pPr>
            <a:r>
              <a:rPr lang="en"/>
              <a:t>1</a:t>
            </a:r>
            <a:endParaRPr/>
          </a:p>
        </p:txBody>
      </p:sp>
      <p:sp>
        <p:nvSpPr>
          <p:cNvPr id="255" name="Google Shape;255;p29"/>
          <p:cNvSpPr/>
          <p:nvPr/>
        </p:nvSpPr>
        <p:spPr>
          <a:xfrm>
            <a:off x="5033900" y="1800750"/>
            <a:ext cx="763500" cy="771000"/>
          </a:xfrm>
          <a:prstGeom prst="flowChartConnector">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Alice</a:t>
            </a:r>
            <a:endParaRPr sz="1200"/>
          </a:p>
          <a:p>
            <a:pPr marL="0" lvl="0" indent="0" algn="ctr" rtl="0">
              <a:spcBef>
                <a:spcPts val="0"/>
              </a:spcBef>
              <a:spcAft>
                <a:spcPts val="0"/>
              </a:spcAft>
              <a:buNone/>
            </a:pPr>
            <a:r>
              <a:rPr lang="en"/>
              <a:t>2</a:t>
            </a:r>
            <a:endParaRPr/>
          </a:p>
        </p:txBody>
      </p:sp>
      <p:sp>
        <p:nvSpPr>
          <p:cNvPr id="256" name="Google Shape;256;p29"/>
          <p:cNvSpPr txBox="1"/>
          <p:nvPr/>
        </p:nvSpPr>
        <p:spPr>
          <a:xfrm>
            <a:off x="5987350" y="1185425"/>
            <a:ext cx="28530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Bob waited 2 - 0 = 2 turns.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257" name="Google Shape;257;p29"/>
          <p:cNvSpPr txBox="1"/>
          <p:nvPr/>
        </p:nvSpPr>
        <p:spPr>
          <a:xfrm>
            <a:off x="5987350" y="1884900"/>
            <a:ext cx="28530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Alice waited 0 turns.</a:t>
            </a:r>
            <a:endParaRPr>
              <a:latin typeface="Roboto"/>
              <a:ea typeface="Roboto"/>
              <a:cs typeface="Roboto"/>
              <a:sym typeface="Roboto"/>
            </a:endParaRPr>
          </a:p>
        </p:txBody>
      </p:sp>
      <p:sp>
        <p:nvSpPr>
          <p:cNvPr id="258" name="Google Shape;258;p29"/>
          <p:cNvSpPr txBox="1"/>
          <p:nvPr/>
        </p:nvSpPr>
        <p:spPr>
          <a:xfrm>
            <a:off x="4400100" y="863950"/>
            <a:ext cx="11754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Match 1</a:t>
            </a:r>
            <a:endParaRPr>
              <a:latin typeface="Roboto"/>
              <a:ea typeface="Roboto"/>
              <a:cs typeface="Roboto"/>
              <a:sym typeface="Roboto"/>
            </a:endParaRPr>
          </a:p>
        </p:txBody>
      </p:sp>
      <p:sp>
        <p:nvSpPr>
          <p:cNvPr id="259" name="Google Shape;259;p29"/>
          <p:cNvSpPr/>
          <p:nvPr/>
        </p:nvSpPr>
        <p:spPr>
          <a:xfrm>
            <a:off x="4235400" y="980650"/>
            <a:ext cx="164100" cy="164100"/>
          </a:xfrm>
          <a:prstGeom prst="hear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1969863" y="2186250"/>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a:p>
            <a:pPr marL="0" lvl="0" indent="0" algn="ctr" rtl="0">
              <a:spcBef>
                <a:spcPts val="0"/>
              </a:spcBef>
              <a:spcAft>
                <a:spcPts val="0"/>
              </a:spcAft>
              <a:buNone/>
            </a:pPr>
            <a:r>
              <a:rPr lang="en"/>
              <a:t>3</a:t>
            </a:r>
            <a:endParaRPr/>
          </a:p>
        </p:txBody>
      </p:sp>
      <p:sp>
        <p:nvSpPr>
          <p:cNvPr id="261" name="Google Shape;261;p29"/>
          <p:cNvSpPr/>
          <p:nvPr/>
        </p:nvSpPr>
        <p:spPr>
          <a:xfrm>
            <a:off x="5033900" y="3753450"/>
            <a:ext cx="763500" cy="771000"/>
          </a:xfrm>
          <a:prstGeom prst="flowChartConnector">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Daris</a:t>
            </a:r>
            <a:endParaRPr sz="1200"/>
          </a:p>
          <a:p>
            <a:pPr marL="0" lvl="0" indent="0" algn="ctr" rtl="0">
              <a:spcBef>
                <a:spcPts val="0"/>
              </a:spcBef>
              <a:spcAft>
                <a:spcPts val="0"/>
              </a:spcAft>
              <a:buNone/>
            </a:pPr>
            <a:r>
              <a:rPr lang="en"/>
              <a:t>4</a:t>
            </a:r>
            <a:endParaRPr/>
          </a:p>
        </p:txBody>
      </p:sp>
      <p:sp>
        <p:nvSpPr>
          <p:cNvPr id="262" name="Google Shape;262;p29"/>
          <p:cNvSpPr txBox="1"/>
          <p:nvPr/>
        </p:nvSpPr>
        <p:spPr>
          <a:xfrm>
            <a:off x="4371800" y="2847475"/>
            <a:ext cx="11754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Match 2</a:t>
            </a:r>
            <a:endParaRPr>
              <a:latin typeface="Roboto"/>
              <a:ea typeface="Roboto"/>
              <a:cs typeface="Roboto"/>
              <a:sym typeface="Roboto"/>
            </a:endParaRPr>
          </a:p>
        </p:txBody>
      </p:sp>
      <p:sp>
        <p:nvSpPr>
          <p:cNvPr id="263" name="Google Shape;263;p29"/>
          <p:cNvSpPr/>
          <p:nvPr/>
        </p:nvSpPr>
        <p:spPr>
          <a:xfrm>
            <a:off x="4207100" y="2964175"/>
            <a:ext cx="164100" cy="164100"/>
          </a:xfrm>
          <a:prstGeom prst="hear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txBox="1"/>
          <p:nvPr/>
        </p:nvSpPr>
        <p:spPr>
          <a:xfrm>
            <a:off x="5987350" y="3212425"/>
            <a:ext cx="28530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Daris waited 4 - 1  = 3 turns.</a:t>
            </a:r>
            <a:endParaRPr>
              <a:latin typeface="Roboto"/>
              <a:ea typeface="Roboto"/>
              <a:cs typeface="Roboto"/>
              <a:sym typeface="Roboto"/>
            </a:endParaRPr>
          </a:p>
        </p:txBody>
      </p:sp>
      <p:sp>
        <p:nvSpPr>
          <p:cNvPr id="265" name="Google Shape;265;p29"/>
          <p:cNvSpPr txBox="1"/>
          <p:nvPr/>
        </p:nvSpPr>
        <p:spPr>
          <a:xfrm>
            <a:off x="5987350" y="3837600"/>
            <a:ext cx="28530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Daris waited 0 turns.</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Example Sequence</a:t>
            </a:r>
            <a:endParaRPr/>
          </a:p>
        </p:txBody>
      </p:sp>
      <p:sp>
        <p:nvSpPr>
          <p:cNvPr id="271" name="Google Shape;271;p30"/>
          <p:cNvSpPr txBox="1"/>
          <p:nvPr/>
        </p:nvSpPr>
        <p:spPr>
          <a:xfrm>
            <a:off x="361650" y="2350800"/>
            <a:ext cx="3094200" cy="1336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AutoNum type="arabicPeriod"/>
            </a:pPr>
            <a:r>
              <a:rPr lang="en">
                <a:latin typeface="Roboto"/>
                <a:ea typeface="Roboto"/>
                <a:cs typeface="Roboto"/>
                <a:sym typeface="Roboto"/>
              </a:rPr>
              <a:t>Turns waited, 2 + 3 = 5 turns.</a:t>
            </a:r>
            <a:br>
              <a:rPr lang="en">
                <a:latin typeface="Roboto"/>
                <a:ea typeface="Roboto"/>
                <a:cs typeface="Roboto"/>
                <a:sym typeface="Roboto"/>
              </a:rPr>
            </a:br>
            <a:endParaRPr>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en">
                <a:latin typeface="Roboto"/>
                <a:ea typeface="Roboto"/>
                <a:cs typeface="Roboto"/>
                <a:sym typeface="Roboto"/>
              </a:rPr>
              <a:t>People Matched = 4</a:t>
            </a:r>
            <a:br>
              <a:rPr lang="en">
                <a:latin typeface="Roboto"/>
                <a:ea typeface="Roboto"/>
                <a:cs typeface="Roboto"/>
                <a:sym typeface="Roboto"/>
              </a:rPr>
            </a:br>
            <a:endParaRPr>
              <a:latin typeface="Roboto"/>
              <a:ea typeface="Roboto"/>
              <a:cs typeface="Roboto"/>
              <a:sym typeface="Roboto"/>
            </a:endParaRPr>
          </a:p>
          <a:p>
            <a:pPr marL="457200" lvl="0" indent="-317500" algn="l" rtl="0">
              <a:spcBef>
                <a:spcPts val="0"/>
              </a:spcBef>
              <a:spcAft>
                <a:spcPts val="0"/>
              </a:spcAft>
              <a:buSzPts val="1400"/>
              <a:buFont typeface="Roboto"/>
              <a:buAutoNum type="arabicPeriod"/>
            </a:pPr>
            <a:r>
              <a:rPr lang="en">
                <a:latin typeface="Roboto"/>
                <a:ea typeface="Roboto"/>
                <a:cs typeface="Roboto"/>
                <a:sym typeface="Roboto"/>
              </a:rPr>
              <a:t>Average Waiting Time</a:t>
            </a:r>
            <a:br>
              <a:rPr lang="en">
                <a:latin typeface="Roboto"/>
                <a:ea typeface="Roboto"/>
                <a:cs typeface="Roboto"/>
                <a:sym typeface="Roboto"/>
              </a:rPr>
            </a:br>
            <a:r>
              <a:rPr lang="en">
                <a:latin typeface="Roboto"/>
                <a:ea typeface="Roboto"/>
                <a:cs typeface="Roboto"/>
                <a:sym typeface="Roboto"/>
              </a:rPr>
              <a:t>5 / 4 = 1.25 turns</a:t>
            </a:r>
            <a:endParaRPr>
              <a:latin typeface="Roboto"/>
              <a:ea typeface="Roboto"/>
              <a:cs typeface="Roboto"/>
              <a:sym typeface="Roboto"/>
            </a:endParaRPr>
          </a:p>
        </p:txBody>
      </p:sp>
      <p:sp>
        <p:nvSpPr>
          <p:cNvPr id="272" name="Google Shape;272;p30"/>
          <p:cNvSpPr txBox="1"/>
          <p:nvPr/>
        </p:nvSpPr>
        <p:spPr>
          <a:xfrm>
            <a:off x="361650" y="1369675"/>
            <a:ext cx="1527000"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Roboto"/>
                <a:ea typeface="Roboto"/>
                <a:cs typeface="Roboto"/>
                <a:sym typeface="Roboto"/>
              </a:rPr>
              <a:t>Time</a:t>
            </a:r>
            <a:r>
              <a:rPr lang="en" dirty="0">
                <a:latin typeface="Roboto"/>
                <a:ea typeface="Roboto"/>
                <a:cs typeface="Roboto"/>
                <a:sym typeface="Roboto"/>
              </a:rPr>
              <a:t>: End</a:t>
            </a:r>
            <a:endParaRPr dirty="0">
              <a:latin typeface="Roboto"/>
              <a:ea typeface="Roboto"/>
              <a:cs typeface="Roboto"/>
              <a:sym typeface="Roboto"/>
            </a:endParaRPr>
          </a:p>
        </p:txBody>
      </p:sp>
      <p:sp>
        <p:nvSpPr>
          <p:cNvPr id="273" name="Google Shape;273;p30"/>
          <p:cNvSpPr/>
          <p:nvPr/>
        </p:nvSpPr>
        <p:spPr>
          <a:xfrm>
            <a:off x="5033888" y="1144900"/>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a:p>
            <a:pPr marL="0" lvl="0" indent="0" algn="ctr" rtl="0">
              <a:spcBef>
                <a:spcPts val="0"/>
              </a:spcBef>
              <a:spcAft>
                <a:spcPts val="0"/>
              </a:spcAft>
              <a:buNone/>
            </a:pPr>
            <a:r>
              <a:rPr lang="en"/>
              <a:t>0</a:t>
            </a:r>
            <a:endParaRPr/>
          </a:p>
        </p:txBody>
      </p:sp>
      <p:sp>
        <p:nvSpPr>
          <p:cNvPr id="274" name="Google Shape;274;p30"/>
          <p:cNvSpPr/>
          <p:nvPr/>
        </p:nvSpPr>
        <p:spPr>
          <a:xfrm>
            <a:off x="5033900" y="3128275"/>
            <a:ext cx="763500" cy="771000"/>
          </a:xfrm>
          <a:prstGeom prst="flowChartConnector">
            <a:avLst/>
          </a:prstGeom>
          <a:solidFill>
            <a:schemeClr val="dk1"/>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Daris</a:t>
            </a:r>
            <a:endParaRPr sz="1200"/>
          </a:p>
          <a:p>
            <a:pPr marL="0" lvl="0" indent="0" algn="ctr" rtl="0">
              <a:spcBef>
                <a:spcPts val="0"/>
              </a:spcBef>
              <a:spcAft>
                <a:spcPts val="0"/>
              </a:spcAft>
              <a:buNone/>
            </a:pPr>
            <a:r>
              <a:rPr lang="en"/>
              <a:t>1</a:t>
            </a:r>
            <a:endParaRPr/>
          </a:p>
        </p:txBody>
      </p:sp>
      <p:sp>
        <p:nvSpPr>
          <p:cNvPr id="275" name="Google Shape;275;p30"/>
          <p:cNvSpPr/>
          <p:nvPr/>
        </p:nvSpPr>
        <p:spPr>
          <a:xfrm>
            <a:off x="5033900" y="1800750"/>
            <a:ext cx="763500" cy="771000"/>
          </a:xfrm>
          <a:prstGeom prst="flowChartConnector">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Alice</a:t>
            </a:r>
            <a:endParaRPr sz="1200"/>
          </a:p>
          <a:p>
            <a:pPr marL="0" lvl="0" indent="0" algn="ctr" rtl="0">
              <a:spcBef>
                <a:spcPts val="0"/>
              </a:spcBef>
              <a:spcAft>
                <a:spcPts val="0"/>
              </a:spcAft>
              <a:buNone/>
            </a:pPr>
            <a:r>
              <a:rPr lang="en"/>
              <a:t>2</a:t>
            </a:r>
            <a:endParaRPr/>
          </a:p>
        </p:txBody>
      </p:sp>
      <p:sp>
        <p:nvSpPr>
          <p:cNvPr id="276" name="Google Shape;276;p30"/>
          <p:cNvSpPr txBox="1"/>
          <p:nvPr/>
        </p:nvSpPr>
        <p:spPr>
          <a:xfrm>
            <a:off x="5987350" y="1185425"/>
            <a:ext cx="28530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Bob waited 2 - 0 = 2 turns.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277" name="Google Shape;277;p30"/>
          <p:cNvSpPr txBox="1"/>
          <p:nvPr/>
        </p:nvSpPr>
        <p:spPr>
          <a:xfrm>
            <a:off x="5987350" y="1884900"/>
            <a:ext cx="28530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Alice waited 0 turns.</a:t>
            </a:r>
            <a:endParaRPr>
              <a:latin typeface="Roboto"/>
              <a:ea typeface="Roboto"/>
              <a:cs typeface="Roboto"/>
              <a:sym typeface="Roboto"/>
            </a:endParaRPr>
          </a:p>
        </p:txBody>
      </p:sp>
      <p:sp>
        <p:nvSpPr>
          <p:cNvPr id="278" name="Google Shape;278;p30"/>
          <p:cNvSpPr txBox="1"/>
          <p:nvPr/>
        </p:nvSpPr>
        <p:spPr>
          <a:xfrm>
            <a:off x="4400100" y="863950"/>
            <a:ext cx="11754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Match 1</a:t>
            </a:r>
            <a:endParaRPr>
              <a:latin typeface="Roboto"/>
              <a:ea typeface="Roboto"/>
              <a:cs typeface="Roboto"/>
              <a:sym typeface="Roboto"/>
            </a:endParaRPr>
          </a:p>
        </p:txBody>
      </p:sp>
      <p:sp>
        <p:nvSpPr>
          <p:cNvPr id="279" name="Google Shape;279;p30"/>
          <p:cNvSpPr/>
          <p:nvPr/>
        </p:nvSpPr>
        <p:spPr>
          <a:xfrm>
            <a:off x="4235400" y="980650"/>
            <a:ext cx="164100" cy="164100"/>
          </a:xfrm>
          <a:prstGeom prst="hear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0"/>
          <p:cNvSpPr/>
          <p:nvPr/>
        </p:nvSpPr>
        <p:spPr>
          <a:xfrm>
            <a:off x="5033900" y="3753450"/>
            <a:ext cx="763500" cy="771000"/>
          </a:xfrm>
          <a:prstGeom prst="flowChartConnector">
            <a:avLst/>
          </a:prstGeom>
          <a:solidFill>
            <a:srgbClr val="FF0000"/>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Daris</a:t>
            </a:r>
            <a:endParaRPr sz="1200"/>
          </a:p>
          <a:p>
            <a:pPr marL="0" lvl="0" indent="0" algn="ctr" rtl="0">
              <a:spcBef>
                <a:spcPts val="0"/>
              </a:spcBef>
              <a:spcAft>
                <a:spcPts val="0"/>
              </a:spcAft>
              <a:buNone/>
            </a:pPr>
            <a:r>
              <a:rPr lang="en"/>
              <a:t>4</a:t>
            </a:r>
            <a:endParaRPr/>
          </a:p>
        </p:txBody>
      </p:sp>
      <p:sp>
        <p:nvSpPr>
          <p:cNvPr id="281" name="Google Shape;281;p30"/>
          <p:cNvSpPr txBox="1"/>
          <p:nvPr/>
        </p:nvSpPr>
        <p:spPr>
          <a:xfrm>
            <a:off x="4371800" y="2847475"/>
            <a:ext cx="1175400" cy="2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Match 2</a:t>
            </a:r>
            <a:endParaRPr>
              <a:latin typeface="Roboto"/>
              <a:ea typeface="Roboto"/>
              <a:cs typeface="Roboto"/>
              <a:sym typeface="Roboto"/>
            </a:endParaRPr>
          </a:p>
        </p:txBody>
      </p:sp>
      <p:sp>
        <p:nvSpPr>
          <p:cNvPr id="282" name="Google Shape;282;p30"/>
          <p:cNvSpPr/>
          <p:nvPr/>
        </p:nvSpPr>
        <p:spPr>
          <a:xfrm>
            <a:off x="4207100" y="2964175"/>
            <a:ext cx="164100" cy="164100"/>
          </a:xfrm>
          <a:prstGeom prst="hear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0"/>
          <p:cNvSpPr txBox="1"/>
          <p:nvPr/>
        </p:nvSpPr>
        <p:spPr>
          <a:xfrm>
            <a:off x="5987350" y="3212425"/>
            <a:ext cx="28530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Daris waited 4 - 1  = 3 turns.</a:t>
            </a:r>
            <a:endParaRPr>
              <a:latin typeface="Roboto"/>
              <a:ea typeface="Roboto"/>
              <a:cs typeface="Roboto"/>
              <a:sym typeface="Roboto"/>
            </a:endParaRPr>
          </a:p>
        </p:txBody>
      </p:sp>
      <p:sp>
        <p:nvSpPr>
          <p:cNvPr id="284" name="Google Shape;284;p30"/>
          <p:cNvSpPr txBox="1"/>
          <p:nvPr/>
        </p:nvSpPr>
        <p:spPr>
          <a:xfrm>
            <a:off x="5987350" y="3837600"/>
            <a:ext cx="2853000" cy="6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Daris waited 0 turns.</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100" dirty="0"/>
              <a:t>Lab 02</a:t>
            </a:r>
            <a:endParaRPr sz="3900" dirty="0"/>
          </a:p>
        </p:txBody>
      </p:sp>
    </p:spTree>
    <p:extLst>
      <p:ext uri="{BB962C8B-B14F-4D97-AF65-F5344CB8AC3E}">
        <p14:creationId xmlns:p14="http://schemas.microsoft.com/office/powerpoint/2010/main" val="2557229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100" dirty="0"/>
              <a:t>Lab 1</a:t>
            </a:r>
            <a:endParaRPr sz="3900" dirty="0"/>
          </a:p>
        </p:txBody>
      </p:sp>
    </p:spTree>
    <p:extLst>
      <p:ext uri="{BB962C8B-B14F-4D97-AF65-F5344CB8AC3E}">
        <p14:creationId xmlns:p14="http://schemas.microsoft.com/office/powerpoint/2010/main" val="888991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61"/>
          <p:cNvSpPr txBox="1">
            <a:spLocks noGrp="1"/>
          </p:cNvSpPr>
          <p:nvPr>
            <p:ph type="ctrTitle"/>
          </p:nvPr>
        </p:nvSpPr>
        <p:spPr>
          <a:xfrm>
            <a:off x="390525" y="1819275"/>
            <a:ext cx="8222100" cy="93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100"/>
              <a:t>CS2040 Lab #02</a:t>
            </a:r>
            <a:endParaRPr sz="3900"/>
          </a:p>
        </p:txBody>
      </p:sp>
      <p:sp>
        <p:nvSpPr>
          <p:cNvPr id="284" name="Google Shape;284;p61"/>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Qn1. Football</a:t>
            </a:r>
            <a:endParaRPr dirty="0"/>
          </a:p>
        </p:txBody>
      </p:sp>
    </p:spTree>
    <p:extLst>
      <p:ext uri="{BB962C8B-B14F-4D97-AF65-F5344CB8AC3E}">
        <p14:creationId xmlns:p14="http://schemas.microsoft.com/office/powerpoint/2010/main" val="2520660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Q1 Football</a:t>
            </a:r>
            <a:endParaRPr dirty="0"/>
          </a:p>
        </p:txBody>
      </p:sp>
      <p:sp>
        <p:nvSpPr>
          <p:cNvPr id="296" name="Google Shape;296;p63"/>
          <p:cNvSpPr txBox="1">
            <a:spLocks noGrp="1"/>
          </p:cNvSpPr>
          <p:nvPr>
            <p:ph type="body" idx="1"/>
          </p:nvPr>
        </p:nvSpPr>
        <p:spPr>
          <a:xfrm>
            <a:off x="311700" y="1505700"/>
            <a:ext cx="8458200" cy="3076200"/>
          </a:xfrm>
          <a:prstGeom prst="rect">
            <a:avLst/>
          </a:prstGeom>
        </p:spPr>
        <p:txBody>
          <a:bodyPr spcFirstLastPara="1" wrap="square" lIns="91425" tIns="91425" rIns="91425" bIns="91425" anchor="t" anchorCtr="0">
            <a:noAutofit/>
          </a:bodyPr>
          <a:lstStyle/>
          <a:p>
            <a:pPr marL="101600" lvl="0" indent="0" algn="l" rtl="0">
              <a:spcBef>
                <a:spcPts val="0"/>
              </a:spcBef>
              <a:spcAft>
                <a:spcPts val="0"/>
              </a:spcAft>
              <a:buSzPts val="2000"/>
              <a:buNone/>
            </a:pPr>
            <a:endParaRPr sz="2000" dirty="0"/>
          </a:p>
        </p:txBody>
      </p:sp>
      <p:pic>
        <p:nvPicPr>
          <p:cNvPr id="3" name="Picture 2" descr="A screenshot of a cell phone&#10;&#10;Description automatically generated">
            <a:extLst>
              <a:ext uri="{FF2B5EF4-FFF2-40B4-BE49-F238E27FC236}">
                <a16:creationId xmlns:a16="http://schemas.microsoft.com/office/drawing/2014/main" id="{19886F43-815A-4ED7-B1D6-1745685CAA19}"/>
              </a:ext>
            </a:extLst>
          </p:cNvPr>
          <p:cNvPicPr>
            <a:picLocks noChangeAspect="1"/>
          </p:cNvPicPr>
          <p:nvPr/>
        </p:nvPicPr>
        <p:blipFill>
          <a:blip r:embed="rId3"/>
          <a:stretch>
            <a:fillRect/>
          </a:stretch>
        </p:blipFill>
        <p:spPr>
          <a:xfrm>
            <a:off x="311699" y="1505700"/>
            <a:ext cx="6224303" cy="3124469"/>
          </a:xfrm>
          <a:prstGeom prst="rect">
            <a:avLst/>
          </a:prstGeom>
        </p:spPr>
      </p:pic>
    </p:spTree>
    <p:extLst>
      <p:ext uri="{BB962C8B-B14F-4D97-AF65-F5344CB8AC3E}">
        <p14:creationId xmlns:p14="http://schemas.microsoft.com/office/powerpoint/2010/main" val="2655571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Q1 Football</a:t>
            </a:r>
            <a:endParaRPr dirty="0"/>
          </a:p>
        </p:txBody>
      </p:sp>
      <p:sp>
        <p:nvSpPr>
          <p:cNvPr id="296" name="Google Shape;296;p63"/>
          <p:cNvSpPr txBox="1">
            <a:spLocks noGrp="1"/>
          </p:cNvSpPr>
          <p:nvPr>
            <p:ph type="body" idx="1"/>
          </p:nvPr>
        </p:nvSpPr>
        <p:spPr>
          <a:xfrm>
            <a:off x="311700" y="1505700"/>
            <a:ext cx="8458200" cy="3076200"/>
          </a:xfrm>
          <a:prstGeom prst="rect">
            <a:avLst/>
          </a:prstGeom>
        </p:spPr>
        <p:txBody>
          <a:bodyPr spcFirstLastPara="1" wrap="square" lIns="91425" tIns="91425" rIns="91425" bIns="91425" anchor="t" anchorCtr="0">
            <a:noAutofit/>
          </a:bodyPr>
          <a:lstStyle/>
          <a:p>
            <a:pPr marL="101600" lvl="0" indent="0" algn="l" rtl="0">
              <a:spcBef>
                <a:spcPts val="0"/>
              </a:spcBef>
              <a:spcAft>
                <a:spcPts val="0"/>
              </a:spcAft>
              <a:buSzPts val="2000"/>
              <a:buNone/>
            </a:pPr>
            <a:endParaRPr sz="2000" dirty="0"/>
          </a:p>
        </p:txBody>
      </p:sp>
      <p:pic>
        <p:nvPicPr>
          <p:cNvPr id="8" name="Picture 7" descr="A screenshot of a cell phone&#10;&#10;Description automatically generated">
            <a:extLst>
              <a:ext uri="{FF2B5EF4-FFF2-40B4-BE49-F238E27FC236}">
                <a16:creationId xmlns:a16="http://schemas.microsoft.com/office/drawing/2014/main" id="{EC639185-00CA-426C-B5A2-310CF252279C}"/>
              </a:ext>
            </a:extLst>
          </p:cNvPr>
          <p:cNvPicPr>
            <a:picLocks noChangeAspect="1"/>
          </p:cNvPicPr>
          <p:nvPr/>
        </p:nvPicPr>
        <p:blipFill>
          <a:blip r:embed="rId3"/>
          <a:stretch>
            <a:fillRect/>
          </a:stretch>
        </p:blipFill>
        <p:spPr>
          <a:xfrm>
            <a:off x="311700" y="1345567"/>
            <a:ext cx="4222901" cy="2781686"/>
          </a:xfrm>
          <a:prstGeom prst="rect">
            <a:avLst/>
          </a:prstGeom>
        </p:spPr>
      </p:pic>
      <p:pic>
        <p:nvPicPr>
          <p:cNvPr id="10" name="Picture 9" descr="A picture containing flower&#10;&#10;Description automatically generated">
            <a:extLst>
              <a:ext uri="{FF2B5EF4-FFF2-40B4-BE49-F238E27FC236}">
                <a16:creationId xmlns:a16="http://schemas.microsoft.com/office/drawing/2014/main" id="{F87793D1-7ECE-4ACE-8247-E6326694DB23}"/>
              </a:ext>
            </a:extLst>
          </p:cNvPr>
          <p:cNvPicPr>
            <a:picLocks noChangeAspect="1"/>
          </p:cNvPicPr>
          <p:nvPr/>
        </p:nvPicPr>
        <p:blipFill>
          <a:blip r:embed="rId4"/>
          <a:stretch>
            <a:fillRect/>
          </a:stretch>
        </p:blipFill>
        <p:spPr>
          <a:xfrm>
            <a:off x="4500839" y="1505699"/>
            <a:ext cx="4490724" cy="2468561"/>
          </a:xfrm>
          <a:prstGeom prst="rect">
            <a:avLst/>
          </a:prstGeom>
        </p:spPr>
      </p:pic>
    </p:spTree>
    <p:extLst>
      <p:ext uri="{BB962C8B-B14F-4D97-AF65-F5344CB8AC3E}">
        <p14:creationId xmlns:p14="http://schemas.microsoft.com/office/powerpoint/2010/main" val="1010325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Things to note:</a:t>
            </a:r>
            <a:endParaRPr/>
          </a:p>
        </p:txBody>
      </p:sp>
      <p:sp>
        <p:nvSpPr>
          <p:cNvPr id="296" name="Google Shape;296;p63"/>
          <p:cNvSpPr txBox="1">
            <a:spLocks noGrp="1"/>
          </p:cNvSpPr>
          <p:nvPr>
            <p:ph type="body" idx="1"/>
          </p:nvPr>
        </p:nvSpPr>
        <p:spPr>
          <a:xfrm>
            <a:off x="311700" y="1505700"/>
            <a:ext cx="8458200" cy="30762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AutoNum type="arabicParenR"/>
            </a:pPr>
            <a:r>
              <a:rPr lang="en-GB" sz="2000"/>
              <a:t>Buggy (player 0) starts with the Ball</a:t>
            </a:r>
            <a:endParaRPr sz="2000"/>
          </a:p>
          <a:p>
            <a:pPr marL="457200" lvl="0" indent="-355600" algn="l" rtl="0">
              <a:spcBef>
                <a:spcPts val="0"/>
              </a:spcBef>
              <a:spcAft>
                <a:spcPts val="0"/>
              </a:spcAft>
              <a:buSzPts val="2000"/>
              <a:buAutoNum type="arabicParenR"/>
            </a:pPr>
            <a:r>
              <a:rPr lang="en-GB" sz="2000"/>
              <a:t>Player cannot pass the ball to himself</a:t>
            </a:r>
            <a:endParaRPr sz="2000"/>
          </a:p>
          <a:p>
            <a:pPr marL="0" lvl="0" indent="0" algn="l" rtl="0">
              <a:spcBef>
                <a:spcPts val="1600"/>
              </a:spcBef>
              <a:spcAft>
                <a:spcPts val="0"/>
              </a:spcAft>
              <a:buNone/>
            </a:pPr>
            <a:r>
              <a:rPr lang="en-GB" sz="2000"/>
              <a:t>Data Structures to Consider:</a:t>
            </a:r>
            <a:endParaRPr sz="2000"/>
          </a:p>
          <a:p>
            <a:pPr marL="914400" lvl="0" indent="-355600" algn="l" rtl="0">
              <a:spcBef>
                <a:spcPts val="0"/>
              </a:spcBef>
              <a:spcAft>
                <a:spcPts val="0"/>
              </a:spcAft>
              <a:buSzPts val="2000"/>
              <a:buAutoNum type="arabicParenR"/>
            </a:pPr>
            <a:r>
              <a:rPr lang="en-GB" sz="2000"/>
              <a:t>Array</a:t>
            </a:r>
            <a:endParaRPr sz="2000"/>
          </a:p>
          <a:p>
            <a:pPr marL="914400" lvl="0" indent="-355600" algn="l" rtl="0">
              <a:spcBef>
                <a:spcPts val="0"/>
              </a:spcBef>
              <a:spcAft>
                <a:spcPts val="0"/>
              </a:spcAft>
              <a:buSzPts val="2000"/>
              <a:buAutoNum type="arabicParenR"/>
            </a:pPr>
            <a:r>
              <a:rPr lang="en-GB" sz="2000"/>
              <a:t>ArrayList</a:t>
            </a:r>
            <a:endParaRPr sz="2000"/>
          </a:p>
          <a:p>
            <a:pPr marL="914400" lvl="0" indent="-355600" algn="l" rtl="0">
              <a:spcBef>
                <a:spcPts val="0"/>
              </a:spcBef>
              <a:spcAft>
                <a:spcPts val="0"/>
              </a:spcAft>
              <a:buSzPts val="2000"/>
              <a:buAutoNum type="arabicParenR"/>
            </a:pPr>
            <a:r>
              <a:rPr lang="en-GB" sz="2000"/>
              <a:t>HashMap</a:t>
            </a:r>
            <a:endParaRPr sz="2000"/>
          </a:p>
        </p:txBody>
      </p:sp>
    </p:spTree>
    <p:extLst>
      <p:ext uri="{BB962C8B-B14F-4D97-AF65-F5344CB8AC3E}">
        <p14:creationId xmlns:p14="http://schemas.microsoft.com/office/powerpoint/2010/main" val="3137301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6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Planning </a:t>
            </a:r>
            <a:endParaRPr/>
          </a:p>
        </p:txBody>
      </p:sp>
      <p:sp>
        <p:nvSpPr>
          <p:cNvPr id="302" name="Google Shape;302;p64"/>
          <p:cNvSpPr txBox="1">
            <a:spLocks noGrp="1"/>
          </p:cNvSpPr>
          <p:nvPr>
            <p:ph type="body" idx="1"/>
          </p:nvPr>
        </p:nvSpPr>
        <p:spPr>
          <a:xfrm>
            <a:off x="311700" y="1505700"/>
            <a:ext cx="85206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t>How do we know when Buggy gets the ball?</a:t>
            </a:r>
            <a:endParaRPr sz="2000"/>
          </a:p>
          <a:p>
            <a:pPr marL="0" lvl="0" indent="0" algn="l" rtl="0">
              <a:spcBef>
                <a:spcPts val="1600"/>
              </a:spcBef>
              <a:spcAft>
                <a:spcPts val="0"/>
              </a:spcAft>
              <a:buNone/>
            </a:pPr>
            <a:r>
              <a:rPr lang="en-GB" sz="2000"/>
              <a:t>Make sure you loop through the number of times that is stated.</a:t>
            </a:r>
            <a:endParaRPr sz="2000"/>
          </a:p>
          <a:p>
            <a:pPr marL="0" lvl="0" indent="0" algn="l" rtl="0">
              <a:spcBef>
                <a:spcPts val="1600"/>
              </a:spcBef>
              <a:spcAft>
                <a:spcPts val="1600"/>
              </a:spcAft>
              <a:buNone/>
            </a:pPr>
            <a:endParaRPr sz="2000"/>
          </a:p>
        </p:txBody>
      </p:sp>
    </p:spTree>
    <p:extLst>
      <p:ext uri="{BB962C8B-B14F-4D97-AF65-F5344CB8AC3E}">
        <p14:creationId xmlns:p14="http://schemas.microsoft.com/office/powerpoint/2010/main" val="2830488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6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 YES</a:t>
            </a:r>
            <a:endParaRPr/>
          </a:p>
        </p:txBody>
      </p:sp>
      <p:sp>
        <p:nvSpPr>
          <p:cNvPr id="308" name="Google Shape;308;p6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309" name="Google Shape;309;p65"/>
          <p:cNvSpPr txBox="1">
            <a:spLocks noGrp="1"/>
          </p:cNvSpPr>
          <p:nvPr>
            <p:ph type="body" idx="2"/>
          </p:nvPr>
        </p:nvSpPr>
        <p:spPr>
          <a:xfrm>
            <a:off x="4311600" y="2095500"/>
            <a:ext cx="4520700" cy="24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Buggy would be </a:t>
            </a:r>
            <a:r>
              <a:rPr lang="en-GB" b="1"/>
              <a:t>able to get the ball.</a:t>
            </a:r>
            <a:endParaRPr b="1"/>
          </a:p>
          <a:p>
            <a:pPr marL="0" lvl="0" indent="0" algn="l" rtl="0">
              <a:spcBef>
                <a:spcPts val="1600"/>
              </a:spcBef>
              <a:spcAft>
                <a:spcPts val="0"/>
              </a:spcAft>
              <a:buNone/>
            </a:pPr>
            <a:r>
              <a:rPr lang="en-GB"/>
              <a:t>Number of passes: 5</a:t>
            </a:r>
            <a:endParaRPr/>
          </a:p>
          <a:p>
            <a:pPr marL="0" lvl="0" indent="0" algn="l" rtl="0">
              <a:spcBef>
                <a:spcPts val="1600"/>
              </a:spcBef>
              <a:spcAft>
                <a:spcPts val="0"/>
              </a:spcAft>
              <a:buNone/>
            </a:pPr>
            <a:r>
              <a:rPr lang="en-GB"/>
              <a:t>We loop through the passes and it Buggy did receive the ball.</a:t>
            </a:r>
            <a:endParaRPr/>
          </a:p>
          <a:p>
            <a:pPr marL="0" lvl="0" indent="0" algn="l" rtl="0">
              <a:spcBef>
                <a:spcPts val="1600"/>
              </a:spcBef>
              <a:spcAft>
                <a:spcPts val="0"/>
              </a:spcAft>
              <a:buNone/>
            </a:pPr>
            <a:endParaRPr/>
          </a:p>
          <a:p>
            <a:pPr marL="0" lvl="0" indent="0" algn="l" rtl="0">
              <a:spcBef>
                <a:spcPts val="1600"/>
              </a:spcBef>
              <a:spcAft>
                <a:spcPts val="1600"/>
              </a:spcAft>
              <a:buNone/>
            </a:pPr>
            <a:r>
              <a:rPr lang="en-GB">
                <a:solidFill>
                  <a:srgbClr val="FF0000"/>
                </a:solidFill>
              </a:rPr>
              <a:t>*Note: You cannot just look at the numbers and if 0 appears you say Buggy would receive it. Why?</a:t>
            </a:r>
            <a:endParaRPr>
              <a:solidFill>
                <a:srgbClr val="FF0000"/>
              </a:solidFill>
            </a:endParaRPr>
          </a:p>
        </p:txBody>
      </p:sp>
      <p:pic>
        <p:nvPicPr>
          <p:cNvPr id="310" name="Google Shape;310;p65"/>
          <p:cNvPicPr preferRelativeResize="0"/>
          <p:nvPr/>
        </p:nvPicPr>
        <p:blipFill>
          <a:blip r:embed="rId3">
            <a:alphaModFix/>
          </a:blip>
          <a:stretch>
            <a:fillRect/>
          </a:stretch>
        </p:blipFill>
        <p:spPr>
          <a:xfrm>
            <a:off x="311725" y="2041950"/>
            <a:ext cx="3283575" cy="2571750"/>
          </a:xfrm>
          <a:prstGeom prst="rect">
            <a:avLst/>
          </a:prstGeom>
          <a:noFill/>
          <a:ln>
            <a:noFill/>
          </a:ln>
        </p:spPr>
      </p:pic>
      <p:pic>
        <p:nvPicPr>
          <p:cNvPr id="311" name="Google Shape;311;p65"/>
          <p:cNvPicPr preferRelativeResize="0"/>
          <p:nvPr/>
        </p:nvPicPr>
        <p:blipFill>
          <a:blip r:embed="rId4">
            <a:alphaModFix/>
          </a:blip>
          <a:stretch>
            <a:fillRect/>
          </a:stretch>
        </p:blipFill>
        <p:spPr>
          <a:xfrm>
            <a:off x="311700" y="1451878"/>
            <a:ext cx="5286375" cy="537800"/>
          </a:xfrm>
          <a:prstGeom prst="rect">
            <a:avLst/>
          </a:prstGeom>
          <a:noFill/>
          <a:ln>
            <a:noFill/>
          </a:ln>
        </p:spPr>
      </p:pic>
    </p:spTree>
    <p:extLst>
      <p:ext uri="{BB962C8B-B14F-4D97-AF65-F5344CB8AC3E}">
        <p14:creationId xmlns:p14="http://schemas.microsoft.com/office/powerpoint/2010/main" val="2674877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6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Example - NO</a:t>
            </a:r>
            <a:endParaRPr dirty="0"/>
          </a:p>
        </p:txBody>
      </p:sp>
      <p:sp>
        <p:nvSpPr>
          <p:cNvPr id="317" name="Google Shape;317;p66"/>
          <p:cNvSpPr txBox="1">
            <a:spLocks noGrp="1"/>
          </p:cNvSpPr>
          <p:nvPr>
            <p:ph type="body" idx="2"/>
          </p:nvPr>
        </p:nvSpPr>
        <p:spPr>
          <a:xfrm>
            <a:off x="4311600" y="2659050"/>
            <a:ext cx="4520700" cy="192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rPr>
              <a:t>You cannot just look at the numbers and if 0 appears you say Buggy would receive it. Why?</a:t>
            </a:r>
            <a:endParaRPr>
              <a:solidFill>
                <a:srgbClr val="000000"/>
              </a:solidFill>
            </a:endParaRPr>
          </a:p>
          <a:p>
            <a:pPr marL="0" lvl="0" indent="0" algn="l" rtl="0">
              <a:spcBef>
                <a:spcPts val="1600"/>
              </a:spcBef>
              <a:spcAft>
                <a:spcPts val="1600"/>
              </a:spcAft>
              <a:buNone/>
            </a:pPr>
            <a:r>
              <a:rPr lang="en-GB">
                <a:solidFill>
                  <a:srgbClr val="FF0000"/>
                </a:solidFill>
              </a:rPr>
              <a:t>It is possible for a player to be assigned to pass to Buggy (p0), but that player may never get the ball at all.</a:t>
            </a:r>
            <a:endParaRPr>
              <a:solidFill>
                <a:srgbClr val="FF0000"/>
              </a:solidFill>
            </a:endParaRPr>
          </a:p>
        </p:txBody>
      </p:sp>
      <p:graphicFrame>
        <p:nvGraphicFramePr>
          <p:cNvPr id="318" name="Google Shape;318;p66"/>
          <p:cNvGraphicFramePr/>
          <p:nvPr/>
        </p:nvGraphicFramePr>
        <p:xfrm>
          <a:off x="4405600" y="1466525"/>
          <a:ext cx="3594225" cy="1011940"/>
        </p:xfrm>
        <a:graphic>
          <a:graphicData uri="http://schemas.openxmlformats.org/drawingml/2006/table">
            <a:tbl>
              <a:tblPr>
                <a:noFill/>
              </a:tblPr>
              <a:tblGrid>
                <a:gridCol w="1731925">
                  <a:extLst>
                    <a:ext uri="{9D8B030D-6E8A-4147-A177-3AD203B41FA5}">
                      <a16:colId xmlns:a16="http://schemas.microsoft.com/office/drawing/2014/main" val="20000"/>
                    </a:ext>
                  </a:extLst>
                </a:gridCol>
                <a:gridCol w="1862300">
                  <a:extLst>
                    <a:ext uri="{9D8B030D-6E8A-4147-A177-3AD203B41FA5}">
                      <a16:colId xmlns:a16="http://schemas.microsoft.com/office/drawing/2014/main" val="20001"/>
                    </a:ext>
                  </a:extLst>
                </a:gridCol>
              </a:tblGrid>
              <a:tr h="219075">
                <a:tc>
                  <a:txBody>
                    <a:bodyPr/>
                    <a:lstStyle/>
                    <a:p>
                      <a:pPr marL="0" lvl="0" indent="0" algn="l" rtl="0">
                        <a:lnSpc>
                          <a:spcPct val="115000"/>
                        </a:lnSpc>
                        <a:spcBef>
                          <a:spcPts val="0"/>
                        </a:spcBef>
                        <a:spcAft>
                          <a:spcPts val="0"/>
                        </a:spcAft>
                        <a:buNone/>
                      </a:pPr>
                      <a:r>
                        <a:rPr lang="en-GB" sz="1100" b="1"/>
                        <a:t>Input</a:t>
                      </a:r>
                      <a:endParaRPr sz="1100" b="1"/>
                    </a:p>
                  </a:txBody>
                  <a:tcPr marL="68575" marR="68575" marT="91425" marB="91425">
                    <a:lnL w="12650" cap="flat" cmpd="sng">
                      <a:solidFill>
                        <a:srgbClr val="7F7F7F"/>
                      </a:solidFill>
                      <a:prstDash val="solid"/>
                      <a:round/>
                      <a:headEnd type="none" w="sm" len="sm"/>
                      <a:tailEnd type="none" w="sm" len="sm"/>
                    </a:lnL>
                    <a:lnR w="12650" cap="flat" cmpd="sng">
                      <a:solidFill>
                        <a:srgbClr val="7F7F7F"/>
                      </a:solidFill>
                      <a:prstDash val="solid"/>
                      <a:round/>
                      <a:headEnd type="none" w="sm" len="sm"/>
                      <a:tailEnd type="none" w="sm" len="sm"/>
                    </a:lnR>
                    <a:lnT w="12650" cap="flat" cmpd="sng">
                      <a:solidFill>
                        <a:srgbClr val="7F7F7F"/>
                      </a:solidFill>
                      <a:prstDash val="solid"/>
                      <a:round/>
                      <a:headEnd type="none" w="sm" len="sm"/>
                      <a:tailEnd type="none" w="sm" len="sm"/>
                    </a:lnT>
                    <a:lnB w="12650" cap="flat" cmpd="sng">
                      <a:solidFill>
                        <a:srgbClr val="7F7F7F"/>
                      </a:solidFill>
                      <a:prstDash val="solid"/>
                      <a:round/>
                      <a:headEnd type="none" w="sm" len="sm"/>
                      <a:tailEnd type="none" w="sm" len="sm"/>
                    </a:lnB>
                    <a:solidFill>
                      <a:srgbClr val="D9D9D9"/>
                    </a:solidFill>
                  </a:tcPr>
                </a:tc>
                <a:tc>
                  <a:txBody>
                    <a:bodyPr/>
                    <a:lstStyle/>
                    <a:p>
                      <a:pPr marL="0" lvl="0" indent="0" algn="l" rtl="0">
                        <a:lnSpc>
                          <a:spcPct val="115000"/>
                        </a:lnSpc>
                        <a:spcBef>
                          <a:spcPts val="0"/>
                        </a:spcBef>
                        <a:spcAft>
                          <a:spcPts val="0"/>
                        </a:spcAft>
                        <a:buNone/>
                      </a:pPr>
                      <a:r>
                        <a:rPr lang="en-GB" sz="1100" b="1"/>
                        <a:t>Output </a:t>
                      </a:r>
                      <a:endParaRPr sz="1100" b="1"/>
                    </a:p>
                  </a:txBody>
                  <a:tcPr marL="68575" marR="68575" marT="91425" marB="91425">
                    <a:lnL w="12650" cap="flat" cmpd="sng">
                      <a:solidFill>
                        <a:srgbClr val="7F7F7F"/>
                      </a:solidFill>
                      <a:prstDash val="solid"/>
                      <a:round/>
                      <a:headEnd type="none" w="sm" len="sm"/>
                      <a:tailEnd type="none" w="sm" len="sm"/>
                    </a:lnL>
                    <a:lnR w="12650" cap="flat" cmpd="sng">
                      <a:solidFill>
                        <a:srgbClr val="7F7F7F"/>
                      </a:solidFill>
                      <a:prstDash val="solid"/>
                      <a:round/>
                      <a:headEnd type="none" w="sm" len="sm"/>
                      <a:tailEnd type="none" w="sm" len="sm"/>
                    </a:lnR>
                    <a:lnT w="12650" cap="flat" cmpd="sng">
                      <a:solidFill>
                        <a:srgbClr val="7F7F7F"/>
                      </a:solidFill>
                      <a:prstDash val="solid"/>
                      <a:round/>
                      <a:headEnd type="none" w="sm" len="sm"/>
                      <a:tailEnd type="none" w="sm" len="sm"/>
                    </a:lnT>
                    <a:lnB w="12650" cap="flat" cmpd="sng">
                      <a:solidFill>
                        <a:srgbClr val="7F7F7F"/>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504825">
                <a:tc>
                  <a:txBody>
                    <a:bodyPr/>
                    <a:lstStyle/>
                    <a:p>
                      <a:pPr marL="0" lvl="0" indent="0" algn="l" rtl="0">
                        <a:lnSpc>
                          <a:spcPct val="115000"/>
                        </a:lnSpc>
                        <a:spcBef>
                          <a:spcPts val="0"/>
                        </a:spcBef>
                        <a:spcAft>
                          <a:spcPts val="0"/>
                        </a:spcAft>
                        <a:buNone/>
                      </a:pPr>
                      <a:r>
                        <a:rPr lang="en-GB"/>
                        <a:t>5</a:t>
                      </a:r>
                      <a:endParaRPr/>
                    </a:p>
                    <a:p>
                      <a:pPr marL="0" lvl="0" indent="0" algn="l" rtl="0">
                        <a:lnSpc>
                          <a:spcPct val="115000"/>
                        </a:lnSpc>
                        <a:spcBef>
                          <a:spcPts val="0"/>
                        </a:spcBef>
                        <a:spcAft>
                          <a:spcPts val="0"/>
                        </a:spcAft>
                        <a:buNone/>
                      </a:pPr>
                      <a:r>
                        <a:rPr lang="en-GB"/>
                        <a:t>2 4 1 0 1</a:t>
                      </a:r>
                      <a:endParaRPr/>
                    </a:p>
                  </a:txBody>
                  <a:tcPr marL="68575" marR="68575" marT="91425" marB="91425">
                    <a:lnL w="12650" cap="flat" cmpd="sng">
                      <a:solidFill>
                        <a:srgbClr val="7F7F7F"/>
                      </a:solidFill>
                      <a:prstDash val="solid"/>
                      <a:round/>
                      <a:headEnd type="none" w="sm" len="sm"/>
                      <a:tailEnd type="none" w="sm" len="sm"/>
                    </a:lnL>
                    <a:lnR w="12650" cap="flat" cmpd="sng">
                      <a:solidFill>
                        <a:srgbClr val="7F7F7F"/>
                      </a:solidFill>
                      <a:prstDash val="solid"/>
                      <a:round/>
                      <a:headEnd type="none" w="sm" len="sm"/>
                      <a:tailEnd type="none" w="sm" len="sm"/>
                    </a:lnR>
                    <a:lnT w="12650" cap="flat" cmpd="sng">
                      <a:solidFill>
                        <a:srgbClr val="7F7F7F"/>
                      </a:solidFill>
                      <a:prstDash val="solid"/>
                      <a:round/>
                      <a:headEnd type="none" w="sm" len="sm"/>
                      <a:tailEnd type="none" w="sm" len="sm"/>
                    </a:lnT>
                    <a:lnB w="12650" cap="flat" cmpd="sng">
                      <a:solidFill>
                        <a:srgbClr val="7F7F7F"/>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a:t>NO</a:t>
                      </a:r>
                      <a:endParaRPr/>
                    </a:p>
                  </a:txBody>
                  <a:tcPr marL="68575" marR="68575" marT="91425" marB="91425">
                    <a:lnL w="12650" cap="flat" cmpd="sng">
                      <a:solidFill>
                        <a:srgbClr val="7F7F7F"/>
                      </a:solidFill>
                      <a:prstDash val="solid"/>
                      <a:round/>
                      <a:headEnd type="none" w="sm" len="sm"/>
                      <a:tailEnd type="none" w="sm" len="sm"/>
                    </a:lnL>
                    <a:lnR w="12650" cap="flat" cmpd="sng">
                      <a:solidFill>
                        <a:srgbClr val="7F7F7F"/>
                      </a:solidFill>
                      <a:prstDash val="solid"/>
                      <a:round/>
                      <a:headEnd type="none" w="sm" len="sm"/>
                      <a:tailEnd type="none" w="sm" len="sm"/>
                    </a:lnR>
                    <a:lnT w="12650" cap="flat" cmpd="sng">
                      <a:solidFill>
                        <a:srgbClr val="7F7F7F"/>
                      </a:solidFill>
                      <a:prstDash val="solid"/>
                      <a:round/>
                      <a:headEnd type="none" w="sm" len="sm"/>
                      <a:tailEnd type="none" w="sm" len="sm"/>
                    </a:lnT>
                    <a:lnB w="12650" cap="flat" cmpd="sng">
                      <a:solidFill>
                        <a:srgbClr val="7F7F7F"/>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319" name="Google Shape;319;p66"/>
          <p:cNvPicPr preferRelativeResize="0"/>
          <p:nvPr/>
        </p:nvPicPr>
        <p:blipFill>
          <a:blip r:embed="rId3">
            <a:alphaModFix/>
          </a:blip>
          <a:stretch>
            <a:fillRect/>
          </a:stretch>
        </p:blipFill>
        <p:spPr>
          <a:xfrm>
            <a:off x="884975" y="1839875"/>
            <a:ext cx="2324650" cy="2588425"/>
          </a:xfrm>
          <a:prstGeom prst="rect">
            <a:avLst/>
          </a:prstGeom>
          <a:noFill/>
          <a:ln>
            <a:noFill/>
          </a:ln>
        </p:spPr>
      </p:pic>
    </p:spTree>
    <p:extLst>
      <p:ext uri="{BB962C8B-B14F-4D97-AF65-F5344CB8AC3E}">
        <p14:creationId xmlns:p14="http://schemas.microsoft.com/office/powerpoint/2010/main" val="1858477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68"/>
          <p:cNvSpPr txBox="1">
            <a:spLocks noGrp="1"/>
          </p:cNvSpPr>
          <p:nvPr>
            <p:ph type="ctrTitle"/>
          </p:nvPr>
        </p:nvSpPr>
        <p:spPr>
          <a:xfrm>
            <a:off x="390525" y="1819275"/>
            <a:ext cx="8222100" cy="93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100"/>
              <a:t>CS2040 Lab #02</a:t>
            </a:r>
            <a:endParaRPr sz="3900"/>
          </a:p>
        </p:txBody>
      </p:sp>
      <p:sp>
        <p:nvSpPr>
          <p:cNvPr id="334" name="Google Shape;334;p68"/>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Qn2. Editor</a:t>
            </a:r>
            <a:endParaRPr/>
          </a:p>
        </p:txBody>
      </p:sp>
    </p:spTree>
    <p:extLst>
      <p:ext uri="{BB962C8B-B14F-4D97-AF65-F5344CB8AC3E}">
        <p14:creationId xmlns:p14="http://schemas.microsoft.com/office/powerpoint/2010/main" val="1200386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6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Problem </a:t>
            </a:r>
            <a:endParaRPr/>
          </a:p>
        </p:txBody>
      </p:sp>
      <p:sp>
        <p:nvSpPr>
          <p:cNvPr id="340" name="Google Shape;340;p69"/>
          <p:cNvSpPr txBox="1">
            <a:spLocks noGrp="1"/>
          </p:cNvSpPr>
          <p:nvPr>
            <p:ph type="body" idx="1"/>
          </p:nvPr>
        </p:nvSpPr>
        <p:spPr>
          <a:xfrm>
            <a:off x="471900" y="1919075"/>
            <a:ext cx="8222100" cy="116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Make a </a:t>
            </a:r>
            <a:r>
              <a:rPr lang="en-GB" b="1"/>
              <a:t>text editor</a:t>
            </a:r>
            <a:r>
              <a:rPr lang="en-GB"/>
              <a:t> for Uncle Grandpa. The text editor uses a </a:t>
            </a:r>
            <a:r>
              <a:rPr lang="en-GB" b="1"/>
              <a:t>cursor </a:t>
            </a:r>
            <a:r>
              <a:rPr lang="en-GB"/>
              <a:t>to navigate. It also has a string </a:t>
            </a:r>
            <a:r>
              <a:rPr lang="en-GB" b="1"/>
              <a:t>buffer </a:t>
            </a:r>
            <a:r>
              <a:rPr lang="en-GB"/>
              <a:t>to support copy-paste operations. Return the string after processing all operations.</a:t>
            </a:r>
            <a:endParaRPr/>
          </a:p>
        </p:txBody>
      </p:sp>
      <p:sp>
        <p:nvSpPr>
          <p:cNvPr id="341" name="Google Shape;341;p69"/>
          <p:cNvSpPr txBox="1">
            <a:spLocks noGrp="1"/>
          </p:cNvSpPr>
          <p:nvPr>
            <p:ph type="body" idx="1"/>
          </p:nvPr>
        </p:nvSpPr>
        <p:spPr>
          <a:xfrm>
            <a:off x="471900" y="3212975"/>
            <a:ext cx="8222100" cy="116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u="sng"/>
              <a:t>Constraints</a:t>
            </a:r>
            <a:r>
              <a:rPr lang="en-GB"/>
              <a:t>:</a:t>
            </a:r>
            <a:endParaRPr/>
          </a:p>
          <a:p>
            <a:pPr marL="457200" lvl="0" indent="-342900" algn="l" rtl="0">
              <a:spcBef>
                <a:spcPts val="0"/>
              </a:spcBef>
              <a:spcAft>
                <a:spcPts val="0"/>
              </a:spcAft>
              <a:buSzPts val="1800"/>
              <a:buChar char="●"/>
            </a:pPr>
            <a:r>
              <a:rPr lang="en-GB"/>
              <a:t>Input string, </a:t>
            </a:r>
            <a:r>
              <a:rPr lang="en-GB" b="1" i="1"/>
              <a:t>S</a:t>
            </a:r>
            <a:endParaRPr b="1" i="1"/>
          </a:p>
          <a:p>
            <a:pPr marL="457200" lvl="0" indent="-342900" algn="l" rtl="0">
              <a:spcBef>
                <a:spcPts val="0"/>
              </a:spcBef>
              <a:spcAft>
                <a:spcPts val="0"/>
              </a:spcAft>
              <a:buSzPts val="1800"/>
              <a:buChar char="●"/>
            </a:pPr>
            <a:r>
              <a:rPr lang="en-GB"/>
              <a:t>Number of operations, </a:t>
            </a:r>
            <a:r>
              <a:rPr lang="en-GB" b="1" i="1"/>
              <a:t>n</a:t>
            </a:r>
            <a:r>
              <a:rPr lang="en-GB"/>
              <a:t> </a:t>
            </a:r>
            <a:endParaRPr/>
          </a:p>
          <a:p>
            <a:pPr marL="0" lvl="0" indent="0" algn="l" rtl="0">
              <a:spcBef>
                <a:spcPts val="1600"/>
              </a:spcBef>
              <a:spcAft>
                <a:spcPts val="1600"/>
              </a:spcAft>
              <a:buNone/>
            </a:pPr>
            <a:endParaRPr/>
          </a:p>
        </p:txBody>
      </p:sp>
      <p:pic>
        <p:nvPicPr>
          <p:cNvPr id="342" name="Google Shape;342;p69"/>
          <p:cNvPicPr preferRelativeResize="0"/>
          <p:nvPr/>
        </p:nvPicPr>
        <p:blipFill>
          <a:blip r:embed="rId3">
            <a:alphaModFix/>
          </a:blip>
          <a:stretch>
            <a:fillRect/>
          </a:stretch>
        </p:blipFill>
        <p:spPr>
          <a:xfrm>
            <a:off x="2502573" y="3564195"/>
            <a:ext cx="2428875" cy="352425"/>
          </a:xfrm>
          <a:prstGeom prst="rect">
            <a:avLst/>
          </a:prstGeom>
          <a:noFill/>
          <a:ln>
            <a:noFill/>
          </a:ln>
        </p:spPr>
      </p:pic>
      <p:pic>
        <p:nvPicPr>
          <p:cNvPr id="343" name="Google Shape;343;p69"/>
          <p:cNvPicPr preferRelativeResize="0"/>
          <p:nvPr/>
        </p:nvPicPr>
        <p:blipFill>
          <a:blip r:embed="rId4">
            <a:alphaModFix/>
          </a:blip>
          <a:stretch>
            <a:fillRect/>
          </a:stretch>
        </p:blipFill>
        <p:spPr>
          <a:xfrm>
            <a:off x="3693200" y="3889766"/>
            <a:ext cx="1238250" cy="390525"/>
          </a:xfrm>
          <a:prstGeom prst="rect">
            <a:avLst/>
          </a:prstGeom>
          <a:noFill/>
          <a:ln>
            <a:noFill/>
          </a:ln>
        </p:spPr>
      </p:pic>
    </p:spTree>
    <p:extLst>
      <p:ext uri="{BB962C8B-B14F-4D97-AF65-F5344CB8AC3E}">
        <p14:creationId xmlns:p14="http://schemas.microsoft.com/office/powerpoint/2010/main" val="599088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Valid Operations</a:t>
            </a:r>
            <a:endParaRPr/>
          </a:p>
        </p:txBody>
      </p:sp>
      <p:graphicFrame>
        <p:nvGraphicFramePr>
          <p:cNvPr id="349" name="Google Shape;349;p70"/>
          <p:cNvGraphicFramePr/>
          <p:nvPr/>
        </p:nvGraphicFramePr>
        <p:xfrm>
          <a:off x="411963" y="848800"/>
          <a:ext cx="8320075" cy="4098830"/>
        </p:xfrm>
        <a:graphic>
          <a:graphicData uri="http://schemas.openxmlformats.org/drawingml/2006/table">
            <a:tbl>
              <a:tblPr>
                <a:noFill/>
              </a:tblPr>
              <a:tblGrid>
                <a:gridCol w="1474600">
                  <a:extLst>
                    <a:ext uri="{9D8B030D-6E8A-4147-A177-3AD203B41FA5}">
                      <a16:colId xmlns:a16="http://schemas.microsoft.com/office/drawing/2014/main" val="20000"/>
                    </a:ext>
                  </a:extLst>
                </a:gridCol>
                <a:gridCol w="6845475">
                  <a:extLst>
                    <a:ext uri="{9D8B030D-6E8A-4147-A177-3AD203B41FA5}">
                      <a16:colId xmlns:a16="http://schemas.microsoft.com/office/drawing/2014/main" val="20001"/>
                    </a:ext>
                  </a:extLst>
                </a:gridCol>
              </a:tblGrid>
              <a:tr h="405525">
                <a:tc>
                  <a:txBody>
                    <a:bodyPr/>
                    <a:lstStyle/>
                    <a:p>
                      <a:pPr marL="0" lvl="0" indent="0" algn="l" rtl="0">
                        <a:spcBef>
                          <a:spcPts val="0"/>
                        </a:spcBef>
                        <a:spcAft>
                          <a:spcPts val="0"/>
                        </a:spcAft>
                        <a:buNone/>
                      </a:pPr>
                      <a:r>
                        <a:rPr lang="en-GB" sz="1700" b="1">
                          <a:latin typeface="Roboto"/>
                          <a:ea typeface="Roboto"/>
                          <a:cs typeface="Roboto"/>
                          <a:sym typeface="Roboto"/>
                        </a:rPr>
                        <a:t>Operation</a:t>
                      </a:r>
                      <a:endParaRPr sz="1700" b="1">
                        <a:latin typeface="Roboto"/>
                        <a:ea typeface="Roboto"/>
                        <a:cs typeface="Roboto"/>
                        <a:sym typeface="Roboto"/>
                      </a:endParaRPr>
                    </a:p>
                  </a:txBody>
                  <a:tcPr marL="91425" marR="91425" marT="91425" marB="91425">
                    <a:solidFill>
                      <a:srgbClr val="CCCCCC"/>
                    </a:solidFill>
                  </a:tcPr>
                </a:tc>
                <a:tc>
                  <a:txBody>
                    <a:bodyPr/>
                    <a:lstStyle/>
                    <a:p>
                      <a:pPr marL="0" lvl="0" indent="0" algn="l" rtl="0">
                        <a:spcBef>
                          <a:spcPts val="0"/>
                        </a:spcBef>
                        <a:spcAft>
                          <a:spcPts val="0"/>
                        </a:spcAft>
                        <a:buNone/>
                      </a:pPr>
                      <a:r>
                        <a:rPr lang="en-GB" sz="1700" b="1">
                          <a:latin typeface="Roboto"/>
                          <a:ea typeface="Roboto"/>
                          <a:cs typeface="Roboto"/>
                          <a:sym typeface="Roboto"/>
                        </a:rPr>
                        <a:t>Function</a:t>
                      </a:r>
                      <a:endParaRPr sz="1700" b="1">
                        <a:latin typeface="Roboto"/>
                        <a:ea typeface="Roboto"/>
                        <a:cs typeface="Roboto"/>
                        <a:sym typeface="Roboto"/>
                      </a:endParaRPr>
                    </a:p>
                  </a:txBody>
                  <a:tcPr marL="91425" marR="91425" marT="91425" marB="91425">
                    <a:solidFill>
                      <a:srgbClr val="CCCCCC"/>
                    </a:solidFill>
                  </a:tcPr>
                </a:tc>
                <a:extLst>
                  <a:ext uri="{0D108BD9-81ED-4DB2-BD59-A6C34878D82A}">
                    <a16:rowId xmlns:a16="http://schemas.microsoft.com/office/drawing/2014/main" val="10000"/>
                  </a:ext>
                </a:extLst>
              </a:tr>
              <a:tr h="548350">
                <a:tc>
                  <a:txBody>
                    <a:bodyPr/>
                    <a:lstStyle/>
                    <a:p>
                      <a:pPr marL="0" lvl="0" indent="0" algn="l" rtl="0">
                        <a:spcBef>
                          <a:spcPts val="0"/>
                        </a:spcBef>
                        <a:spcAft>
                          <a:spcPts val="0"/>
                        </a:spcAft>
                        <a:buNone/>
                      </a:pPr>
                      <a:r>
                        <a:rPr lang="en-GB" sz="1700">
                          <a:latin typeface="Courier New"/>
                          <a:ea typeface="Courier New"/>
                          <a:cs typeface="Courier New"/>
                          <a:sym typeface="Courier New"/>
                        </a:rPr>
                        <a:t>R</a:t>
                      </a:r>
                      <a:endParaRPr sz="17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GB" sz="1500">
                          <a:latin typeface="Roboto"/>
                          <a:ea typeface="Roboto"/>
                          <a:cs typeface="Roboto"/>
                          <a:sym typeface="Roboto"/>
                        </a:rPr>
                        <a:t>Increase the position of the cursor by 1. If the cursor is already at the last position, nothing changes.</a:t>
                      </a:r>
                      <a:endParaRPr sz="1500">
                        <a:latin typeface="Roboto"/>
                        <a:ea typeface="Roboto"/>
                        <a:cs typeface="Roboto"/>
                        <a:sym typeface="Roboto"/>
                      </a:endParaRPr>
                    </a:p>
                  </a:txBody>
                  <a:tcPr marL="91425" marR="91425" marT="91425" marB="91425"/>
                </a:tc>
                <a:extLst>
                  <a:ext uri="{0D108BD9-81ED-4DB2-BD59-A6C34878D82A}">
                    <a16:rowId xmlns:a16="http://schemas.microsoft.com/office/drawing/2014/main" val="10001"/>
                  </a:ext>
                </a:extLst>
              </a:tr>
              <a:tr h="548350">
                <a:tc>
                  <a:txBody>
                    <a:bodyPr/>
                    <a:lstStyle/>
                    <a:p>
                      <a:pPr marL="0" lvl="0" indent="0" algn="l" rtl="0">
                        <a:spcBef>
                          <a:spcPts val="0"/>
                        </a:spcBef>
                        <a:spcAft>
                          <a:spcPts val="0"/>
                        </a:spcAft>
                        <a:buNone/>
                      </a:pPr>
                      <a:r>
                        <a:rPr lang="en-GB" sz="1700">
                          <a:latin typeface="Courier New"/>
                          <a:ea typeface="Courier New"/>
                          <a:cs typeface="Courier New"/>
                          <a:sym typeface="Courier New"/>
                        </a:rPr>
                        <a:t>L</a:t>
                      </a:r>
                      <a:endParaRPr sz="17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GB" sz="1500">
                          <a:latin typeface="Roboto"/>
                          <a:ea typeface="Roboto"/>
                          <a:cs typeface="Roboto"/>
                          <a:sym typeface="Roboto"/>
                        </a:rPr>
                        <a:t>Decrease the position of the cursor by 1. If the cursor is already at the first position, nothing changes.</a:t>
                      </a:r>
                      <a:endParaRPr sz="1500">
                        <a:latin typeface="Roboto"/>
                        <a:ea typeface="Roboto"/>
                        <a:cs typeface="Roboto"/>
                        <a:sym typeface="Roboto"/>
                      </a:endParaRPr>
                    </a:p>
                  </a:txBody>
                  <a:tcPr marL="91425" marR="91425" marT="91425" marB="91425"/>
                </a:tc>
                <a:extLst>
                  <a:ext uri="{0D108BD9-81ED-4DB2-BD59-A6C34878D82A}">
                    <a16:rowId xmlns:a16="http://schemas.microsoft.com/office/drawing/2014/main" val="10002"/>
                  </a:ext>
                </a:extLst>
              </a:tr>
              <a:tr h="548350">
                <a:tc>
                  <a:txBody>
                    <a:bodyPr/>
                    <a:lstStyle/>
                    <a:p>
                      <a:pPr marL="0" lvl="0" indent="0" algn="l" rtl="0">
                        <a:spcBef>
                          <a:spcPts val="0"/>
                        </a:spcBef>
                        <a:spcAft>
                          <a:spcPts val="0"/>
                        </a:spcAft>
                        <a:buNone/>
                      </a:pPr>
                      <a:r>
                        <a:rPr lang="en-GB" sz="1700">
                          <a:latin typeface="Courier New"/>
                          <a:ea typeface="Courier New"/>
                          <a:cs typeface="Courier New"/>
                          <a:sym typeface="Courier New"/>
                        </a:rPr>
                        <a:t>C k</a:t>
                      </a:r>
                      <a:endParaRPr sz="17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GB" sz="1500">
                          <a:latin typeface="Roboto"/>
                          <a:ea typeface="Roboto"/>
                          <a:cs typeface="Roboto"/>
                          <a:sym typeface="Roboto"/>
                        </a:rPr>
                        <a:t>Copy substring of min(k, cursor to end of string) length to buffer, starting from character immediate right of cursor. </a:t>
                      </a:r>
                      <a:endParaRPr sz="1500">
                        <a:latin typeface="Roboto"/>
                        <a:ea typeface="Roboto"/>
                        <a:cs typeface="Roboto"/>
                        <a:sym typeface="Roboto"/>
                      </a:endParaRPr>
                    </a:p>
                  </a:txBody>
                  <a:tcPr marL="91425" marR="91425" marT="91425" marB="91425"/>
                </a:tc>
                <a:extLst>
                  <a:ext uri="{0D108BD9-81ED-4DB2-BD59-A6C34878D82A}">
                    <a16:rowId xmlns:a16="http://schemas.microsoft.com/office/drawing/2014/main" val="10003"/>
                  </a:ext>
                </a:extLst>
              </a:tr>
              <a:tr h="548350">
                <a:tc>
                  <a:txBody>
                    <a:bodyPr/>
                    <a:lstStyle/>
                    <a:p>
                      <a:pPr marL="0" lvl="0" indent="0" algn="l" rtl="0">
                        <a:spcBef>
                          <a:spcPts val="0"/>
                        </a:spcBef>
                        <a:spcAft>
                          <a:spcPts val="0"/>
                        </a:spcAft>
                        <a:buNone/>
                      </a:pPr>
                      <a:r>
                        <a:rPr lang="en-GB" sz="1700">
                          <a:latin typeface="Courier New"/>
                          <a:ea typeface="Courier New"/>
                          <a:cs typeface="Courier New"/>
                          <a:sym typeface="Courier New"/>
                        </a:rPr>
                        <a:t>P</a:t>
                      </a:r>
                      <a:endParaRPr sz="17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GB" sz="1500">
                          <a:latin typeface="Roboto"/>
                          <a:ea typeface="Roboto"/>
                          <a:cs typeface="Roboto"/>
                          <a:sym typeface="Roboto"/>
                        </a:rPr>
                        <a:t>Insert buffer content to position immediate left of cursor. Empty buffer.</a:t>
                      </a:r>
                      <a:endParaRPr sz="1500">
                        <a:latin typeface="Roboto"/>
                        <a:ea typeface="Roboto"/>
                        <a:cs typeface="Roboto"/>
                        <a:sym typeface="Roboto"/>
                      </a:endParaRPr>
                    </a:p>
                  </a:txBody>
                  <a:tcPr marL="91425" marR="91425" marT="91425" marB="91425"/>
                </a:tc>
                <a:extLst>
                  <a:ext uri="{0D108BD9-81ED-4DB2-BD59-A6C34878D82A}">
                    <a16:rowId xmlns:a16="http://schemas.microsoft.com/office/drawing/2014/main" val="10004"/>
                  </a:ext>
                </a:extLst>
              </a:tr>
              <a:tr h="548350">
                <a:tc>
                  <a:txBody>
                    <a:bodyPr/>
                    <a:lstStyle/>
                    <a:p>
                      <a:pPr marL="0" lvl="0" indent="0" algn="l" rtl="0">
                        <a:spcBef>
                          <a:spcPts val="0"/>
                        </a:spcBef>
                        <a:spcAft>
                          <a:spcPts val="0"/>
                        </a:spcAft>
                        <a:buNone/>
                      </a:pPr>
                      <a:r>
                        <a:rPr lang="en-GB" sz="1700">
                          <a:latin typeface="Courier New"/>
                          <a:ea typeface="Courier New"/>
                          <a:cs typeface="Courier New"/>
                          <a:sym typeface="Courier New"/>
                        </a:rPr>
                        <a:t>I c</a:t>
                      </a:r>
                      <a:endParaRPr sz="17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GB" sz="1500">
                          <a:latin typeface="Roboto"/>
                          <a:ea typeface="Roboto"/>
                          <a:cs typeface="Roboto"/>
                          <a:sym typeface="Roboto"/>
                        </a:rPr>
                        <a:t>Insert 1 character to position immediate left of cursor.</a:t>
                      </a:r>
                      <a:endParaRPr sz="1500">
                        <a:latin typeface="Roboto"/>
                        <a:ea typeface="Roboto"/>
                        <a:cs typeface="Roboto"/>
                        <a:sym typeface="Roboto"/>
                      </a:endParaRPr>
                    </a:p>
                  </a:txBody>
                  <a:tcPr marL="91425" marR="91425" marT="91425" marB="91425"/>
                </a:tc>
                <a:extLst>
                  <a:ext uri="{0D108BD9-81ED-4DB2-BD59-A6C34878D82A}">
                    <a16:rowId xmlns:a16="http://schemas.microsoft.com/office/drawing/2014/main" val="10005"/>
                  </a:ext>
                </a:extLst>
              </a:tr>
              <a:tr h="548350">
                <a:tc>
                  <a:txBody>
                    <a:bodyPr/>
                    <a:lstStyle/>
                    <a:p>
                      <a:pPr marL="0" lvl="0" indent="0" algn="l" rtl="0">
                        <a:spcBef>
                          <a:spcPts val="0"/>
                        </a:spcBef>
                        <a:spcAft>
                          <a:spcPts val="0"/>
                        </a:spcAft>
                        <a:buNone/>
                      </a:pPr>
                      <a:r>
                        <a:rPr lang="en-GB" sz="1700">
                          <a:latin typeface="Courier New"/>
                          <a:ea typeface="Courier New"/>
                          <a:cs typeface="Courier New"/>
                          <a:sym typeface="Courier New"/>
                        </a:rPr>
                        <a:t>B</a:t>
                      </a:r>
                      <a:endParaRPr sz="1700">
                        <a:latin typeface="Courier New"/>
                        <a:ea typeface="Courier New"/>
                        <a:cs typeface="Courier New"/>
                        <a:sym typeface="Courier New"/>
                      </a:endParaRPr>
                    </a:p>
                  </a:txBody>
                  <a:tcPr marL="91425" marR="91425" marT="91425" marB="91425"/>
                </a:tc>
                <a:tc>
                  <a:txBody>
                    <a:bodyPr/>
                    <a:lstStyle/>
                    <a:p>
                      <a:pPr marL="0" lvl="0" indent="0" algn="l" rtl="0">
                        <a:spcBef>
                          <a:spcPts val="0"/>
                        </a:spcBef>
                        <a:spcAft>
                          <a:spcPts val="0"/>
                        </a:spcAft>
                        <a:buNone/>
                      </a:pPr>
                      <a:r>
                        <a:rPr lang="en-GB" sz="1500">
                          <a:latin typeface="Roboto"/>
                          <a:ea typeface="Roboto"/>
                          <a:cs typeface="Roboto"/>
                          <a:sym typeface="Roboto"/>
                        </a:rPr>
                        <a:t>Delete 1 character to position immediate left of cursor. If the cursor is at position 0, nothing changes.</a:t>
                      </a:r>
                      <a:endParaRPr sz="1500">
                        <a:latin typeface="Roboto"/>
                        <a:ea typeface="Roboto"/>
                        <a:cs typeface="Roboto"/>
                        <a:sym typeface="Roboto"/>
                      </a:endParaRPr>
                    </a:p>
                  </a:txBody>
                  <a:tcPr marL="91425" marR="91425" marT="91425" marB="914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15231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ctrTitle"/>
          </p:nvPr>
        </p:nvSpPr>
        <p:spPr>
          <a:xfrm>
            <a:off x="390525" y="1819275"/>
            <a:ext cx="8222100" cy="93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100"/>
              <a:t>CS2040 Lab #01</a:t>
            </a:r>
            <a:endParaRPr sz="3900"/>
          </a:p>
        </p:txBody>
      </p:sp>
      <p:sp>
        <p:nvSpPr>
          <p:cNvPr id="113" name="Google Shape;113;p25"/>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Qn1. Mexseq</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Planning</a:t>
            </a:r>
            <a:endParaRPr/>
          </a:p>
        </p:txBody>
      </p:sp>
      <p:sp>
        <p:nvSpPr>
          <p:cNvPr id="355" name="Google Shape;355;p71"/>
          <p:cNvSpPr txBox="1">
            <a:spLocks noGrp="1"/>
          </p:cNvSpPr>
          <p:nvPr>
            <p:ph type="body" idx="1"/>
          </p:nvPr>
        </p:nvSpPr>
        <p:spPr>
          <a:xfrm>
            <a:off x="471900" y="1919075"/>
            <a:ext cx="8222100" cy="262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t>Consider the following points:</a:t>
            </a:r>
            <a:endParaRPr b="1"/>
          </a:p>
          <a:p>
            <a:pPr marL="457200" lvl="0" indent="-342900" algn="l" rtl="0">
              <a:spcBef>
                <a:spcPts val="0"/>
              </a:spcBef>
              <a:spcAft>
                <a:spcPts val="0"/>
              </a:spcAft>
              <a:buSzPts val="1800"/>
              <a:buChar char="●"/>
            </a:pPr>
            <a:r>
              <a:rPr lang="en-GB"/>
              <a:t>Input handling</a:t>
            </a:r>
            <a:endParaRPr/>
          </a:p>
          <a:p>
            <a:pPr marL="914400" lvl="1" indent="-330200" algn="l" rtl="0">
              <a:spcBef>
                <a:spcPts val="0"/>
              </a:spcBef>
              <a:spcAft>
                <a:spcPts val="0"/>
              </a:spcAft>
              <a:buSzPts val="1600"/>
              <a:buChar char="○"/>
            </a:pPr>
            <a:r>
              <a:rPr lang="en-GB" sz="1600"/>
              <a:t>Storage of letters - data type, data structure</a:t>
            </a:r>
            <a:endParaRPr sz="1600"/>
          </a:p>
          <a:p>
            <a:pPr marL="457200" lvl="0" indent="-342900" algn="l" rtl="0">
              <a:spcBef>
                <a:spcPts val="0"/>
              </a:spcBef>
              <a:spcAft>
                <a:spcPts val="0"/>
              </a:spcAft>
              <a:buSzPts val="1800"/>
              <a:buChar char="●"/>
            </a:pPr>
            <a:r>
              <a:rPr lang="en-GB"/>
              <a:t>Modularity - one method for one operation?</a:t>
            </a:r>
            <a:endParaRPr/>
          </a:p>
          <a:p>
            <a:pPr marL="457200" lvl="0" indent="-342900" algn="l" rtl="0">
              <a:spcBef>
                <a:spcPts val="0"/>
              </a:spcBef>
              <a:spcAft>
                <a:spcPts val="0"/>
              </a:spcAft>
              <a:buSzPts val="1800"/>
              <a:buChar char="●"/>
            </a:pPr>
            <a:r>
              <a:rPr lang="en-GB"/>
              <a:t>Reusability - </a:t>
            </a:r>
            <a:r>
              <a:rPr lang="en-GB">
                <a:latin typeface="Courier New"/>
                <a:ea typeface="Courier New"/>
                <a:cs typeface="Courier New"/>
                <a:sym typeface="Courier New"/>
              </a:rPr>
              <a:t>paste()</a:t>
            </a:r>
            <a:r>
              <a:rPr lang="en-GB"/>
              <a:t> is k * </a:t>
            </a:r>
            <a:r>
              <a:rPr lang="en-GB">
                <a:latin typeface="Courier New"/>
                <a:ea typeface="Courier New"/>
                <a:cs typeface="Courier New"/>
                <a:sym typeface="Courier New"/>
              </a:rPr>
              <a:t>insert()</a:t>
            </a:r>
            <a:endParaRPr>
              <a:latin typeface="Courier New"/>
              <a:ea typeface="Courier New"/>
              <a:cs typeface="Courier New"/>
              <a:sym typeface="Courier New"/>
            </a:endParaRPr>
          </a:p>
          <a:p>
            <a:pPr marL="457200" lvl="0" indent="-342900" algn="l" rtl="0">
              <a:spcBef>
                <a:spcPts val="0"/>
              </a:spcBef>
              <a:spcAft>
                <a:spcPts val="0"/>
              </a:spcAft>
              <a:buSzPts val="1800"/>
              <a:buChar char="●"/>
            </a:pPr>
            <a:r>
              <a:rPr lang="en-GB"/>
              <a:t>How to copy efficiently?</a:t>
            </a:r>
            <a:endParaRPr/>
          </a:p>
        </p:txBody>
      </p:sp>
    </p:spTree>
    <p:extLst>
      <p:ext uri="{BB962C8B-B14F-4D97-AF65-F5344CB8AC3E}">
        <p14:creationId xmlns:p14="http://schemas.microsoft.com/office/powerpoint/2010/main" val="13839674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Possible Data Structures</a:t>
            </a:r>
            <a:endParaRPr/>
          </a:p>
        </p:txBody>
      </p:sp>
      <p:sp>
        <p:nvSpPr>
          <p:cNvPr id="361" name="Google Shape;361;p72"/>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i="1" dirty="0"/>
              <a:t>Note: Use of array, Stack, Queue, </a:t>
            </a:r>
            <a:r>
              <a:rPr lang="en-GB" i="1" dirty="0" err="1"/>
              <a:t>ArrayList</a:t>
            </a:r>
            <a:r>
              <a:rPr lang="en-GB" i="1" dirty="0"/>
              <a:t> </a:t>
            </a:r>
            <a:r>
              <a:rPr lang="en-GB" b="1" i="1" dirty="0"/>
              <a:t>not allowed</a:t>
            </a:r>
            <a:r>
              <a:rPr lang="en-GB" i="1" dirty="0"/>
              <a:t>.</a:t>
            </a:r>
            <a:endParaRPr i="1" dirty="0"/>
          </a:p>
          <a:p>
            <a:pPr marL="457200" lvl="0" indent="-342900" algn="l" rtl="0">
              <a:lnSpc>
                <a:spcPct val="150000"/>
              </a:lnSpc>
              <a:spcBef>
                <a:spcPts val="1000"/>
              </a:spcBef>
              <a:spcAft>
                <a:spcPts val="0"/>
              </a:spcAft>
              <a:buSzPts val="1800"/>
              <a:buAutoNum type="arabicPeriod"/>
            </a:pPr>
            <a:r>
              <a:rPr lang="en-GB" dirty="0"/>
              <a:t>LinkedList API and its methods - TLE</a:t>
            </a:r>
            <a:endParaRPr dirty="0"/>
          </a:p>
          <a:p>
            <a:pPr marL="457200" lvl="0" indent="-342900" algn="l" rtl="0">
              <a:lnSpc>
                <a:spcPct val="150000"/>
              </a:lnSpc>
              <a:spcBef>
                <a:spcPts val="0"/>
              </a:spcBef>
              <a:spcAft>
                <a:spcPts val="0"/>
              </a:spcAft>
              <a:buSzPts val="1800"/>
              <a:buAutoNum type="arabicPeriod"/>
            </a:pPr>
            <a:r>
              <a:rPr lang="en-GB" dirty="0"/>
              <a:t>StringBuilder - banned</a:t>
            </a:r>
            <a:endParaRPr dirty="0"/>
          </a:p>
          <a:p>
            <a:pPr marL="457200" lvl="0" indent="-342900" algn="l" rtl="0">
              <a:lnSpc>
                <a:spcPct val="150000"/>
              </a:lnSpc>
              <a:spcBef>
                <a:spcPts val="0"/>
              </a:spcBef>
              <a:spcAft>
                <a:spcPts val="0"/>
              </a:spcAft>
              <a:buSzPts val="1800"/>
              <a:buAutoNum type="arabicPeriod"/>
            </a:pPr>
            <a:r>
              <a:rPr lang="en-GB" b="1" dirty="0"/>
              <a:t>LinkedList API and </a:t>
            </a:r>
            <a:r>
              <a:rPr lang="en-GB" b="1" dirty="0" err="1"/>
              <a:t>ListIterator</a:t>
            </a:r>
            <a:endParaRPr b="1" dirty="0"/>
          </a:p>
          <a:p>
            <a:pPr marL="457200" lvl="0" indent="-342900" algn="l" rtl="0">
              <a:lnSpc>
                <a:spcPct val="150000"/>
              </a:lnSpc>
              <a:spcBef>
                <a:spcPts val="0"/>
              </a:spcBef>
              <a:spcAft>
                <a:spcPts val="0"/>
              </a:spcAft>
              <a:buSzPts val="1800"/>
              <a:buAutoNum type="arabicPeriod"/>
            </a:pPr>
            <a:r>
              <a:rPr lang="en-GB" b="1" dirty="0"/>
              <a:t>Self-implemented Doubly Linked List with cursor</a:t>
            </a:r>
            <a:endParaRPr b="1" dirty="0"/>
          </a:p>
        </p:txBody>
      </p:sp>
    </p:spTree>
    <p:extLst>
      <p:ext uri="{BB962C8B-B14F-4D97-AF65-F5344CB8AC3E}">
        <p14:creationId xmlns:p14="http://schemas.microsoft.com/office/powerpoint/2010/main" val="1118868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7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ListIterator</a:t>
            </a:r>
            <a:endParaRPr/>
          </a:p>
        </p:txBody>
      </p:sp>
      <p:graphicFrame>
        <p:nvGraphicFramePr>
          <p:cNvPr id="367" name="Google Shape;367;p73"/>
          <p:cNvGraphicFramePr/>
          <p:nvPr/>
        </p:nvGraphicFramePr>
        <p:xfrm>
          <a:off x="517863" y="958490"/>
          <a:ext cx="7987375" cy="3506890"/>
        </p:xfrm>
        <a:graphic>
          <a:graphicData uri="http://schemas.openxmlformats.org/drawingml/2006/table">
            <a:tbl>
              <a:tblPr>
                <a:noFill/>
              </a:tblPr>
              <a:tblGrid>
                <a:gridCol w="1044125">
                  <a:extLst>
                    <a:ext uri="{9D8B030D-6E8A-4147-A177-3AD203B41FA5}">
                      <a16:colId xmlns:a16="http://schemas.microsoft.com/office/drawing/2014/main" val="20000"/>
                    </a:ext>
                  </a:extLst>
                </a:gridCol>
                <a:gridCol w="1432075">
                  <a:extLst>
                    <a:ext uri="{9D8B030D-6E8A-4147-A177-3AD203B41FA5}">
                      <a16:colId xmlns:a16="http://schemas.microsoft.com/office/drawing/2014/main" val="20001"/>
                    </a:ext>
                  </a:extLst>
                </a:gridCol>
                <a:gridCol w="5511175">
                  <a:extLst>
                    <a:ext uri="{9D8B030D-6E8A-4147-A177-3AD203B41FA5}">
                      <a16:colId xmlns:a16="http://schemas.microsoft.com/office/drawing/2014/main" val="20002"/>
                    </a:ext>
                  </a:extLst>
                </a:gridCol>
              </a:tblGrid>
              <a:tr h="405000">
                <a:tc>
                  <a:txBody>
                    <a:bodyPr/>
                    <a:lstStyle/>
                    <a:p>
                      <a:pPr marL="0" lvl="0" indent="0" algn="l" rtl="0">
                        <a:spcBef>
                          <a:spcPts val="0"/>
                        </a:spcBef>
                        <a:spcAft>
                          <a:spcPts val="0"/>
                        </a:spcAft>
                        <a:buNone/>
                      </a:pPr>
                      <a:r>
                        <a:rPr lang="en-GB" b="1">
                          <a:latin typeface="Roboto"/>
                          <a:ea typeface="Roboto"/>
                          <a:cs typeface="Roboto"/>
                          <a:sym typeface="Roboto"/>
                        </a:rPr>
                        <a:t>Returns</a:t>
                      </a:r>
                      <a:endParaRPr b="1">
                        <a:latin typeface="Roboto"/>
                        <a:ea typeface="Roboto"/>
                        <a:cs typeface="Roboto"/>
                        <a:sym typeface="Roboto"/>
                      </a:endParaRPr>
                    </a:p>
                  </a:txBody>
                  <a:tcPr marL="91425" marR="91425" marT="91425" marB="91425">
                    <a:solidFill>
                      <a:srgbClr val="CFE2F3"/>
                    </a:solidFill>
                  </a:tcPr>
                </a:tc>
                <a:tc>
                  <a:txBody>
                    <a:bodyPr/>
                    <a:lstStyle/>
                    <a:p>
                      <a:pPr marL="0" lvl="0" indent="0" algn="l" rtl="0">
                        <a:spcBef>
                          <a:spcPts val="0"/>
                        </a:spcBef>
                        <a:spcAft>
                          <a:spcPts val="0"/>
                        </a:spcAft>
                        <a:buNone/>
                      </a:pPr>
                      <a:r>
                        <a:rPr lang="en-GB" b="1">
                          <a:latin typeface="Roboto"/>
                          <a:ea typeface="Roboto"/>
                          <a:cs typeface="Roboto"/>
                          <a:sym typeface="Roboto"/>
                        </a:rPr>
                        <a:t>Method</a:t>
                      </a:r>
                      <a:endParaRPr b="1">
                        <a:latin typeface="Roboto"/>
                        <a:ea typeface="Roboto"/>
                        <a:cs typeface="Roboto"/>
                        <a:sym typeface="Roboto"/>
                      </a:endParaRPr>
                    </a:p>
                  </a:txBody>
                  <a:tcPr marL="91425" marR="91425" marT="91425" marB="91425">
                    <a:solidFill>
                      <a:srgbClr val="CFE2F3"/>
                    </a:solidFill>
                  </a:tcPr>
                </a:tc>
                <a:tc>
                  <a:txBody>
                    <a:bodyPr/>
                    <a:lstStyle/>
                    <a:p>
                      <a:pPr marL="0" lvl="0" indent="0" algn="l" rtl="0">
                        <a:spcBef>
                          <a:spcPts val="0"/>
                        </a:spcBef>
                        <a:spcAft>
                          <a:spcPts val="0"/>
                        </a:spcAft>
                        <a:buNone/>
                      </a:pPr>
                      <a:r>
                        <a:rPr lang="en-GB" b="1">
                          <a:latin typeface="Roboto"/>
                          <a:ea typeface="Roboto"/>
                          <a:cs typeface="Roboto"/>
                          <a:sym typeface="Roboto"/>
                        </a:rPr>
                        <a:t>Description</a:t>
                      </a:r>
                      <a:endParaRPr b="1">
                        <a:latin typeface="Roboto"/>
                        <a:ea typeface="Roboto"/>
                        <a:cs typeface="Roboto"/>
                        <a:sym typeface="Roboto"/>
                      </a:endParaRPr>
                    </a:p>
                  </a:txBody>
                  <a:tcPr marL="91425" marR="91425" marT="91425" marB="91425">
                    <a:solidFill>
                      <a:srgbClr val="CFE2F3"/>
                    </a:solidFill>
                  </a:tcPr>
                </a:tc>
                <a:extLst>
                  <a:ext uri="{0D108BD9-81ED-4DB2-BD59-A6C34878D82A}">
                    <a16:rowId xmlns:a16="http://schemas.microsoft.com/office/drawing/2014/main" val="10000"/>
                  </a:ext>
                </a:extLst>
              </a:tr>
              <a:tr h="405000">
                <a:tc>
                  <a:txBody>
                    <a:bodyPr/>
                    <a:lstStyle/>
                    <a:p>
                      <a:pPr marL="0" lvl="0" indent="0" algn="l" rtl="0">
                        <a:spcBef>
                          <a:spcPts val="0"/>
                        </a:spcBef>
                        <a:spcAft>
                          <a:spcPts val="0"/>
                        </a:spcAft>
                        <a:buNone/>
                      </a:pPr>
                      <a:r>
                        <a:rPr lang="en-GB">
                          <a:latin typeface="Roboto"/>
                          <a:ea typeface="Roboto"/>
                          <a:cs typeface="Roboto"/>
                          <a:sym typeface="Roboto"/>
                        </a:rPr>
                        <a:t>boolean</a:t>
                      </a:r>
                      <a:endParaRPr>
                        <a:latin typeface="Roboto"/>
                        <a:ea typeface="Roboto"/>
                        <a:cs typeface="Roboto"/>
                        <a:sym typeface="Roboto"/>
                      </a:endParaRPr>
                    </a:p>
                  </a:txBody>
                  <a:tcPr marL="91425" marR="91425" marT="91425" marB="91425">
                    <a:solidFill>
                      <a:srgbClr val="FFFFFF"/>
                    </a:solidFill>
                  </a:tcPr>
                </a:tc>
                <a:tc>
                  <a:txBody>
                    <a:bodyPr/>
                    <a:lstStyle/>
                    <a:p>
                      <a:pPr marL="0" lvl="0" indent="0" algn="l" rtl="0">
                        <a:spcBef>
                          <a:spcPts val="0"/>
                        </a:spcBef>
                        <a:spcAft>
                          <a:spcPts val="0"/>
                        </a:spcAft>
                        <a:buNone/>
                      </a:pPr>
                      <a:r>
                        <a:rPr lang="en-GB">
                          <a:latin typeface="Roboto"/>
                          <a:ea typeface="Roboto"/>
                          <a:cs typeface="Roboto"/>
                          <a:sym typeface="Roboto"/>
                        </a:rPr>
                        <a:t>hasNext()</a:t>
                      </a:r>
                      <a:endParaRPr>
                        <a:latin typeface="Roboto"/>
                        <a:ea typeface="Roboto"/>
                        <a:cs typeface="Roboto"/>
                        <a:sym typeface="Roboto"/>
                      </a:endParaRPr>
                    </a:p>
                  </a:txBody>
                  <a:tcPr marL="91425" marR="91425" marT="91425" marB="91425">
                    <a:solidFill>
                      <a:srgbClr val="FFFFFF"/>
                    </a:solidFill>
                  </a:tcPr>
                </a:tc>
                <a:tc>
                  <a:txBody>
                    <a:bodyPr/>
                    <a:lstStyle/>
                    <a:p>
                      <a:pPr marL="0" lvl="0" indent="0" algn="l" rtl="0">
                        <a:spcBef>
                          <a:spcPts val="0"/>
                        </a:spcBef>
                        <a:spcAft>
                          <a:spcPts val="0"/>
                        </a:spcAft>
                        <a:buNone/>
                      </a:pPr>
                      <a:r>
                        <a:rPr lang="en-GB">
                          <a:latin typeface="Roboto"/>
                          <a:ea typeface="Roboto"/>
                          <a:cs typeface="Roboto"/>
                          <a:sym typeface="Roboto"/>
                        </a:rPr>
                        <a:t>Calling next() returns an element.</a:t>
                      </a:r>
                      <a:endParaRPr>
                        <a:latin typeface="Roboto"/>
                        <a:ea typeface="Roboto"/>
                        <a:cs typeface="Roboto"/>
                        <a:sym typeface="Roboto"/>
                      </a:endParaRPr>
                    </a:p>
                  </a:txBody>
                  <a:tcPr marL="91425" marR="91425" marT="91425" marB="91425">
                    <a:solidFill>
                      <a:srgbClr val="FFFFFF"/>
                    </a:solidFill>
                  </a:tcPr>
                </a:tc>
                <a:extLst>
                  <a:ext uri="{0D108BD9-81ED-4DB2-BD59-A6C34878D82A}">
                    <a16:rowId xmlns:a16="http://schemas.microsoft.com/office/drawing/2014/main" val="10001"/>
                  </a:ext>
                </a:extLst>
              </a:tr>
              <a:tr h="405000">
                <a:tc>
                  <a:txBody>
                    <a:bodyPr/>
                    <a:lstStyle/>
                    <a:p>
                      <a:pPr marL="0" lvl="0" indent="0" algn="l" rtl="0">
                        <a:spcBef>
                          <a:spcPts val="0"/>
                        </a:spcBef>
                        <a:spcAft>
                          <a:spcPts val="0"/>
                        </a:spcAft>
                        <a:buNone/>
                      </a:pPr>
                      <a:r>
                        <a:rPr lang="en-GB">
                          <a:latin typeface="Roboto"/>
                          <a:ea typeface="Roboto"/>
                          <a:cs typeface="Roboto"/>
                          <a:sym typeface="Roboto"/>
                        </a:rPr>
                        <a:t>E</a:t>
                      </a:r>
                      <a:endParaRPr>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Roboto"/>
                          <a:ea typeface="Roboto"/>
                          <a:cs typeface="Roboto"/>
                          <a:sym typeface="Roboto"/>
                        </a:rPr>
                        <a:t>next()</a:t>
                      </a:r>
                      <a:endParaRPr>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Roboto"/>
                          <a:ea typeface="Roboto"/>
                          <a:cs typeface="Roboto"/>
                          <a:sym typeface="Roboto"/>
                        </a:rPr>
                        <a:t>Returns next element in the list and advances the cursor position</a:t>
                      </a:r>
                      <a:endParaRPr>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405000">
                <a:tc>
                  <a:txBody>
                    <a:bodyPr/>
                    <a:lstStyle/>
                    <a:p>
                      <a:pPr marL="0" lvl="0" indent="0" algn="l" rtl="0">
                        <a:spcBef>
                          <a:spcPts val="0"/>
                        </a:spcBef>
                        <a:spcAft>
                          <a:spcPts val="0"/>
                        </a:spcAft>
                        <a:buNone/>
                      </a:pPr>
                      <a:r>
                        <a:rPr lang="en-GB">
                          <a:latin typeface="Roboto"/>
                          <a:ea typeface="Roboto"/>
                          <a:cs typeface="Roboto"/>
                          <a:sym typeface="Roboto"/>
                        </a:rPr>
                        <a:t>boolean</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a:latin typeface="Roboto"/>
                          <a:ea typeface="Roboto"/>
                          <a:cs typeface="Roboto"/>
                          <a:sym typeface="Roboto"/>
                        </a:rPr>
                        <a:t>hasPrevious()</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a:latin typeface="Roboto"/>
                          <a:ea typeface="Roboto"/>
                          <a:cs typeface="Roboto"/>
                          <a:sym typeface="Roboto"/>
                        </a:rPr>
                        <a:t>Calling previous() returns an element.</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05000">
                <a:tc>
                  <a:txBody>
                    <a:bodyPr/>
                    <a:lstStyle/>
                    <a:p>
                      <a:pPr marL="0" lvl="0" indent="0" algn="l" rtl="0">
                        <a:spcBef>
                          <a:spcPts val="0"/>
                        </a:spcBef>
                        <a:spcAft>
                          <a:spcPts val="0"/>
                        </a:spcAft>
                        <a:buNone/>
                      </a:pPr>
                      <a:r>
                        <a:rPr lang="en-GB">
                          <a:latin typeface="Roboto"/>
                          <a:ea typeface="Roboto"/>
                          <a:cs typeface="Roboto"/>
                          <a:sym typeface="Roboto"/>
                        </a:rPr>
                        <a:t>E</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Roboto"/>
                          <a:ea typeface="Roboto"/>
                          <a:cs typeface="Roboto"/>
                          <a:sym typeface="Roboto"/>
                        </a:rPr>
                        <a:t>previous()</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Roboto"/>
                          <a:ea typeface="Roboto"/>
                          <a:cs typeface="Roboto"/>
                          <a:sym typeface="Roboto"/>
                        </a:rPr>
                        <a:t>Returns previous element in the list and moves the cursor position backwards</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extLst>
                  <a:ext uri="{0D108BD9-81ED-4DB2-BD59-A6C34878D82A}">
                    <a16:rowId xmlns:a16="http://schemas.microsoft.com/office/drawing/2014/main" val="10004"/>
                  </a:ext>
                </a:extLst>
              </a:tr>
              <a:tr h="405000">
                <a:tc>
                  <a:txBody>
                    <a:bodyPr/>
                    <a:lstStyle/>
                    <a:p>
                      <a:pPr marL="0" lvl="0" indent="0" algn="l" rtl="0">
                        <a:spcBef>
                          <a:spcPts val="0"/>
                        </a:spcBef>
                        <a:spcAft>
                          <a:spcPts val="0"/>
                        </a:spcAft>
                        <a:buNone/>
                      </a:pPr>
                      <a:r>
                        <a:rPr lang="en-GB">
                          <a:latin typeface="Roboto"/>
                          <a:ea typeface="Roboto"/>
                          <a:cs typeface="Roboto"/>
                          <a:sym typeface="Roboto"/>
                        </a:rPr>
                        <a:t>void</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a:latin typeface="Roboto"/>
                          <a:ea typeface="Roboto"/>
                          <a:cs typeface="Roboto"/>
                          <a:sym typeface="Roboto"/>
                        </a:rPr>
                        <a:t>add(E e)</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a:latin typeface="Roboto"/>
                          <a:ea typeface="Roboto"/>
                          <a:cs typeface="Roboto"/>
                          <a:sym typeface="Roboto"/>
                        </a:rPr>
                        <a:t>Element is inserted immediately before the element that would be returned by next()</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667750">
                <a:tc>
                  <a:txBody>
                    <a:bodyPr/>
                    <a:lstStyle/>
                    <a:p>
                      <a:pPr marL="0" lvl="0" indent="0" algn="l" rtl="0">
                        <a:spcBef>
                          <a:spcPts val="0"/>
                        </a:spcBef>
                        <a:spcAft>
                          <a:spcPts val="0"/>
                        </a:spcAft>
                        <a:buNone/>
                      </a:pPr>
                      <a:r>
                        <a:rPr lang="en-GB">
                          <a:latin typeface="Roboto"/>
                          <a:ea typeface="Roboto"/>
                          <a:cs typeface="Roboto"/>
                          <a:sym typeface="Roboto"/>
                        </a:rPr>
                        <a:t>void</a:t>
                      </a:r>
                      <a:endParaRPr>
                        <a:latin typeface="Roboto"/>
                        <a:ea typeface="Roboto"/>
                        <a:cs typeface="Roboto"/>
                        <a:sym typeface="Roboto"/>
                      </a:endParaRPr>
                    </a:p>
                  </a:txBody>
                  <a:tcPr marL="91425" marR="91425" marT="91425" marB="91425">
                    <a:lnT w="9525" cap="flat" cmpd="sng">
                      <a:solidFill>
                        <a:srgbClr val="9E9E9E"/>
                      </a:solidFill>
                      <a:prstDash val="solid"/>
                      <a:round/>
                      <a:headEnd type="none" w="sm" len="sm"/>
                      <a:tailEnd type="none" w="sm" len="sm"/>
                    </a:lnT>
                    <a:solidFill>
                      <a:srgbClr val="EFEFEF"/>
                    </a:solidFill>
                  </a:tcPr>
                </a:tc>
                <a:tc>
                  <a:txBody>
                    <a:bodyPr/>
                    <a:lstStyle/>
                    <a:p>
                      <a:pPr marL="0" lvl="0" indent="0" algn="l" rtl="0">
                        <a:spcBef>
                          <a:spcPts val="0"/>
                        </a:spcBef>
                        <a:spcAft>
                          <a:spcPts val="0"/>
                        </a:spcAft>
                        <a:buNone/>
                      </a:pPr>
                      <a:r>
                        <a:rPr lang="en-GB">
                          <a:latin typeface="Roboto"/>
                          <a:ea typeface="Roboto"/>
                          <a:cs typeface="Roboto"/>
                          <a:sym typeface="Roboto"/>
                        </a:rPr>
                        <a:t>remove()</a:t>
                      </a:r>
                      <a:endParaRPr>
                        <a:latin typeface="Roboto"/>
                        <a:ea typeface="Roboto"/>
                        <a:cs typeface="Roboto"/>
                        <a:sym typeface="Roboto"/>
                      </a:endParaRPr>
                    </a:p>
                  </a:txBody>
                  <a:tcPr marL="91425" marR="91425" marT="91425" marB="91425">
                    <a:lnT w="9525" cap="flat" cmpd="sng">
                      <a:solidFill>
                        <a:srgbClr val="9E9E9E"/>
                      </a:solidFill>
                      <a:prstDash val="solid"/>
                      <a:round/>
                      <a:headEnd type="none" w="sm" len="sm"/>
                      <a:tailEnd type="none" w="sm" len="sm"/>
                    </a:lnT>
                    <a:solidFill>
                      <a:srgbClr val="EFEFEF"/>
                    </a:solidFill>
                  </a:tcPr>
                </a:tc>
                <a:tc>
                  <a:txBody>
                    <a:bodyPr/>
                    <a:lstStyle/>
                    <a:p>
                      <a:pPr marL="0" lvl="0" indent="0" algn="l" rtl="0">
                        <a:spcBef>
                          <a:spcPts val="0"/>
                        </a:spcBef>
                        <a:spcAft>
                          <a:spcPts val="0"/>
                        </a:spcAft>
                        <a:buNone/>
                      </a:pPr>
                      <a:r>
                        <a:rPr lang="en-GB">
                          <a:latin typeface="Roboto"/>
                          <a:ea typeface="Roboto"/>
                          <a:cs typeface="Roboto"/>
                          <a:sym typeface="Roboto"/>
                        </a:rPr>
                        <a:t>Removes from the list the last element that was returned by next() or previous()</a:t>
                      </a:r>
                      <a:endParaRPr>
                        <a:latin typeface="Roboto"/>
                        <a:ea typeface="Roboto"/>
                        <a:cs typeface="Roboto"/>
                        <a:sym typeface="Roboto"/>
                      </a:endParaRPr>
                    </a:p>
                  </a:txBody>
                  <a:tcPr marL="91425" marR="91425" marT="91425" marB="91425">
                    <a:lnT w="9525" cap="flat" cmpd="sng">
                      <a:solidFill>
                        <a:srgbClr val="9E9E9E"/>
                      </a:solidFill>
                      <a:prstDash val="solid"/>
                      <a:round/>
                      <a:headEnd type="none" w="sm" len="sm"/>
                      <a:tailEnd type="none" w="sm" len="sm"/>
                    </a:lnT>
                    <a:solidFill>
                      <a:srgbClr val="EFEFEF"/>
                    </a:solidFill>
                  </a:tcPr>
                </a:tc>
                <a:extLst>
                  <a:ext uri="{0D108BD9-81ED-4DB2-BD59-A6C34878D82A}">
                    <a16:rowId xmlns:a16="http://schemas.microsoft.com/office/drawing/2014/main" val="10006"/>
                  </a:ext>
                </a:extLst>
              </a:tr>
            </a:tbl>
          </a:graphicData>
        </a:graphic>
      </p:graphicFrame>
      <p:sp>
        <p:nvSpPr>
          <p:cNvPr id="368" name="Google Shape;368;p73"/>
          <p:cNvSpPr txBox="1"/>
          <p:nvPr/>
        </p:nvSpPr>
        <p:spPr>
          <a:xfrm>
            <a:off x="1678700" y="4571400"/>
            <a:ext cx="7345800" cy="419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GB" sz="1500" i="1">
                <a:latin typeface="Roboto"/>
                <a:ea typeface="Roboto"/>
                <a:cs typeface="Roboto"/>
                <a:sym typeface="Roboto"/>
              </a:rPr>
              <a:t>For illustration of ListIterator: </a:t>
            </a:r>
            <a:r>
              <a:rPr lang="en-GB" sz="1500" i="1" u="sng">
                <a:solidFill>
                  <a:schemeClr val="hlink"/>
                </a:solidFill>
                <a:latin typeface="Roboto"/>
                <a:ea typeface="Roboto"/>
                <a:cs typeface="Roboto"/>
                <a:sym typeface="Roboto"/>
                <a:hlinkClick r:id="rId3"/>
              </a:rPr>
              <a:t>https://www.journaldev.com/13457/java-listiterator</a:t>
            </a:r>
            <a:endParaRPr sz="1500" i="1">
              <a:latin typeface="Roboto"/>
              <a:ea typeface="Roboto"/>
              <a:cs typeface="Roboto"/>
              <a:sym typeface="Roboto"/>
            </a:endParaRPr>
          </a:p>
        </p:txBody>
      </p:sp>
    </p:spTree>
    <p:extLst>
      <p:ext uri="{BB962C8B-B14F-4D97-AF65-F5344CB8AC3E}">
        <p14:creationId xmlns:p14="http://schemas.microsoft.com/office/powerpoint/2010/main" val="25331197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7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Time Complexity</a:t>
            </a:r>
            <a:endParaRPr/>
          </a:p>
        </p:txBody>
      </p:sp>
      <p:graphicFrame>
        <p:nvGraphicFramePr>
          <p:cNvPr id="374" name="Google Shape;374;p74"/>
          <p:cNvGraphicFramePr/>
          <p:nvPr/>
        </p:nvGraphicFramePr>
        <p:xfrm>
          <a:off x="517863" y="1110890"/>
          <a:ext cx="8109900" cy="2835000"/>
        </p:xfrm>
        <a:graphic>
          <a:graphicData uri="http://schemas.openxmlformats.org/drawingml/2006/table">
            <a:tbl>
              <a:tblPr>
                <a:noFill/>
              </a:tblPr>
              <a:tblGrid>
                <a:gridCol w="2405400">
                  <a:extLst>
                    <a:ext uri="{9D8B030D-6E8A-4147-A177-3AD203B41FA5}">
                      <a16:colId xmlns:a16="http://schemas.microsoft.com/office/drawing/2014/main" val="20000"/>
                    </a:ext>
                  </a:extLst>
                </a:gridCol>
                <a:gridCol w="2405400">
                  <a:extLst>
                    <a:ext uri="{9D8B030D-6E8A-4147-A177-3AD203B41FA5}">
                      <a16:colId xmlns:a16="http://schemas.microsoft.com/office/drawing/2014/main" val="20001"/>
                    </a:ext>
                  </a:extLst>
                </a:gridCol>
                <a:gridCol w="3299100">
                  <a:extLst>
                    <a:ext uri="{9D8B030D-6E8A-4147-A177-3AD203B41FA5}">
                      <a16:colId xmlns:a16="http://schemas.microsoft.com/office/drawing/2014/main" val="20002"/>
                    </a:ext>
                  </a:extLst>
                </a:gridCol>
              </a:tblGrid>
              <a:tr h="405000">
                <a:tc>
                  <a:txBody>
                    <a:bodyPr/>
                    <a:lstStyle/>
                    <a:p>
                      <a:pPr marL="0" lvl="0" indent="0" algn="l" rtl="0">
                        <a:spcBef>
                          <a:spcPts val="0"/>
                        </a:spcBef>
                        <a:spcAft>
                          <a:spcPts val="0"/>
                        </a:spcAft>
                        <a:buNone/>
                      </a:pPr>
                      <a:r>
                        <a:rPr lang="en-GB" b="1">
                          <a:latin typeface="Roboto"/>
                          <a:ea typeface="Roboto"/>
                          <a:cs typeface="Roboto"/>
                          <a:sym typeface="Roboto"/>
                        </a:rPr>
                        <a:t>Method</a:t>
                      </a:r>
                      <a:endParaRPr b="1">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GB" b="1">
                          <a:latin typeface="Roboto"/>
                          <a:ea typeface="Roboto"/>
                          <a:cs typeface="Roboto"/>
                          <a:sym typeface="Roboto"/>
                        </a:rPr>
                        <a:t>Linked List API</a:t>
                      </a:r>
                      <a:r>
                        <a:rPr lang="en-GB">
                          <a:latin typeface="Roboto"/>
                          <a:ea typeface="Roboto"/>
                          <a:cs typeface="Roboto"/>
                          <a:sym typeface="Roboto"/>
                        </a:rPr>
                        <a:t> **</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B w="9525" cap="flat" cmpd="sng">
                      <a:solidFill>
                        <a:srgbClr val="9E9E9E"/>
                      </a:solidFill>
                      <a:prstDash val="solid"/>
                      <a:round/>
                      <a:headEnd type="none" w="sm" len="sm"/>
                      <a:tailEnd type="none" w="sm" len="sm"/>
                    </a:lnB>
                    <a:solidFill>
                      <a:srgbClr val="CFE2F3"/>
                    </a:solidFill>
                  </a:tcPr>
                </a:tc>
                <a:tc>
                  <a:txBody>
                    <a:bodyPr/>
                    <a:lstStyle/>
                    <a:p>
                      <a:pPr marL="0" lvl="0" indent="0" algn="l" rtl="0">
                        <a:spcBef>
                          <a:spcPts val="0"/>
                        </a:spcBef>
                        <a:spcAft>
                          <a:spcPts val="0"/>
                        </a:spcAft>
                        <a:buNone/>
                      </a:pPr>
                      <a:r>
                        <a:rPr lang="en-GB" b="1">
                          <a:latin typeface="Roboto"/>
                          <a:ea typeface="Roboto"/>
                          <a:cs typeface="Roboto"/>
                          <a:sym typeface="Roboto"/>
                        </a:rPr>
                        <a:t>List Iterator API</a:t>
                      </a:r>
                      <a:endParaRPr b="1">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solidFill>
                      <a:srgbClr val="CFE2F3"/>
                    </a:solidFill>
                  </a:tcPr>
                </a:tc>
                <a:extLst>
                  <a:ext uri="{0D108BD9-81ED-4DB2-BD59-A6C34878D82A}">
                    <a16:rowId xmlns:a16="http://schemas.microsoft.com/office/drawing/2014/main" val="10000"/>
                  </a:ext>
                </a:extLst>
              </a:tr>
              <a:tr h="405000">
                <a:tc>
                  <a:txBody>
                    <a:bodyPr/>
                    <a:lstStyle/>
                    <a:p>
                      <a:pPr marL="0" lvl="0" indent="0" algn="l" rtl="0">
                        <a:spcBef>
                          <a:spcPts val="0"/>
                        </a:spcBef>
                        <a:spcAft>
                          <a:spcPts val="0"/>
                        </a:spcAft>
                        <a:buNone/>
                      </a:pPr>
                      <a:r>
                        <a:rPr lang="en-GB">
                          <a:latin typeface="Roboto"/>
                          <a:ea typeface="Roboto"/>
                          <a:cs typeface="Roboto"/>
                          <a:sym typeface="Roboto"/>
                        </a:rPr>
                        <a:t>hasNext()</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dirty="0">
                          <a:latin typeface="Roboto"/>
                          <a:ea typeface="Roboto"/>
                          <a:cs typeface="Roboto"/>
                          <a:sym typeface="Roboto"/>
                        </a:rPr>
                        <a:t>No cursor</a:t>
                      </a:r>
                      <a:endParaRPr dirty="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a:latin typeface="Roboto"/>
                          <a:ea typeface="Roboto"/>
                          <a:cs typeface="Roboto"/>
                          <a:sym typeface="Roboto"/>
                        </a:rPr>
                        <a:t>O(1)</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05000">
                <a:tc>
                  <a:txBody>
                    <a:bodyPr/>
                    <a:lstStyle/>
                    <a:p>
                      <a:pPr marL="0" lvl="0" indent="0" algn="l" rtl="0">
                        <a:spcBef>
                          <a:spcPts val="0"/>
                        </a:spcBef>
                        <a:spcAft>
                          <a:spcPts val="0"/>
                        </a:spcAft>
                        <a:buNone/>
                      </a:pPr>
                      <a:r>
                        <a:rPr lang="en-GB">
                          <a:latin typeface="Roboto"/>
                          <a:ea typeface="Roboto"/>
                          <a:cs typeface="Roboto"/>
                          <a:sym typeface="Roboto"/>
                        </a:rPr>
                        <a:t>next()</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Roboto"/>
                          <a:ea typeface="Roboto"/>
                          <a:cs typeface="Roboto"/>
                          <a:sym typeface="Roboto"/>
                        </a:rPr>
                        <a:t>No cursor</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Roboto"/>
                          <a:ea typeface="Roboto"/>
                          <a:cs typeface="Roboto"/>
                          <a:sym typeface="Roboto"/>
                        </a:rPr>
                        <a:t>O(1)</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405000">
                <a:tc>
                  <a:txBody>
                    <a:bodyPr/>
                    <a:lstStyle/>
                    <a:p>
                      <a:pPr marL="0" lvl="0" indent="0" algn="l" rtl="0">
                        <a:spcBef>
                          <a:spcPts val="0"/>
                        </a:spcBef>
                        <a:spcAft>
                          <a:spcPts val="0"/>
                        </a:spcAft>
                        <a:buNone/>
                      </a:pPr>
                      <a:r>
                        <a:rPr lang="en-GB">
                          <a:latin typeface="Roboto"/>
                          <a:ea typeface="Roboto"/>
                          <a:cs typeface="Roboto"/>
                          <a:sym typeface="Roboto"/>
                        </a:rPr>
                        <a:t>hasPrevious()</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a:latin typeface="Roboto"/>
                          <a:ea typeface="Roboto"/>
                          <a:cs typeface="Roboto"/>
                          <a:sym typeface="Roboto"/>
                        </a:rPr>
                        <a:t>No cursor</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a:latin typeface="Roboto"/>
                          <a:ea typeface="Roboto"/>
                          <a:cs typeface="Roboto"/>
                          <a:sym typeface="Roboto"/>
                        </a:rPr>
                        <a:t>O(1)</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05000">
                <a:tc>
                  <a:txBody>
                    <a:bodyPr/>
                    <a:lstStyle/>
                    <a:p>
                      <a:pPr marL="0" lvl="0" indent="0" algn="l" rtl="0">
                        <a:spcBef>
                          <a:spcPts val="0"/>
                        </a:spcBef>
                        <a:spcAft>
                          <a:spcPts val="0"/>
                        </a:spcAft>
                        <a:buNone/>
                      </a:pPr>
                      <a:r>
                        <a:rPr lang="en-GB">
                          <a:latin typeface="Roboto"/>
                          <a:ea typeface="Roboto"/>
                          <a:cs typeface="Roboto"/>
                          <a:sym typeface="Roboto"/>
                        </a:rPr>
                        <a:t>previous()</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Roboto"/>
                          <a:ea typeface="Roboto"/>
                          <a:cs typeface="Roboto"/>
                          <a:sym typeface="Roboto"/>
                        </a:rPr>
                        <a:t>No cursor</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Roboto"/>
                          <a:ea typeface="Roboto"/>
                          <a:cs typeface="Roboto"/>
                          <a:sym typeface="Roboto"/>
                        </a:rPr>
                        <a:t>O(1)</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extLst>
                  <a:ext uri="{0D108BD9-81ED-4DB2-BD59-A6C34878D82A}">
                    <a16:rowId xmlns:a16="http://schemas.microsoft.com/office/drawing/2014/main" val="10004"/>
                  </a:ext>
                </a:extLst>
              </a:tr>
              <a:tr h="405000">
                <a:tc>
                  <a:txBody>
                    <a:bodyPr/>
                    <a:lstStyle/>
                    <a:p>
                      <a:pPr marL="0" lvl="0" indent="0" algn="l" rtl="0">
                        <a:spcBef>
                          <a:spcPts val="0"/>
                        </a:spcBef>
                        <a:spcAft>
                          <a:spcPts val="0"/>
                        </a:spcAft>
                        <a:buNone/>
                      </a:pPr>
                      <a:r>
                        <a:rPr lang="en-GB">
                          <a:latin typeface="Roboto"/>
                          <a:ea typeface="Roboto"/>
                          <a:cs typeface="Roboto"/>
                          <a:sym typeface="Roboto"/>
                        </a:rPr>
                        <a:t>add(E e) to index k</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a:latin typeface="Roboto"/>
                          <a:ea typeface="Roboto"/>
                          <a:cs typeface="Roboto"/>
                          <a:sym typeface="Roboto"/>
                        </a:rPr>
                        <a:t>O(n)</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GB">
                          <a:latin typeface="Roboto"/>
                          <a:ea typeface="Roboto"/>
                          <a:cs typeface="Roboto"/>
                          <a:sym typeface="Roboto"/>
                        </a:rPr>
                        <a:t>O(1) already at k</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405000">
                <a:tc>
                  <a:txBody>
                    <a:bodyPr/>
                    <a:lstStyle/>
                    <a:p>
                      <a:pPr marL="0" lvl="0" indent="0" algn="l" rtl="0">
                        <a:spcBef>
                          <a:spcPts val="0"/>
                        </a:spcBef>
                        <a:spcAft>
                          <a:spcPts val="0"/>
                        </a:spcAft>
                        <a:buNone/>
                      </a:pPr>
                      <a:r>
                        <a:rPr lang="en-GB">
                          <a:latin typeface="Roboto"/>
                          <a:ea typeface="Roboto"/>
                          <a:cs typeface="Roboto"/>
                          <a:sym typeface="Roboto"/>
                        </a:rPr>
                        <a:t>remove() from index k</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a:latin typeface="Roboto"/>
                          <a:ea typeface="Roboto"/>
                          <a:cs typeface="Roboto"/>
                          <a:sym typeface="Roboto"/>
                        </a:rPr>
                        <a:t>O(n)</a:t>
                      </a:r>
                      <a:endParaRPr>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GB" dirty="0">
                          <a:latin typeface="Roboto"/>
                          <a:ea typeface="Roboto"/>
                          <a:cs typeface="Roboto"/>
                          <a:sym typeface="Roboto"/>
                        </a:rPr>
                        <a:t>O(1) already at k</a:t>
                      </a:r>
                      <a:endParaRPr dirty="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FEFEF"/>
                    </a:solidFill>
                  </a:tcPr>
                </a:tc>
                <a:extLst>
                  <a:ext uri="{0D108BD9-81ED-4DB2-BD59-A6C34878D82A}">
                    <a16:rowId xmlns:a16="http://schemas.microsoft.com/office/drawing/2014/main" val="10006"/>
                  </a:ext>
                </a:extLst>
              </a:tr>
            </a:tbl>
          </a:graphicData>
        </a:graphic>
      </p:graphicFrame>
      <p:sp>
        <p:nvSpPr>
          <p:cNvPr id="375" name="Google Shape;375;p74"/>
          <p:cNvSpPr txBox="1"/>
          <p:nvPr/>
        </p:nvSpPr>
        <p:spPr>
          <a:xfrm>
            <a:off x="4761750" y="4361550"/>
            <a:ext cx="4163100" cy="48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i="1"/>
              <a:t>** From the API: All of the operations perform as could be expected for a doubly-linked list.</a:t>
            </a:r>
            <a:endParaRPr i="1"/>
          </a:p>
        </p:txBody>
      </p:sp>
    </p:spTree>
    <p:extLst>
      <p:ext uri="{BB962C8B-B14F-4D97-AF65-F5344CB8AC3E}">
        <p14:creationId xmlns:p14="http://schemas.microsoft.com/office/powerpoint/2010/main" val="18255135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7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ListIterator</a:t>
            </a:r>
            <a:endParaRPr/>
          </a:p>
        </p:txBody>
      </p:sp>
      <p:sp>
        <p:nvSpPr>
          <p:cNvPr id="381" name="Google Shape;381;p75"/>
          <p:cNvSpPr/>
          <p:nvPr/>
        </p:nvSpPr>
        <p:spPr>
          <a:xfrm>
            <a:off x="2578475" y="1451250"/>
            <a:ext cx="6346500" cy="1608900"/>
          </a:xfrm>
          <a:prstGeom prst="roundRect">
            <a:avLst>
              <a:gd name="adj" fmla="val 16667"/>
            </a:avLst>
          </a:prstGeom>
          <a:solidFill>
            <a:srgbClr val="FFFFFF"/>
          </a:solidFill>
          <a:ln w="9525" cap="flat" cmpd="sng">
            <a:solidFill>
              <a:srgbClr val="42424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urier New"/>
                <a:ea typeface="Courier New"/>
                <a:cs typeface="Courier New"/>
                <a:sym typeface="Courier New"/>
              </a:rPr>
              <a:t>LinkedList&lt;String&gt; nameList = new LinkedList&lt;String&gt;();</a:t>
            </a:r>
            <a:endParaRPr>
              <a:latin typeface="Courier New"/>
              <a:ea typeface="Courier New"/>
              <a:cs typeface="Courier New"/>
              <a:sym typeface="Courier New"/>
            </a:endParaRPr>
          </a:p>
          <a:p>
            <a:pPr marL="0" lvl="0" indent="0" algn="l" rtl="0">
              <a:spcBef>
                <a:spcPts val="0"/>
              </a:spcBef>
              <a:spcAft>
                <a:spcPts val="0"/>
              </a:spcAft>
              <a:buNone/>
            </a:pPr>
            <a:r>
              <a:rPr lang="en-GB" b="1">
                <a:highlight>
                  <a:srgbClr val="FFF2CC"/>
                </a:highlight>
                <a:latin typeface="Courier New"/>
                <a:ea typeface="Courier New"/>
                <a:cs typeface="Courier New"/>
                <a:sym typeface="Courier New"/>
              </a:rPr>
              <a:t>nameList</a:t>
            </a:r>
            <a:r>
              <a:rPr lang="en-GB">
                <a:latin typeface="Courier New"/>
                <a:ea typeface="Courier New"/>
                <a:cs typeface="Courier New"/>
                <a:sym typeface="Courier New"/>
              </a:rPr>
              <a:t>.add("Shyam");</a:t>
            </a:r>
            <a:endParaRPr>
              <a:latin typeface="Courier New"/>
              <a:ea typeface="Courier New"/>
              <a:cs typeface="Courier New"/>
              <a:sym typeface="Courier New"/>
            </a:endParaRPr>
          </a:p>
          <a:p>
            <a:pPr marL="0" lvl="0" indent="0" algn="l" rtl="0">
              <a:spcBef>
                <a:spcPts val="0"/>
              </a:spcBef>
              <a:spcAft>
                <a:spcPts val="0"/>
              </a:spcAft>
              <a:buNone/>
            </a:pPr>
            <a:r>
              <a:rPr lang="en-GB" b="1">
                <a:latin typeface="Courier New"/>
                <a:ea typeface="Courier New"/>
                <a:cs typeface="Courier New"/>
                <a:sym typeface="Courier New"/>
              </a:rPr>
              <a:t>nameList</a:t>
            </a:r>
            <a:r>
              <a:rPr lang="en-GB">
                <a:latin typeface="Courier New"/>
                <a:ea typeface="Courier New"/>
                <a:cs typeface="Courier New"/>
                <a:sym typeface="Courier New"/>
              </a:rPr>
              <a:t>.add("Rajat");</a:t>
            </a:r>
            <a:endParaRPr>
              <a:latin typeface="Courier New"/>
              <a:ea typeface="Courier New"/>
              <a:cs typeface="Courier New"/>
              <a:sym typeface="Courier New"/>
            </a:endParaRPr>
          </a:p>
          <a:p>
            <a:pPr marL="0" lvl="0" indent="0" algn="l" rtl="0">
              <a:spcBef>
                <a:spcPts val="0"/>
              </a:spcBef>
              <a:spcAft>
                <a:spcPts val="0"/>
              </a:spcAft>
              <a:buNone/>
            </a:pPr>
            <a:r>
              <a:rPr lang="en-GB" b="1">
                <a:latin typeface="Courier New"/>
                <a:ea typeface="Courier New"/>
                <a:cs typeface="Courier New"/>
                <a:sym typeface="Courier New"/>
              </a:rPr>
              <a:t>nameList</a:t>
            </a:r>
            <a:r>
              <a:rPr lang="en-GB">
                <a:latin typeface="Courier New"/>
                <a:ea typeface="Courier New"/>
                <a:cs typeface="Courier New"/>
                <a:sym typeface="Courier New"/>
              </a:rPr>
              <a:t>.add("Paul");</a:t>
            </a:r>
            <a:endParaRPr>
              <a:latin typeface="Courier New"/>
              <a:ea typeface="Courier New"/>
              <a:cs typeface="Courier New"/>
              <a:sym typeface="Courier New"/>
            </a:endParaRPr>
          </a:p>
          <a:p>
            <a:pPr marL="0" lvl="0" indent="0" algn="l" rtl="0">
              <a:spcBef>
                <a:spcPts val="0"/>
              </a:spcBef>
              <a:spcAft>
                <a:spcPts val="0"/>
              </a:spcAft>
              <a:buNone/>
            </a:pPr>
            <a:r>
              <a:rPr lang="en-GB">
                <a:solidFill>
                  <a:srgbClr val="0000FF"/>
                </a:solidFill>
                <a:latin typeface="Courier New"/>
                <a:ea typeface="Courier New"/>
                <a:cs typeface="Courier New"/>
                <a:sym typeface="Courier New"/>
              </a:rPr>
              <a:t>// Initialise list iterator</a:t>
            </a:r>
            <a:endParaRPr>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GB">
                <a:latin typeface="Courier New"/>
                <a:ea typeface="Courier New"/>
                <a:cs typeface="Courier New"/>
                <a:sym typeface="Courier New"/>
              </a:rPr>
              <a:t>ListIterator&lt;String&gt; cursor = names.listIterator();</a:t>
            </a:r>
            <a:endParaRPr>
              <a:solidFill>
                <a:srgbClr val="0000FF"/>
              </a:solidFill>
              <a:latin typeface="Courier New"/>
              <a:ea typeface="Courier New"/>
              <a:cs typeface="Courier New"/>
              <a:sym typeface="Courier New"/>
            </a:endParaRPr>
          </a:p>
        </p:txBody>
      </p:sp>
      <p:sp>
        <p:nvSpPr>
          <p:cNvPr id="382" name="Google Shape;382;p75"/>
          <p:cNvSpPr/>
          <p:nvPr/>
        </p:nvSpPr>
        <p:spPr>
          <a:xfrm>
            <a:off x="2578475" y="3362350"/>
            <a:ext cx="6346500" cy="1608900"/>
          </a:xfrm>
          <a:prstGeom prst="roundRect">
            <a:avLst>
              <a:gd name="adj" fmla="val 16667"/>
            </a:avLst>
          </a:prstGeom>
          <a:solidFill>
            <a:srgbClr val="FFFFFF"/>
          </a:solidFill>
          <a:ln w="9525" cap="flat" cmpd="sng">
            <a:solidFill>
              <a:srgbClr val="42424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urier New"/>
                <a:ea typeface="Courier New"/>
                <a:cs typeface="Courier New"/>
                <a:sym typeface="Courier New"/>
              </a:rPr>
              <a:t>LinkedList&lt;String&gt; nameList = new LinkedList&lt;String&gt;();</a:t>
            </a:r>
            <a:endParaRPr>
              <a:latin typeface="Courier New"/>
              <a:ea typeface="Courier New"/>
              <a:cs typeface="Courier New"/>
              <a:sym typeface="Courier New"/>
            </a:endParaRPr>
          </a:p>
          <a:p>
            <a:pPr marL="0" lvl="0" indent="0" algn="l" rtl="0">
              <a:spcBef>
                <a:spcPts val="0"/>
              </a:spcBef>
              <a:spcAft>
                <a:spcPts val="0"/>
              </a:spcAft>
              <a:buNone/>
            </a:pPr>
            <a:r>
              <a:rPr lang="en-GB">
                <a:solidFill>
                  <a:srgbClr val="0000FF"/>
                </a:solidFill>
                <a:latin typeface="Courier New"/>
                <a:ea typeface="Courier New"/>
                <a:cs typeface="Courier New"/>
                <a:sym typeface="Courier New"/>
              </a:rPr>
              <a:t>// Initialise list iterator</a:t>
            </a:r>
            <a:endParaRPr>
              <a:solidFill>
                <a:srgbClr val="0000FF"/>
              </a:solidFill>
              <a:latin typeface="Courier New"/>
              <a:ea typeface="Courier New"/>
              <a:cs typeface="Courier New"/>
              <a:sym typeface="Courier New"/>
            </a:endParaRPr>
          </a:p>
          <a:p>
            <a:pPr marL="0" lvl="0" indent="0" algn="l" rtl="0">
              <a:spcBef>
                <a:spcPts val="0"/>
              </a:spcBef>
              <a:spcAft>
                <a:spcPts val="0"/>
              </a:spcAft>
              <a:buNone/>
            </a:pPr>
            <a:r>
              <a:rPr lang="en-GB">
                <a:latin typeface="Courier New"/>
                <a:ea typeface="Courier New"/>
                <a:cs typeface="Courier New"/>
                <a:sym typeface="Courier New"/>
              </a:rPr>
              <a:t>ListIterator&lt;String&gt; cursor = names.listIterator();</a:t>
            </a:r>
            <a:endParaRPr>
              <a:latin typeface="Courier New"/>
              <a:ea typeface="Courier New"/>
              <a:cs typeface="Courier New"/>
              <a:sym typeface="Courier New"/>
            </a:endParaRPr>
          </a:p>
          <a:p>
            <a:pPr marL="0" lvl="0" indent="0" algn="l" rtl="0">
              <a:spcBef>
                <a:spcPts val="0"/>
              </a:spcBef>
              <a:spcAft>
                <a:spcPts val="0"/>
              </a:spcAft>
              <a:buNone/>
            </a:pPr>
            <a:r>
              <a:rPr lang="en-GB" b="1">
                <a:highlight>
                  <a:srgbClr val="FFF2CC"/>
                </a:highlight>
                <a:latin typeface="Courier New"/>
                <a:ea typeface="Courier New"/>
                <a:cs typeface="Courier New"/>
                <a:sym typeface="Courier New"/>
              </a:rPr>
              <a:t>cursor</a:t>
            </a:r>
            <a:r>
              <a:rPr lang="en-GB">
                <a:latin typeface="Courier New"/>
                <a:ea typeface="Courier New"/>
                <a:cs typeface="Courier New"/>
                <a:sym typeface="Courier New"/>
              </a:rPr>
              <a:t>.add("Shyam");</a:t>
            </a:r>
            <a:endParaRPr>
              <a:latin typeface="Courier New"/>
              <a:ea typeface="Courier New"/>
              <a:cs typeface="Courier New"/>
              <a:sym typeface="Courier New"/>
            </a:endParaRPr>
          </a:p>
          <a:p>
            <a:pPr marL="0" lvl="0" indent="0" algn="l" rtl="0">
              <a:spcBef>
                <a:spcPts val="0"/>
              </a:spcBef>
              <a:spcAft>
                <a:spcPts val="0"/>
              </a:spcAft>
              <a:buNone/>
            </a:pPr>
            <a:r>
              <a:rPr lang="en-GB" b="1">
                <a:latin typeface="Courier New"/>
                <a:ea typeface="Courier New"/>
                <a:cs typeface="Courier New"/>
                <a:sym typeface="Courier New"/>
              </a:rPr>
              <a:t>cursor</a:t>
            </a:r>
            <a:r>
              <a:rPr lang="en-GB">
                <a:latin typeface="Courier New"/>
                <a:ea typeface="Courier New"/>
                <a:cs typeface="Courier New"/>
                <a:sym typeface="Courier New"/>
              </a:rPr>
              <a:t>.add("Rajat");</a:t>
            </a:r>
            <a:endParaRPr>
              <a:latin typeface="Courier New"/>
              <a:ea typeface="Courier New"/>
              <a:cs typeface="Courier New"/>
              <a:sym typeface="Courier New"/>
            </a:endParaRPr>
          </a:p>
          <a:p>
            <a:pPr marL="0" lvl="0" indent="0" algn="l" rtl="0">
              <a:spcBef>
                <a:spcPts val="0"/>
              </a:spcBef>
              <a:spcAft>
                <a:spcPts val="0"/>
              </a:spcAft>
              <a:buNone/>
            </a:pPr>
            <a:r>
              <a:rPr lang="en-GB" b="1">
                <a:latin typeface="Courier New"/>
                <a:ea typeface="Courier New"/>
                <a:cs typeface="Courier New"/>
                <a:sym typeface="Courier New"/>
              </a:rPr>
              <a:t>cursor</a:t>
            </a:r>
            <a:r>
              <a:rPr lang="en-GB">
                <a:latin typeface="Courier New"/>
                <a:ea typeface="Courier New"/>
                <a:cs typeface="Courier New"/>
                <a:sym typeface="Courier New"/>
              </a:rPr>
              <a:t>.add("Paul");</a:t>
            </a:r>
            <a:endParaRPr>
              <a:latin typeface="Courier New"/>
              <a:ea typeface="Courier New"/>
              <a:cs typeface="Courier New"/>
              <a:sym typeface="Courier New"/>
            </a:endParaRPr>
          </a:p>
          <a:p>
            <a:pPr marL="0" lvl="0" indent="0" algn="l" rtl="0">
              <a:spcBef>
                <a:spcPts val="0"/>
              </a:spcBef>
              <a:spcAft>
                <a:spcPts val="0"/>
              </a:spcAft>
              <a:buNone/>
            </a:pPr>
            <a:endParaRPr>
              <a:solidFill>
                <a:srgbClr val="0000FF"/>
              </a:solidFill>
              <a:latin typeface="Courier New"/>
              <a:ea typeface="Courier New"/>
              <a:cs typeface="Courier New"/>
              <a:sym typeface="Courier New"/>
            </a:endParaRPr>
          </a:p>
        </p:txBody>
      </p:sp>
      <p:sp>
        <p:nvSpPr>
          <p:cNvPr id="383" name="Google Shape;383;p75"/>
          <p:cNvSpPr txBox="1"/>
          <p:nvPr/>
        </p:nvSpPr>
        <p:spPr>
          <a:xfrm>
            <a:off x="170175" y="1541000"/>
            <a:ext cx="2265300" cy="1389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i="1">
                <a:solidFill>
                  <a:schemeClr val="lt2"/>
                </a:solidFill>
                <a:latin typeface="Roboto"/>
                <a:ea typeface="Roboto"/>
                <a:cs typeface="Roboto"/>
                <a:sym typeface="Roboto"/>
              </a:rPr>
              <a:t>Method 1: </a:t>
            </a:r>
            <a:endParaRPr sz="1800" b="1" i="1">
              <a:solidFill>
                <a:schemeClr val="lt2"/>
              </a:solidFill>
              <a:latin typeface="Roboto"/>
              <a:ea typeface="Roboto"/>
              <a:cs typeface="Roboto"/>
              <a:sym typeface="Roboto"/>
            </a:endParaRPr>
          </a:p>
          <a:p>
            <a:pPr marL="0" lvl="0" indent="0" algn="l" rtl="0">
              <a:lnSpc>
                <a:spcPct val="115000"/>
              </a:lnSpc>
              <a:spcBef>
                <a:spcPts val="0"/>
              </a:spcBef>
              <a:spcAft>
                <a:spcPts val="0"/>
              </a:spcAft>
              <a:buNone/>
            </a:pPr>
            <a:r>
              <a:rPr lang="en-GB" sz="1800" i="1">
                <a:solidFill>
                  <a:schemeClr val="lt2"/>
                </a:solidFill>
                <a:latin typeface="Roboto"/>
                <a:ea typeface="Roboto"/>
                <a:cs typeface="Roboto"/>
                <a:sym typeface="Roboto"/>
              </a:rPr>
              <a:t>Call LL’s add method to add names</a:t>
            </a:r>
            <a:endParaRPr sz="1800" i="1">
              <a:solidFill>
                <a:schemeClr val="lt2"/>
              </a:solidFill>
              <a:latin typeface="Roboto"/>
              <a:ea typeface="Roboto"/>
              <a:cs typeface="Roboto"/>
              <a:sym typeface="Roboto"/>
            </a:endParaRPr>
          </a:p>
        </p:txBody>
      </p:sp>
      <p:sp>
        <p:nvSpPr>
          <p:cNvPr id="384" name="Google Shape;384;p75"/>
          <p:cNvSpPr txBox="1"/>
          <p:nvPr/>
        </p:nvSpPr>
        <p:spPr>
          <a:xfrm>
            <a:off x="170175" y="3471850"/>
            <a:ext cx="2408400" cy="13899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sz="1800" b="1" i="1">
                <a:solidFill>
                  <a:schemeClr val="lt2"/>
                </a:solidFill>
                <a:latin typeface="Roboto"/>
                <a:ea typeface="Roboto"/>
                <a:cs typeface="Roboto"/>
                <a:sym typeface="Roboto"/>
              </a:rPr>
              <a:t>Method 2: </a:t>
            </a:r>
            <a:endParaRPr sz="1800" b="1" i="1">
              <a:solidFill>
                <a:schemeClr val="lt2"/>
              </a:solidFill>
              <a:latin typeface="Roboto"/>
              <a:ea typeface="Roboto"/>
              <a:cs typeface="Roboto"/>
              <a:sym typeface="Roboto"/>
            </a:endParaRPr>
          </a:p>
          <a:p>
            <a:pPr marL="0" lvl="0" indent="0" algn="l" rtl="0">
              <a:lnSpc>
                <a:spcPct val="115000"/>
              </a:lnSpc>
              <a:spcBef>
                <a:spcPts val="0"/>
              </a:spcBef>
              <a:spcAft>
                <a:spcPts val="0"/>
              </a:spcAft>
              <a:buNone/>
            </a:pPr>
            <a:r>
              <a:rPr lang="en-GB" sz="1800" i="1">
                <a:solidFill>
                  <a:schemeClr val="lt2"/>
                </a:solidFill>
                <a:latin typeface="Roboto"/>
                <a:ea typeface="Roboto"/>
                <a:cs typeface="Roboto"/>
                <a:sym typeface="Roboto"/>
              </a:rPr>
              <a:t>Call iterator’s add method to add names</a:t>
            </a:r>
            <a:endParaRPr sz="1800" i="1">
              <a:solidFill>
                <a:schemeClr val="lt2"/>
              </a:solidFill>
              <a:latin typeface="Roboto"/>
              <a:ea typeface="Roboto"/>
              <a:cs typeface="Roboto"/>
              <a:sym typeface="Roboto"/>
            </a:endParaRPr>
          </a:p>
        </p:txBody>
      </p:sp>
      <p:sp>
        <p:nvSpPr>
          <p:cNvPr id="385" name="Google Shape;385;p75"/>
          <p:cNvSpPr txBox="1"/>
          <p:nvPr/>
        </p:nvSpPr>
        <p:spPr>
          <a:xfrm>
            <a:off x="161100" y="718250"/>
            <a:ext cx="8700900" cy="43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i="1">
                <a:solidFill>
                  <a:srgbClr val="0000FF"/>
                </a:solidFill>
                <a:latin typeface="Roboto"/>
                <a:ea typeface="Roboto"/>
                <a:cs typeface="Roboto"/>
                <a:sym typeface="Roboto"/>
              </a:rPr>
              <a:t>Avoid concurrentModificationException error.</a:t>
            </a:r>
            <a:endParaRPr sz="1800" i="1">
              <a:solidFill>
                <a:srgbClr val="0000FF"/>
              </a:solidFill>
              <a:latin typeface="Roboto"/>
              <a:ea typeface="Roboto"/>
              <a:cs typeface="Roboto"/>
              <a:sym typeface="Roboto"/>
            </a:endParaRPr>
          </a:p>
          <a:p>
            <a:pPr marL="0" lvl="0" indent="0" algn="l" rtl="0">
              <a:lnSpc>
                <a:spcPct val="115000"/>
              </a:lnSpc>
              <a:spcBef>
                <a:spcPts val="0"/>
              </a:spcBef>
              <a:spcAft>
                <a:spcPts val="0"/>
              </a:spcAft>
              <a:buNone/>
            </a:pPr>
            <a:r>
              <a:rPr lang="en-GB" sz="1600" i="1">
                <a:solidFill>
                  <a:srgbClr val="0000FF"/>
                </a:solidFill>
                <a:latin typeface="Roboto"/>
                <a:ea typeface="Roboto"/>
                <a:cs typeface="Roboto"/>
                <a:sym typeface="Roboto"/>
              </a:rPr>
              <a:t>Essentially, the ConcurrentModificationException is used to fail-fast when something we are iterating on is modified.</a:t>
            </a:r>
            <a:endParaRPr sz="1600" i="1">
              <a:solidFill>
                <a:srgbClr val="0000FF"/>
              </a:solidFill>
              <a:latin typeface="Roboto"/>
              <a:ea typeface="Roboto"/>
              <a:cs typeface="Roboto"/>
              <a:sym typeface="Roboto"/>
            </a:endParaRPr>
          </a:p>
        </p:txBody>
      </p:sp>
    </p:spTree>
    <p:extLst>
      <p:ext uri="{BB962C8B-B14F-4D97-AF65-F5344CB8AC3E}">
        <p14:creationId xmlns:p14="http://schemas.microsoft.com/office/powerpoint/2010/main" val="6151927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7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Doubly Linked List Node Implementation</a:t>
            </a:r>
            <a:endParaRPr/>
          </a:p>
        </p:txBody>
      </p:sp>
      <p:sp>
        <p:nvSpPr>
          <p:cNvPr id="391" name="Google Shape;391;p76"/>
          <p:cNvSpPr/>
          <p:nvPr/>
        </p:nvSpPr>
        <p:spPr>
          <a:xfrm>
            <a:off x="402925" y="860375"/>
            <a:ext cx="4686900" cy="2201700"/>
          </a:xfrm>
          <a:prstGeom prst="roundRect">
            <a:avLst>
              <a:gd name="adj" fmla="val 16667"/>
            </a:avLst>
          </a:prstGeom>
          <a:solidFill>
            <a:srgbClr val="FFFFFF"/>
          </a:solidFill>
          <a:ln w="9525" cap="flat" cmpd="sng">
            <a:solidFill>
              <a:srgbClr val="42424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urier New"/>
                <a:ea typeface="Courier New"/>
                <a:cs typeface="Courier New"/>
                <a:sym typeface="Courier New"/>
              </a:rPr>
              <a:t>public static class </a:t>
            </a:r>
            <a:r>
              <a:rPr lang="en-GB" b="1">
                <a:latin typeface="Courier New"/>
                <a:ea typeface="Courier New"/>
                <a:cs typeface="Courier New"/>
                <a:sym typeface="Courier New"/>
              </a:rPr>
              <a:t>Node </a:t>
            </a:r>
            <a:r>
              <a:rPr lang="en-GB">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None/>
            </a:pPr>
            <a:r>
              <a:rPr lang="en-GB">
                <a:latin typeface="Courier New"/>
                <a:ea typeface="Courier New"/>
                <a:cs typeface="Courier New"/>
                <a:sym typeface="Courier New"/>
              </a:rPr>
              <a:t>        public Node </a:t>
            </a:r>
            <a:r>
              <a:rPr lang="en-GB">
                <a:highlight>
                  <a:srgbClr val="FCE5CD"/>
                </a:highlight>
                <a:latin typeface="Courier New"/>
                <a:ea typeface="Courier New"/>
                <a:cs typeface="Courier New"/>
                <a:sym typeface="Courier New"/>
              </a:rPr>
              <a:t>prev</a:t>
            </a:r>
            <a:r>
              <a:rPr lang="en-GB">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None/>
            </a:pPr>
            <a:r>
              <a:rPr lang="en-GB">
                <a:latin typeface="Courier New"/>
                <a:ea typeface="Courier New"/>
                <a:cs typeface="Courier New"/>
                <a:sym typeface="Courier New"/>
              </a:rPr>
              <a:t>        public Node </a:t>
            </a:r>
            <a:r>
              <a:rPr lang="en-GB">
                <a:highlight>
                  <a:srgbClr val="C9DAF8"/>
                </a:highlight>
                <a:latin typeface="Courier New"/>
                <a:ea typeface="Courier New"/>
                <a:cs typeface="Courier New"/>
                <a:sym typeface="Courier New"/>
              </a:rPr>
              <a:t>next</a:t>
            </a:r>
            <a:r>
              <a:rPr lang="en-GB">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None/>
            </a:pPr>
            <a:r>
              <a:rPr lang="en-GB">
                <a:latin typeface="Courier New"/>
                <a:ea typeface="Courier New"/>
                <a:cs typeface="Courier New"/>
                <a:sym typeface="Courier New"/>
              </a:rPr>
              <a:t>        public char c;</a:t>
            </a:r>
            <a:endParaRPr>
              <a:latin typeface="Courier New"/>
              <a:ea typeface="Courier New"/>
              <a:cs typeface="Courier New"/>
              <a:sym typeface="Courier New"/>
            </a:endParaRPr>
          </a:p>
          <a:p>
            <a:pPr marL="0" lvl="0" indent="0" algn="l" rtl="0">
              <a:spcBef>
                <a:spcPts val="0"/>
              </a:spcBef>
              <a:spcAft>
                <a:spcPts val="0"/>
              </a:spcAft>
              <a:buNone/>
            </a:pPr>
            <a:r>
              <a:rPr lang="en-GB">
                <a:latin typeface="Courier New"/>
                <a:ea typeface="Courier New"/>
                <a:cs typeface="Courier New"/>
                <a:sym typeface="Courier New"/>
              </a:rPr>
              <a:t>        public Node(char c) {</a:t>
            </a:r>
            <a:endParaRPr>
              <a:latin typeface="Courier New"/>
              <a:ea typeface="Courier New"/>
              <a:cs typeface="Courier New"/>
              <a:sym typeface="Courier New"/>
            </a:endParaRPr>
          </a:p>
          <a:p>
            <a:pPr marL="0" lvl="0" indent="0" algn="l" rtl="0">
              <a:spcBef>
                <a:spcPts val="0"/>
              </a:spcBef>
              <a:spcAft>
                <a:spcPts val="0"/>
              </a:spcAft>
              <a:buNone/>
            </a:pPr>
            <a:r>
              <a:rPr lang="en-GB">
                <a:latin typeface="Courier New"/>
                <a:ea typeface="Courier New"/>
                <a:cs typeface="Courier New"/>
                <a:sym typeface="Courier New"/>
              </a:rPr>
              <a:t>            prev = next = null;</a:t>
            </a:r>
            <a:endParaRPr>
              <a:latin typeface="Courier New"/>
              <a:ea typeface="Courier New"/>
              <a:cs typeface="Courier New"/>
              <a:sym typeface="Courier New"/>
            </a:endParaRPr>
          </a:p>
          <a:p>
            <a:pPr marL="0" lvl="0" indent="0" algn="l" rtl="0">
              <a:spcBef>
                <a:spcPts val="0"/>
              </a:spcBef>
              <a:spcAft>
                <a:spcPts val="0"/>
              </a:spcAft>
              <a:buNone/>
            </a:pPr>
            <a:r>
              <a:rPr lang="en-GB">
                <a:latin typeface="Courier New"/>
                <a:ea typeface="Courier New"/>
                <a:cs typeface="Courier New"/>
                <a:sym typeface="Courier New"/>
              </a:rPr>
              <a:t>            this.c = c; id = sum; sum++;</a:t>
            </a:r>
            <a:endParaRPr>
              <a:latin typeface="Courier New"/>
              <a:ea typeface="Courier New"/>
              <a:cs typeface="Courier New"/>
              <a:sym typeface="Courier New"/>
            </a:endParaRPr>
          </a:p>
          <a:p>
            <a:pPr marL="0" lvl="0" indent="0" algn="l" rtl="0">
              <a:spcBef>
                <a:spcPts val="0"/>
              </a:spcBef>
              <a:spcAft>
                <a:spcPts val="0"/>
              </a:spcAft>
              <a:buNone/>
            </a:pPr>
            <a:r>
              <a:rPr lang="en-GB">
                <a:latin typeface="Courier New"/>
                <a:ea typeface="Courier New"/>
                <a:cs typeface="Courier New"/>
                <a:sym typeface="Courier New"/>
              </a:rPr>
              <a:t>        }</a:t>
            </a:r>
            <a:endParaRPr>
              <a:latin typeface="Courier New"/>
              <a:ea typeface="Courier New"/>
              <a:cs typeface="Courier New"/>
              <a:sym typeface="Courier New"/>
            </a:endParaRPr>
          </a:p>
          <a:p>
            <a:pPr marL="0" lvl="0" indent="0" algn="l" rtl="0">
              <a:spcBef>
                <a:spcPts val="0"/>
              </a:spcBef>
              <a:spcAft>
                <a:spcPts val="0"/>
              </a:spcAft>
              <a:buNone/>
            </a:pPr>
            <a:r>
              <a:rPr lang="en-GB">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0"/>
              </a:spcBef>
              <a:spcAft>
                <a:spcPts val="0"/>
              </a:spcAft>
              <a:buNone/>
            </a:pPr>
            <a:endParaRPr>
              <a:latin typeface="Courier New"/>
              <a:ea typeface="Courier New"/>
              <a:cs typeface="Courier New"/>
              <a:sym typeface="Courier New"/>
            </a:endParaRPr>
          </a:p>
        </p:txBody>
      </p:sp>
      <p:pic>
        <p:nvPicPr>
          <p:cNvPr id="392" name="Google Shape;392;p76"/>
          <p:cNvPicPr preferRelativeResize="0"/>
          <p:nvPr/>
        </p:nvPicPr>
        <p:blipFill>
          <a:blip r:embed="rId3">
            <a:alphaModFix/>
          </a:blip>
          <a:stretch>
            <a:fillRect/>
          </a:stretch>
        </p:blipFill>
        <p:spPr>
          <a:xfrm>
            <a:off x="679825" y="3303400"/>
            <a:ext cx="7784350" cy="1596350"/>
          </a:xfrm>
          <a:prstGeom prst="rect">
            <a:avLst/>
          </a:prstGeom>
          <a:noFill/>
          <a:ln>
            <a:noFill/>
          </a:ln>
        </p:spPr>
      </p:pic>
      <p:sp>
        <p:nvSpPr>
          <p:cNvPr id="393" name="Google Shape;393;p76"/>
          <p:cNvSpPr txBox="1"/>
          <p:nvPr/>
        </p:nvSpPr>
        <p:spPr>
          <a:xfrm>
            <a:off x="5365375" y="1173925"/>
            <a:ext cx="3469500" cy="176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Roboto"/>
                <a:ea typeface="Roboto"/>
                <a:cs typeface="Roboto"/>
                <a:sym typeface="Roboto"/>
              </a:rPr>
              <a:t>You can use generics to allow your nodes to hold elements of the type you want.</a:t>
            </a:r>
            <a:endParaRPr>
              <a:latin typeface="Roboto"/>
              <a:ea typeface="Roboto"/>
              <a:cs typeface="Roboto"/>
              <a:sym typeface="Roboto"/>
            </a:endParaRPr>
          </a:p>
          <a:p>
            <a:pPr marL="0" lvl="0" indent="0" algn="l" rtl="0">
              <a:spcBef>
                <a:spcPts val="0"/>
              </a:spcBef>
              <a:spcAft>
                <a:spcPts val="0"/>
              </a:spcAft>
              <a:buNone/>
            </a:pPr>
            <a:r>
              <a:rPr lang="en-GB">
                <a:latin typeface="Roboto"/>
                <a:ea typeface="Roboto"/>
                <a:cs typeface="Roboto"/>
                <a:sym typeface="Roboto"/>
              </a:rPr>
              <a:t>For more information: </a:t>
            </a:r>
            <a:r>
              <a:rPr lang="en-GB" u="sng">
                <a:solidFill>
                  <a:schemeClr val="hlink"/>
                </a:solidFill>
                <a:hlinkClick r:id="rId4"/>
              </a:rPr>
              <a:t>https://www.geeksforgeeks.org/angle-bracket-in-java-with-examples/</a:t>
            </a:r>
            <a:endParaRPr sz="1700">
              <a:latin typeface="Roboto"/>
              <a:ea typeface="Roboto"/>
              <a:cs typeface="Roboto"/>
              <a:sym typeface="Roboto"/>
            </a:endParaRPr>
          </a:p>
        </p:txBody>
      </p:sp>
    </p:spTree>
    <p:extLst>
      <p:ext uri="{BB962C8B-B14F-4D97-AF65-F5344CB8AC3E}">
        <p14:creationId xmlns:p14="http://schemas.microsoft.com/office/powerpoint/2010/main" val="7942172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7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Doubly Linked List Insert</a:t>
            </a:r>
            <a:endParaRPr/>
          </a:p>
        </p:txBody>
      </p:sp>
      <p:sp>
        <p:nvSpPr>
          <p:cNvPr id="399" name="Google Shape;399;p77"/>
          <p:cNvSpPr/>
          <p:nvPr/>
        </p:nvSpPr>
        <p:spPr>
          <a:xfrm>
            <a:off x="3649650" y="1709586"/>
            <a:ext cx="1289100" cy="537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latin typeface="Roboto"/>
                <a:ea typeface="Roboto"/>
                <a:cs typeface="Roboto"/>
                <a:sym typeface="Roboto"/>
              </a:rPr>
              <a:t>David</a:t>
            </a:r>
            <a:endParaRPr sz="1600">
              <a:latin typeface="Roboto"/>
              <a:ea typeface="Roboto"/>
              <a:cs typeface="Roboto"/>
              <a:sym typeface="Roboto"/>
            </a:endParaRPr>
          </a:p>
        </p:txBody>
      </p:sp>
      <p:cxnSp>
        <p:nvCxnSpPr>
          <p:cNvPr id="400" name="Google Shape;400;p77"/>
          <p:cNvCxnSpPr/>
          <p:nvPr/>
        </p:nvCxnSpPr>
        <p:spPr>
          <a:xfrm>
            <a:off x="4938750" y="1843959"/>
            <a:ext cx="789000" cy="3300"/>
          </a:xfrm>
          <a:prstGeom prst="straightConnector1">
            <a:avLst/>
          </a:prstGeom>
          <a:noFill/>
          <a:ln w="9525" cap="flat" cmpd="sng">
            <a:solidFill>
              <a:schemeClr val="dk2"/>
            </a:solidFill>
            <a:prstDash val="solid"/>
            <a:round/>
            <a:headEnd type="none" w="med" len="med"/>
            <a:tailEnd type="triangle" w="med" len="med"/>
          </a:ln>
        </p:spPr>
      </p:cxnSp>
      <p:cxnSp>
        <p:nvCxnSpPr>
          <p:cNvPr id="401" name="Google Shape;401;p77"/>
          <p:cNvCxnSpPr/>
          <p:nvPr/>
        </p:nvCxnSpPr>
        <p:spPr>
          <a:xfrm flipH="1">
            <a:off x="4945657" y="2021811"/>
            <a:ext cx="781200" cy="1500"/>
          </a:xfrm>
          <a:prstGeom prst="straightConnector1">
            <a:avLst/>
          </a:prstGeom>
          <a:noFill/>
          <a:ln w="9525" cap="flat" cmpd="sng">
            <a:solidFill>
              <a:schemeClr val="dk2"/>
            </a:solidFill>
            <a:prstDash val="solid"/>
            <a:round/>
            <a:headEnd type="none" w="med" len="med"/>
            <a:tailEnd type="triangle" w="med" len="med"/>
          </a:ln>
        </p:spPr>
      </p:cxnSp>
      <p:sp>
        <p:nvSpPr>
          <p:cNvPr id="402" name="Google Shape;402;p77"/>
          <p:cNvSpPr txBox="1"/>
          <p:nvPr/>
        </p:nvSpPr>
        <p:spPr>
          <a:xfrm>
            <a:off x="170175" y="819750"/>
            <a:ext cx="5747700" cy="43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i="1">
                <a:solidFill>
                  <a:srgbClr val="0000FF"/>
                </a:solidFill>
                <a:latin typeface="Roboto"/>
                <a:ea typeface="Roboto"/>
                <a:cs typeface="Roboto"/>
                <a:sym typeface="Roboto"/>
              </a:rPr>
              <a:t>Scenario: Insert to the middle</a:t>
            </a:r>
            <a:endParaRPr>
              <a:solidFill>
                <a:srgbClr val="0000FF"/>
              </a:solidFill>
            </a:endParaRPr>
          </a:p>
        </p:txBody>
      </p:sp>
      <p:sp>
        <p:nvSpPr>
          <p:cNvPr id="403" name="Google Shape;403;p77"/>
          <p:cNvSpPr/>
          <p:nvPr/>
        </p:nvSpPr>
        <p:spPr>
          <a:xfrm>
            <a:off x="2614500" y="3337400"/>
            <a:ext cx="1289100" cy="537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latin typeface="Roboto"/>
                <a:ea typeface="Roboto"/>
                <a:cs typeface="Roboto"/>
                <a:sym typeface="Roboto"/>
              </a:rPr>
              <a:t>Charlie</a:t>
            </a:r>
            <a:endParaRPr sz="1600">
              <a:latin typeface="Roboto"/>
              <a:ea typeface="Roboto"/>
              <a:cs typeface="Roboto"/>
              <a:sym typeface="Roboto"/>
            </a:endParaRPr>
          </a:p>
        </p:txBody>
      </p:sp>
      <p:sp>
        <p:nvSpPr>
          <p:cNvPr id="404" name="Google Shape;404;p77"/>
          <p:cNvSpPr/>
          <p:nvPr/>
        </p:nvSpPr>
        <p:spPr>
          <a:xfrm>
            <a:off x="1572450" y="1705550"/>
            <a:ext cx="1289100" cy="537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latin typeface="Roboto"/>
                <a:ea typeface="Roboto"/>
                <a:cs typeface="Roboto"/>
                <a:sym typeface="Roboto"/>
              </a:rPr>
              <a:t>Bobby</a:t>
            </a:r>
            <a:endParaRPr sz="1600">
              <a:latin typeface="Roboto"/>
              <a:ea typeface="Roboto"/>
              <a:cs typeface="Roboto"/>
              <a:sym typeface="Roboto"/>
            </a:endParaRPr>
          </a:p>
        </p:txBody>
      </p:sp>
      <p:cxnSp>
        <p:nvCxnSpPr>
          <p:cNvPr id="405" name="Google Shape;405;p77"/>
          <p:cNvCxnSpPr/>
          <p:nvPr/>
        </p:nvCxnSpPr>
        <p:spPr>
          <a:xfrm>
            <a:off x="2861550" y="1839923"/>
            <a:ext cx="789000" cy="3300"/>
          </a:xfrm>
          <a:prstGeom prst="straightConnector1">
            <a:avLst/>
          </a:prstGeom>
          <a:noFill/>
          <a:ln w="9525" cap="flat" cmpd="sng">
            <a:solidFill>
              <a:srgbClr val="0000FF"/>
            </a:solidFill>
            <a:prstDash val="solid"/>
            <a:round/>
            <a:headEnd type="none" w="med" len="med"/>
            <a:tailEnd type="triangle" w="med" len="med"/>
          </a:ln>
        </p:spPr>
      </p:cxnSp>
      <p:cxnSp>
        <p:nvCxnSpPr>
          <p:cNvPr id="406" name="Google Shape;406;p77"/>
          <p:cNvCxnSpPr/>
          <p:nvPr/>
        </p:nvCxnSpPr>
        <p:spPr>
          <a:xfrm flipH="1">
            <a:off x="2868457" y="2017775"/>
            <a:ext cx="781200" cy="1500"/>
          </a:xfrm>
          <a:prstGeom prst="straightConnector1">
            <a:avLst/>
          </a:prstGeom>
          <a:noFill/>
          <a:ln w="9525" cap="flat" cmpd="sng">
            <a:solidFill>
              <a:srgbClr val="FF0000"/>
            </a:solidFill>
            <a:prstDash val="solid"/>
            <a:round/>
            <a:headEnd type="none" w="med" len="med"/>
            <a:tailEnd type="triangle" w="med" len="med"/>
          </a:ln>
        </p:spPr>
      </p:cxnSp>
      <p:sp>
        <p:nvSpPr>
          <p:cNvPr id="407" name="Google Shape;407;p77"/>
          <p:cNvSpPr/>
          <p:nvPr/>
        </p:nvSpPr>
        <p:spPr>
          <a:xfrm>
            <a:off x="5733750" y="1705550"/>
            <a:ext cx="1289100" cy="537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latin typeface="Roboto"/>
                <a:ea typeface="Roboto"/>
                <a:cs typeface="Roboto"/>
                <a:sym typeface="Roboto"/>
              </a:rPr>
              <a:t>Fred</a:t>
            </a:r>
            <a:endParaRPr sz="1600">
              <a:latin typeface="Roboto"/>
              <a:ea typeface="Roboto"/>
              <a:cs typeface="Roboto"/>
              <a:sym typeface="Roboto"/>
            </a:endParaRPr>
          </a:p>
        </p:txBody>
      </p:sp>
      <p:cxnSp>
        <p:nvCxnSpPr>
          <p:cNvPr id="408" name="Google Shape;408;p77"/>
          <p:cNvCxnSpPr/>
          <p:nvPr/>
        </p:nvCxnSpPr>
        <p:spPr>
          <a:xfrm>
            <a:off x="7022850" y="1839923"/>
            <a:ext cx="789000" cy="3300"/>
          </a:xfrm>
          <a:prstGeom prst="straightConnector1">
            <a:avLst/>
          </a:prstGeom>
          <a:noFill/>
          <a:ln w="9525" cap="flat" cmpd="sng">
            <a:solidFill>
              <a:schemeClr val="dk2"/>
            </a:solidFill>
            <a:prstDash val="solid"/>
            <a:round/>
            <a:headEnd type="none" w="med" len="med"/>
            <a:tailEnd type="triangle" w="med" len="med"/>
          </a:ln>
        </p:spPr>
      </p:cxnSp>
      <p:cxnSp>
        <p:nvCxnSpPr>
          <p:cNvPr id="409" name="Google Shape;409;p77"/>
          <p:cNvCxnSpPr/>
          <p:nvPr/>
        </p:nvCxnSpPr>
        <p:spPr>
          <a:xfrm flipH="1">
            <a:off x="7029757" y="2017775"/>
            <a:ext cx="781200" cy="1500"/>
          </a:xfrm>
          <a:prstGeom prst="straightConnector1">
            <a:avLst/>
          </a:prstGeom>
          <a:noFill/>
          <a:ln w="9525" cap="flat" cmpd="sng">
            <a:solidFill>
              <a:schemeClr val="dk2"/>
            </a:solidFill>
            <a:prstDash val="solid"/>
            <a:round/>
            <a:headEnd type="none" w="med" len="med"/>
            <a:tailEnd type="triangle" w="med" len="med"/>
          </a:ln>
        </p:spPr>
      </p:cxnSp>
      <p:cxnSp>
        <p:nvCxnSpPr>
          <p:cNvPr id="410" name="Google Shape;410;p77"/>
          <p:cNvCxnSpPr/>
          <p:nvPr/>
        </p:nvCxnSpPr>
        <p:spPr>
          <a:xfrm>
            <a:off x="776550" y="1839923"/>
            <a:ext cx="789000" cy="3300"/>
          </a:xfrm>
          <a:prstGeom prst="straightConnector1">
            <a:avLst/>
          </a:prstGeom>
          <a:noFill/>
          <a:ln w="9525" cap="flat" cmpd="sng">
            <a:solidFill>
              <a:schemeClr val="dk2"/>
            </a:solidFill>
            <a:prstDash val="solid"/>
            <a:round/>
            <a:headEnd type="none" w="med" len="med"/>
            <a:tailEnd type="triangle" w="med" len="med"/>
          </a:ln>
        </p:spPr>
      </p:cxnSp>
      <p:cxnSp>
        <p:nvCxnSpPr>
          <p:cNvPr id="411" name="Google Shape;411;p77"/>
          <p:cNvCxnSpPr/>
          <p:nvPr/>
        </p:nvCxnSpPr>
        <p:spPr>
          <a:xfrm flipH="1">
            <a:off x="783457" y="2017775"/>
            <a:ext cx="781200" cy="1500"/>
          </a:xfrm>
          <a:prstGeom prst="straightConnector1">
            <a:avLst/>
          </a:prstGeom>
          <a:noFill/>
          <a:ln w="9525" cap="flat" cmpd="sng">
            <a:solidFill>
              <a:schemeClr val="dk2"/>
            </a:solidFill>
            <a:prstDash val="solid"/>
            <a:round/>
            <a:headEnd type="none" w="med" len="med"/>
            <a:tailEnd type="triangle" w="med" len="med"/>
          </a:ln>
        </p:spPr>
      </p:cxnSp>
      <p:cxnSp>
        <p:nvCxnSpPr>
          <p:cNvPr id="412" name="Google Shape;412;p77"/>
          <p:cNvCxnSpPr/>
          <p:nvPr/>
        </p:nvCxnSpPr>
        <p:spPr>
          <a:xfrm>
            <a:off x="2552700" y="2286000"/>
            <a:ext cx="200100" cy="1038300"/>
          </a:xfrm>
          <a:prstGeom prst="straightConnector1">
            <a:avLst/>
          </a:prstGeom>
          <a:noFill/>
          <a:ln w="9525" cap="flat" cmpd="sng">
            <a:solidFill>
              <a:srgbClr val="0000FF"/>
            </a:solidFill>
            <a:prstDash val="solid"/>
            <a:round/>
            <a:headEnd type="none" w="med" len="med"/>
            <a:tailEnd type="triangle" w="med" len="med"/>
          </a:ln>
        </p:spPr>
      </p:cxnSp>
      <p:cxnSp>
        <p:nvCxnSpPr>
          <p:cNvPr id="413" name="Google Shape;413;p77"/>
          <p:cNvCxnSpPr/>
          <p:nvPr/>
        </p:nvCxnSpPr>
        <p:spPr>
          <a:xfrm flipH="1">
            <a:off x="3695625" y="2276475"/>
            <a:ext cx="352500" cy="1057200"/>
          </a:xfrm>
          <a:prstGeom prst="straightConnector1">
            <a:avLst/>
          </a:prstGeom>
          <a:noFill/>
          <a:ln w="9525" cap="flat" cmpd="sng">
            <a:solidFill>
              <a:srgbClr val="FF0000"/>
            </a:solidFill>
            <a:prstDash val="solid"/>
            <a:round/>
            <a:headEnd type="none" w="med" len="med"/>
            <a:tailEnd type="triangle" w="med" len="med"/>
          </a:ln>
        </p:spPr>
      </p:cxnSp>
      <p:cxnSp>
        <p:nvCxnSpPr>
          <p:cNvPr id="414" name="Google Shape;414;p77"/>
          <p:cNvCxnSpPr/>
          <p:nvPr/>
        </p:nvCxnSpPr>
        <p:spPr>
          <a:xfrm rot="10800000">
            <a:off x="2724075" y="2267175"/>
            <a:ext cx="200100" cy="961800"/>
          </a:xfrm>
          <a:prstGeom prst="straightConnector1">
            <a:avLst/>
          </a:prstGeom>
          <a:noFill/>
          <a:ln w="9525" cap="flat" cmpd="sng">
            <a:solidFill>
              <a:srgbClr val="FF00FF"/>
            </a:solidFill>
            <a:prstDash val="solid"/>
            <a:round/>
            <a:headEnd type="none" w="med" len="med"/>
            <a:tailEnd type="triangle" w="med" len="med"/>
          </a:ln>
        </p:spPr>
      </p:cxnSp>
      <p:cxnSp>
        <p:nvCxnSpPr>
          <p:cNvPr id="415" name="Google Shape;415;p77"/>
          <p:cNvCxnSpPr/>
          <p:nvPr/>
        </p:nvCxnSpPr>
        <p:spPr>
          <a:xfrm rot="10800000" flipH="1">
            <a:off x="3543300" y="2306325"/>
            <a:ext cx="305100" cy="941700"/>
          </a:xfrm>
          <a:prstGeom prst="straightConnector1">
            <a:avLst/>
          </a:prstGeom>
          <a:noFill/>
          <a:ln w="9525" cap="flat" cmpd="sng">
            <a:solidFill>
              <a:srgbClr val="FF00FF"/>
            </a:solidFill>
            <a:prstDash val="solid"/>
            <a:round/>
            <a:headEnd type="none" w="med" len="med"/>
            <a:tailEnd type="triangle" w="med" len="med"/>
          </a:ln>
        </p:spPr>
      </p:cxnSp>
      <p:sp>
        <p:nvSpPr>
          <p:cNvPr id="416" name="Google Shape;416;p77"/>
          <p:cNvSpPr/>
          <p:nvPr/>
        </p:nvSpPr>
        <p:spPr>
          <a:xfrm>
            <a:off x="5506100" y="3072150"/>
            <a:ext cx="3249900" cy="537300"/>
          </a:xfrm>
          <a:prstGeom prst="roundRect">
            <a:avLst>
              <a:gd name="adj" fmla="val 16667"/>
            </a:avLst>
          </a:prstGeom>
          <a:solidFill>
            <a:srgbClr val="FFFFFF"/>
          </a:solidFill>
          <a:ln w="9525" cap="flat" cmpd="sng">
            <a:solidFill>
              <a:srgbClr val="42424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urier New"/>
                <a:ea typeface="Courier New"/>
                <a:cs typeface="Courier New"/>
                <a:sym typeface="Courier New"/>
              </a:rPr>
              <a:t>newNode.next = cursor.next;</a:t>
            </a:r>
            <a:endParaRPr>
              <a:latin typeface="Courier New"/>
              <a:ea typeface="Courier New"/>
              <a:cs typeface="Courier New"/>
              <a:sym typeface="Courier New"/>
            </a:endParaRPr>
          </a:p>
        </p:txBody>
      </p:sp>
      <p:sp>
        <p:nvSpPr>
          <p:cNvPr id="417" name="Google Shape;417;p77"/>
          <p:cNvSpPr txBox="1"/>
          <p:nvPr/>
        </p:nvSpPr>
        <p:spPr>
          <a:xfrm>
            <a:off x="2781300" y="3811600"/>
            <a:ext cx="1136700" cy="43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urier New"/>
                <a:ea typeface="Courier New"/>
                <a:cs typeface="Courier New"/>
                <a:sym typeface="Courier New"/>
              </a:rPr>
              <a:t>newNode</a:t>
            </a:r>
            <a:endParaRPr/>
          </a:p>
        </p:txBody>
      </p:sp>
      <p:sp>
        <p:nvSpPr>
          <p:cNvPr id="418" name="Google Shape;418;p77"/>
          <p:cNvSpPr txBox="1"/>
          <p:nvPr/>
        </p:nvSpPr>
        <p:spPr>
          <a:xfrm>
            <a:off x="1648650" y="1332925"/>
            <a:ext cx="1136700" cy="43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urier New"/>
                <a:ea typeface="Courier New"/>
                <a:cs typeface="Courier New"/>
                <a:sym typeface="Courier New"/>
              </a:rPr>
              <a:t>cursor</a:t>
            </a:r>
            <a:endParaRPr/>
          </a:p>
        </p:txBody>
      </p:sp>
      <p:sp>
        <p:nvSpPr>
          <p:cNvPr id="419" name="Google Shape;419;p77"/>
          <p:cNvSpPr/>
          <p:nvPr/>
        </p:nvSpPr>
        <p:spPr>
          <a:xfrm>
            <a:off x="5506100" y="2440650"/>
            <a:ext cx="3249900" cy="537300"/>
          </a:xfrm>
          <a:prstGeom prst="roundRect">
            <a:avLst>
              <a:gd name="adj" fmla="val 16667"/>
            </a:avLst>
          </a:prstGeom>
          <a:solidFill>
            <a:srgbClr val="FFFFFF"/>
          </a:solidFill>
          <a:ln w="9525" cap="flat" cmpd="sng">
            <a:solidFill>
              <a:srgbClr val="42424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urier New"/>
                <a:ea typeface="Courier New"/>
                <a:cs typeface="Courier New"/>
                <a:sym typeface="Courier New"/>
              </a:rPr>
              <a:t>cursor.next.prev = newNode;</a:t>
            </a:r>
            <a:endParaRPr>
              <a:latin typeface="Courier New"/>
              <a:ea typeface="Courier New"/>
              <a:cs typeface="Courier New"/>
              <a:sym typeface="Courier New"/>
            </a:endParaRPr>
          </a:p>
        </p:txBody>
      </p:sp>
      <p:sp>
        <p:nvSpPr>
          <p:cNvPr id="420" name="Google Shape;420;p77"/>
          <p:cNvSpPr/>
          <p:nvPr/>
        </p:nvSpPr>
        <p:spPr>
          <a:xfrm>
            <a:off x="5506100" y="3703650"/>
            <a:ext cx="3249900" cy="537300"/>
          </a:xfrm>
          <a:prstGeom prst="roundRect">
            <a:avLst>
              <a:gd name="adj" fmla="val 16667"/>
            </a:avLst>
          </a:prstGeom>
          <a:solidFill>
            <a:srgbClr val="FFFFFF"/>
          </a:solidFill>
          <a:ln w="9525" cap="flat" cmpd="sng">
            <a:solidFill>
              <a:srgbClr val="42424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urier New"/>
                <a:ea typeface="Courier New"/>
                <a:cs typeface="Courier New"/>
                <a:sym typeface="Courier New"/>
              </a:rPr>
              <a:t>newNode.prev = cursor;</a:t>
            </a:r>
            <a:endParaRPr>
              <a:latin typeface="Courier New"/>
              <a:ea typeface="Courier New"/>
              <a:cs typeface="Courier New"/>
              <a:sym typeface="Courier New"/>
            </a:endParaRPr>
          </a:p>
        </p:txBody>
      </p:sp>
      <p:sp>
        <p:nvSpPr>
          <p:cNvPr id="421" name="Google Shape;421;p77"/>
          <p:cNvSpPr/>
          <p:nvPr/>
        </p:nvSpPr>
        <p:spPr>
          <a:xfrm>
            <a:off x="5506100" y="4335150"/>
            <a:ext cx="3249900" cy="537300"/>
          </a:xfrm>
          <a:prstGeom prst="roundRect">
            <a:avLst>
              <a:gd name="adj" fmla="val 16667"/>
            </a:avLst>
          </a:prstGeom>
          <a:solidFill>
            <a:srgbClr val="FFFFFF"/>
          </a:solidFill>
          <a:ln w="9525" cap="flat" cmpd="sng">
            <a:solidFill>
              <a:srgbClr val="42424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urier New"/>
                <a:ea typeface="Courier New"/>
                <a:cs typeface="Courier New"/>
                <a:sym typeface="Courier New"/>
              </a:rPr>
              <a:t>cursor.next = newNode;</a:t>
            </a:r>
            <a:endParaRPr>
              <a:latin typeface="Courier New"/>
              <a:ea typeface="Courier New"/>
              <a:cs typeface="Courier New"/>
              <a:sym typeface="Courier New"/>
            </a:endParaRPr>
          </a:p>
        </p:txBody>
      </p:sp>
    </p:spTree>
    <p:extLst>
      <p:ext uri="{BB962C8B-B14F-4D97-AF65-F5344CB8AC3E}">
        <p14:creationId xmlns:p14="http://schemas.microsoft.com/office/powerpoint/2010/main" val="283760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600"/>
                                        <p:tgtEl>
                                          <p:spTgt spid="406"/>
                                        </p:tgtEl>
                                      </p:cBhvr>
                                    </p:animEffect>
                                    <p:set>
                                      <p:cBhvr>
                                        <p:cTn id="7" dur="1" fill="hold">
                                          <p:stCondLst>
                                            <p:cond delay="600"/>
                                          </p:stCondLst>
                                        </p:cTn>
                                        <p:tgtEl>
                                          <p:spTgt spid="40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13"/>
                                        </p:tgtEl>
                                        <p:attrNameLst>
                                          <p:attrName>style.visibility</p:attrName>
                                        </p:attrNameLst>
                                      </p:cBhvr>
                                      <p:to>
                                        <p:strVal val="visible"/>
                                      </p:to>
                                    </p:set>
                                    <p:animEffect transition="in" filter="fade">
                                      <p:cBhvr>
                                        <p:cTn id="10" dur="1100"/>
                                        <p:tgtEl>
                                          <p:spTgt spid="413"/>
                                        </p:tgtEl>
                                      </p:cBhvr>
                                    </p:animEffect>
                                  </p:childTnLst>
                                </p:cTn>
                              </p:par>
                              <p:par>
                                <p:cTn id="11" presetID="10" presetClass="entr" presetSubtype="0" fill="hold" nodeType="withEffect">
                                  <p:stCondLst>
                                    <p:cond delay="0"/>
                                  </p:stCondLst>
                                  <p:childTnLst>
                                    <p:set>
                                      <p:cBhvr>
                                        <p:cTn id="12" dur="1" fill="hold">
                                          <p:stCondLst>
                                            <p:cond delay="0"/>
                                          </p:stCondLst>
                                        </p:cTn>
                                        <p:tgtEl>
                                          <p:spTgt spid="419"/>
                                        </p:tgtEl>
                                        <p:attrNameLst>
                                          <p:attrName>style.visibility</p:attrName>
                                        </p:attrNameLst>
                                      </p:cBhvr>
                                      <p:to>
                                        <p:strVal val="visible"/>
                                      </p:to>
                                    </p:set>
                                    <p:animEffect transition="in" filter="fade">
                                      <p:cBhvr>
                                        <p:cTn id="13" dur="1000"/>
                                        <p:tgtEl>
                                          <p:spTgt spid="4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15"/>
                                        </p:tgtEl>
                                        <p:attrNameLst>
                                          <p:attrName>style.visibility</p:attrName>
                                        </p:attrNameLst>
                                      </p:cBhvr>
                                      <p:to>
                                        <p:strVal val="visible"/>
                                      </p:to>
                                    </p:set>
                                    <p:animEffect transition="in" filter="fade">
                                      <p:cBhvr>
                                        <p:cTn id="18" dur="1000"/>
                                        <p:tgtEl>
                                          <p:spTgt spid="415"/>
                                        </p:tgtEl>
                                      </p:cBhvr>
                                    </p:animEffect>
                                  </p:childTnLst>
                                </p:cTn>
                              </p:par>
                              <p:par>
                                <p:cTn id="19" presetID="10" presetClass="entr" presetSubtype="0" fill="hold" nodeType="withEffect">
                                  <p:stCondLst>
                                    <p:cond delay="0"/>
                                  </p:stCondLst>
                                  <p:childTnLst>
                                    <p:set>
                                      <p:cBhvr>
                                        <p:cTn id="20" dur="1" fill="hold">
                                          <p:stCondLst>
                                            <p:cond delay="0"/>
                                          </p:stCondLst>
                                        </p:cTn>
                                        <p:tgtEl>
                                          <p:spTgt spid="416"/>
                                        </p:tgtEl>
                                        <p:attrNameLst>
                                          <p:attrName>style.visibility</p:attrName>
                                        </p:attrNameLst>
                                      </p:cBhvr>
                                      <p:to>
                                        <p:strVal val="visible"/>
                                      </p:to>
                                    </p:set>
                                    <p:animEffect transition="in" filter="fade">
                                      <p:cBhvr>
                                        <p:cTn id="21" dur="1000"/>
                                        <p:tgtEl>
                                          <p:spTgt spid="4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20"/>
                                        </p:tgtEl>
                                        <p:attrNameLst>
                                          <p:attrName>style.visibility</p:attrName>
                                        </p:attrNameLst>
                                      </p:cBhvr>
                                      <p:to>
                                        <p:strVal val="visible"/>
                                      </p:to>
                                    </p:set>
                                    <p:animEffect transition="in" filter="fade">
                                      <p:cBhvr>
                                        <p:cTn id="26" dur="1000"/>
                                        <p:tgtEl>
                                          <p:spTgt spid="420"/>
                                        </p:tgtEl>
                                      </p:cBhvr>
                                    </p:animEffect>
                                  </p:childTnLst>
                                </p:cTn>
                              </p:par>
                              <p:par>
                                <p:cTn id="27" presetID="10" presetClass="entr" presetSubtype="0" fill="hold" nodeType="withEffect">
                                  <p:stCondLst>
                                    <p:cond delay="0"/>
                                  </p:stCondLst>
                                  <p:childTnLst>
                                    <p:set>
                                      <p:cBhvr>
                                        <p:cTn id="28" dur="1" fill="hold">
                                          <p:stCondLst>
                                            <p:cond delay="0"/>
                                          </p:stCondLst>
                                        </p:cTn>
                                        <p:tgtEl>
                                          <p:spTgt spid="414"/>
                                        </p:tgtEl>
                                        <p:attrNameLst>
                                          <p:attrName>style.visibility</p:attrName>
                                        </p:attrNameLst>
                                      </p:cBhvr>
                                      <p:to>
                                        <p:strVal val="visible"/>
                                      </p:to>
                                    </p:set>
                                    <p:animEffect transition="in" filter="fade">
                                      <p:cBhvr>
                                        <p:cTn id="29" dur="1000"/>
                                        <p:tgtEl>
                                          <p:spTgt spid="41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405"/>
                                        </p:tgtEl>
                                      </p:cBhvr>
                                    </p:animEffect>
                                    <p:set>
                                      <p:cBhvr>
                                        <p:cTn id="34" dur="1" fill="hold">
                                          <p:stCondLst>
                                            <p:cond delay="500"/>
                                          </p:stCondLst>
                                        </p:cTn>
                                        <p:tgtEl>
                                          <p:spTgt spid="405"/>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412"/>
                                        </p:tgtEl>
                                        <p:attrNameLst>
                                          <p:attrName>style.visibility</p:attrName>
                                        </p:attrNameLst>
                                      </p:cBhvr>
                                      <p:to>
                                        <p:strVal val="visible"/>
                                      </p:to>
                                    </p:set>
                                    <p:animEffect transition="in" filter="fade">
                                      <p:cBhvr>
                                        <p:cTn id="37" dur="1000"/>
                                        <p:tgtEl>
                                          <p:spTgt spid="412"/>
                                        </p:tgtEl>
                                      </p:cBhvr>
                                    </p:animEffect>
                                  </p:childTnLst>
                                </p:cTn>
                              </p:par>
                              <p:par>
                                <p:cTn id="38" presetID="10" presetClass="entr" presetSubtype="0" fill="hold" nodeType="withEffect">
                                  <p:stCondLst>
                                    <p:cond delay="0"/>
                                  </p:stCondLst>
                                  <p:childTnLst>
                                    <p:set>
                                      <p:cBhvr>
                                        <p:cTn id="39" dur="1" fill="hold">
                                          <p:stCondLst>
                                            <p:cond delay="0"/>
                                          </p:stCondLst>
                                        </p:cTn>
                                        <p:tgtEl>
                                          <p:spTgt spid="421"/>
                                        </p:tgtEl>
                                        <p:attrNameLst>
                                          <p:attrName>style.visibility</p:attrName>
                                        </p:attrNameLst>
                                      </p:cBhvr>
                                      <p:to>
                                        <p:strVal val="visible"/>
                                      </p:to>
                                    </p:set>
                                    <p:animEffect transition="in" filter="fade">
                                      <p:cBhvr>
                                        <p:cTn id="40" dur="1000"/>
                                        <p:tgtEl>
                                          <p:spTgt spid="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7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Doubly Linked List Delete</a:t>
            </a:r>
            <a:endParaRPr/>
          </a:p>
        </p:txBody>
      </p:sp>
      <p:sp>
        <p:nvSpPr>
          <p:cNvPr id="427" name="Google Shape;427;p78"/>
          <p:cNvSpPr/>
          <p:nvPr/>
        </p:nvSpPr>
        <p:spPr>
          <a:xfrm>
            <a:off x="3649650" y="1709586"/>
            <a:ext cx="1289100" cy="537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latin typeface="Roboto"/>
                <a:ea typeface="Roboto"/>
                <a:cs typeface="Roboto"/>
                <a:sym typeface="Roboto"/>
              </a:rPr>
              <a:t>David</a:t>
            </a:r>
            <a:endParaRPr sz="1600">
              <a:latin typeface="Roboto"/>
              <a:ea typeface="Roboto"/>
              <a:cs typeface="Roboto"/>
              <a:sym typeface="Roboto"/>
            </a:endParaRPr>
          </a:p>
        </p:txBody>
      </p:sp>
      <p:cxnSp>
        <p:nvCxnSpPr>
          <p:cNvPr id="428" name="Google Shape;428;p78"/>
          <p:cNvCxnSpPr/>
          <p:nvPr/>
        </p:nvCxnSpPr>
        <p:spPr>
          <a:xfrm>
            <a:off x="4938750" y="1843959"/>
            <a:ext cx="789000" cy="3300"/>
          </a:xfrm>
          <a:prstGeom prst="straightConnector1">
            <a:avLst/>
          </a:prstGeom>
          <a:noFill/>
          <a:ln w="9525" cap="flat" cmpd="sng">
            <a:solidFill>
              <a:schemeClr val="dk2"/>
            </a:solidFill>
            <a:prstDash val="solid"/>
            <a:round/>
            <a:headEnd type="none" w="med" len="med"/>
            <a:tailEnd type="triangle" w="med" len="med"/>
          </a:ln>
        </p:spPr>
      </p:cxnSp>
      <p:cxnSp>
        <p:nvCxnSpPr>
          <p:cNvPr id="429" name="Google Shape;429;p78"/>
          <p:cNvCxnSpPr/>
          <p:nvPr/>
        </p:nvCxnSpPr>
        <p:spPr>
          <a:xfrm flipH="1">
            <a:off x="4945657" y="2021811"/>
            <a:ext cx="781200" cy="1500"/>
          </a:xfrm>
          <a:prstGeom prst="straightConnector1">
            <a:avLst/>
          </a:prstGeom>
          <a:noFill/>
          <a:ln w="9525" cap="flat" cmpd="sng">
            <a:solidFill>
              <a:schemeClr val="dk2"/>
            </a:solidFill>
            <a:prstDash val="solid"/>
            <a:round/>
            <a:headEnd type="none" w="med" len="med"/>
            <a:tailEnd type="triangle" w="med" len="med"/>
          </a:ln>
        </p:spPr>
      </p:cxnSp>
      <p:sp>
        <p:nvSpPr>
          <p:cNvPr id="430" name="Google Shape;430;p78"/>
          <p:cNvSpPr txBox="1"/>
          <p:nvPr/>
        </p:nvSpPr>
        <p:spPr>
          <a:xfrm>
            <a:off x="170175" y="819750"/>
            <a:ext cx="5747700" cy="43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i="1">
                <a:solidFill>
                  <a:srgbClr val="0000FF"/>
                </a:solidFill>
                <a:latin typeface="Roboto"/>
                <a:ea typeface="Roboto"/>
                <a:cs typeface="Roboto"/>
                <a:sym typeface="Roboto"/>
              </a:rPr>
              <a:t>Scenario: Delete Charlie</a:t>
            </a:r>
            <a:endParaRPr>
              <a:solidFill>
                <a:srgbClr val="0000FF"/>
              </a:solidFill>
            </a:endParaRPr>
          </a:p>
        </p:txBody>
      </p:sp>
      <p:sp>
        <p:nvSpPr>
          <p:cNvPr id="431" name="Google Shape;431;p78"/>
          <p:cNvSpPr/>
          <p:nvPr/>
        </p:nvSpPr>
        <p:spPr>
          <a:xfrm>
            <a:off x="2614500" y="3337400"/>
            <a:ext cx="1289100" cy="537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latin typeface="Roboto"/>
                <a:ea typeface="Roboto"/>
                <a:cs typeface="Roboto"/>
                <a:sym typeface="Roboto"/>
              </a:rPr>
              <a:t>Charlie</a:t>
            </a:r>
            <a:endParaRPr sz="1600">
              <a:latin typeface="Roboto"/>
              <a:ea typeface="Roboto"/>
              <a:cs typeface="Roboto"/>
              <a:sym typeface="Roboto"/>
            </a:endParaRPr>
          </a:p>
        </p:txBody>
      </p:sp>
      <p:sp>
        <p:nvSpPr>
          <p:cNvPr id="432" name="Google Shape;432;p78"/>
          <p:cNvSpPr/>
          <p:nvPr/>
        </p:nvSpPr>
        <p:spPr>
          <a:xfrm>
            <a:off x="1572450" y="1705550"/>
            <a:ext cx="1289100" cy="537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latin typeface="Roboto"/>
                <a:ea typeface="Roboto"/>
                <a:cs typeface="Roboto"/>
                <a:sym typeface="Roboto"/>
              </a:rPr>
              <a:t>Bobby</a:t>
            </a:r>
            <a:endParaRPr sz="1600">
              <a:latin typeface="Roboto"/>
              <a:ea typeface="Roboto"/>
              <a:cs typeface="Roboto"/>
              <a:sym typeface="Roboto"/>
            </a:endParaRPr>
          </a:p>
        </p:txBody>
      </p:sp>
      <p:cxnSp>
        <p:nvCxnSpPr>
          <p:cNvPr id="433" name="Google Shape;433;p78"/>
          <p:cNvCxnSpPr/>
          <p:nvPr/>
        </p:nvCxnSpPr>
        <p:spPr>
          <a:xfrm>
            <a:off x="2861550" y="1839923"/>
            <a:ext cx="789000" cy="3300"/>
          </a:xfrm>
          <a:prstGeom prst="straightConnector1">
            <a:avLst/>
          </a:prstGeom>
          <a:noFill/>
          <a:ln w="9525" cap="flat" cmpd="sng">
            <a:solidFill>
              <a:srgbClr val="0000FF"/>
            </a:solidFill>
            <a:prstDash val="solid"/>
            <a:round/>
            <a:headEnd type="none" w="med" len="med"/>
            <a:tailEnd type="triangle" w="med" len="med"/>
          </a:ln>
        </p:spPr>
      </p:cxnSp>
      <p:cxnSp>
        <p:nvCxnSpPr>
          <p:cNvPr id="434" name="Google Shape;434;p78"/>
          <p:cNvCxnSpPr/>
          <p:nvPr/>
        </p:nvCxnSpPr>
        <p:spPr>
          <a:xfrm flipH="1">
            <a:off x="2868457" y="2017775"/>
            <a:ext cx="781200" cy="1500"/>
          </a:xfrm>
          <a:prstGeom prst="straightConnector1">
            <a:avLst/>
          </a:prstGeom>
          <a:noFill/>
          <a:ln w="9525" cap="flat" cmpd="sng">
            <a:solidFill>
              <a:srgbClr val="FF0000"/>
            </a:solidFill>
            <a:prstDash val="solid"/>
            <a:round/>
            <a:headEnd type="none" w="med" len="med"/>
            <a:tailEnd type="triangle" w="med" len="med"/>
          </a:ln>
        </p:spPr>
      </p:cxnSp>
      <p:sp>
        <p:nvSpPr>
          <p:cNvPr id="435" name="Google Shape;435;p78"/>
          <p:cNvSpPr/>
          <p:nvPr/>
        </p:nvSpPr>
        <p:spPr>
          <a:xfrm>
            <a:off x="5733750" y="1705550"/>
            <a:ext cx="1289100" cy="537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latin typeface="Roboto"/>
                <a:ea typeface="Roboto"/>
                <a:cs typeface="Roboto"/>
                <a:sym typeface="Roboto"/>
              </a:rPr>
              <a:t>Fred</a:t>
            </a:r>
            <a:endParaRPr sz="1600">
              <a:latin typeface="Roboto"/>
              <a:ea typeface="Roboto"/>
              <a:cs typeface="Roboto"/>
              <a:sym typeface="Roboto"/>
            </a:endParaRPr>
          </a:p>
        </p:txBody>
      </p:sp>
      <p:cxnSp>
        <p:nvCxnSpPr>
          <p:cNvPr id="436" name="Google Shape;436;p78"/>
          <p:cNvCxnSpPr/>
          <p:nvPr/>
        </p:nvCxnSpPr>
        <p:spPr>
          <a:xfrm>
            <a:off x="7022850" y="1839923"/>
            <a:ext cx="789000" cy="3300"/>
          </a:xfrm>
          <a:prstGeom prst="straightConnector1">
            <a:avLst/>
          </a:prstGeom>
          <a:noFill/>
          <a:ln w="9525" cap="flat" cmpd="sng">
            <a:solidFill>
              <a:schemeClr val="dk2"/>
            </a:solidFill>
            <a:prstDash val="solid"/>
            <a:round/>
            <a:headEnd type="none" w="med" len="med"/>
            <a:tailEnd type="triangle" w="med" len="med"/>
          </a:ln>
        </p:spPr>
      </p:cxnSp>
      <p:cxnSp>
        <p:nvCxnSpPr>
          <p:cNvPr id="437" name="Google Shape;437;p78"/>
          <p:cNvCxnSpPr/>
          <p:nvPr/>
        </p:nvCxnSpPr>
        <p:spPr>
          <a:xfrm flipH="1">
            <a:off x="7029757" y="2017775"/>
            <a:ext cx="781200" cy="1500"/>
          </a:xfrm>
          <a:prstGeom prst="straightConnector1">
            <a:avLst/>
          </a:prstGeom>
          <a:noFill/>
          <a:ln w="9525" cap="flat" cmpd="sng">
            <a:solidFill>
              <a:schemeClr val="dk2"/>
            </a:solidFill>
            <a:prstDash val="solid"/>
            <a:round/>
            <a:headEnd type="none" w="med" len="med"/>
            <a:tailEnd type="triangle" w="med" len="med"/>
          </a:ln>
        </p:spPr>
      </p:cxnSp>
      <p:cxnSp>
        <p:nvCxnSpPr>
          <p:cNvPr id="438" name="Google Shape;438;p78"/>
          <p:cNvCxnSpPr/>
          <p:nvPr/>
        </p:nvCxnSpPr>
        <p:spPr>
          <a:xfrm>
            <a:off x="776550" y="1839923"/>
            <a:ext cx="789000" cy="3300"/>
          </a:xfrm>
          <a:prstGeom prst="straightConnector1">
            <a:avLst/>
          </a:prstGeom>
          <a:noFill/>
          <a:ln w="9525" cap="flat" cmpd="sng">
            <a:solidFill>
              <a:schemeClr val="dk2"/>
            </a:solidFill>
            <a:prstDash val="solid"/>
            <a:round/>
            <a:headEnd type="none" w="med" len="med"/>
            <a:tailEnd type="triangle" w="med" len="med"/>
          </a:ln>
        </p:spPr>
      </p:cxnSp>
      <p:cxnSp>
        <p:nvCxnSpPr>
          <p:cNvPr id="439" name="Google Shape;439;p78"/>
          <p:cNvCxnSpPr/>
          <p:nvPr/>
        </p:nvCxnSpPr>
        <p:spPr>
          <a:xfrm flipH="1">
            <a:off x="783457" y="2017775"/>
            <a:ext cx="781200" cy="1500"/>
          </a:xfrm>
          <a:prstGeom prst="straightConnector1">
            <a:avLst/>
          </a:prstGeom>
          <a:noFill/>
          <a:ln w="9525" cap="flat" cmpd="sng">
            <a:solidFill>
              <a:schemeClr val="dk2"/>
            </a:solidFill>
            <a:prstDash val="solid"/>
            <a:round/>
            <a:headEnd type="none" w="med" len="med"/>
            <a:tailEnd type="triangle" w="med" len="med"/>
          </a:ln>
        </p:spPr>
      </p:cxnSp>
      <p:cxnSp>
        <p:nvCxnSpPr>
          <p:cNvPr id="440" name="Google Shape;440;p78"/>
          <p:cNvCxnSpPr/>
          <p:nvPr/>
        </p:nvCxnSpPr>
        <p:spPr>
          <a:xfrm>
            <a:off x="2552700" y="2286000"/>
            <a:ext cx="200100" cy="1038300"/>
          </a:xfrm>
          <a:prstGeom prst="straightConnector1">
            <a:avLst/>
          </a:prstGeom>
          <a:noFill/>
          <a:ln w="9525" cap="flat" cmpd="sng">
            <a:solidFill>
              <a:srgbClr val="0000FF"/>
            </a:solidFill>
            <a:prstDash val="solid"/>
            <a:round/>
            <a:headEnd type="none" w="med" len="med"/>
            <a:tailEnd type="triangle" w="med" len="med"/>
          </a:ln>
        </p:spPr>
      </p:cxnSp>
      <p:cxnSp>
        <p:nvCxnSpPr>
          <p:cNvPr id="441" name="Google Shape;441;p78"/>
          <p:cNvCxnSpPr/>
          <p:nvPr/>
        </p:nvCxnSpPr>
        <p:spPr>
          <a:xfrm flipH="1">
            <a:off x="3695625" y="2276475"/>
            <a:ext cx="352500" cy="1057200"/>
          </a:xfrm>
          <a:prstGeom prst="straightConnector1">
            <a:avLst/>
          </a:prstGeom>
          <a:noFill/>
          <a:ln w="9525" cap="flat" cmpd="sng">
            <a:solidFill>
              <a:srgbClr val="FF0000"/>
            </a:solidFill>
            <a:prstDash val="solid"/>
            <a:round/>
            <a:headEnd type="none" w="med" len="med"/>
            <a:tailEnd type="triangle" w="med" len="med"/>
          </a:ln>
        </p:spPr>
      </p:cxnSp>
      <p:cxnSp>
        <p:nvCxnSpPr>
          <p:cNvPr id="442" name="Google Shape;442;p78"/>
          <p:cNvCxnSpPr/>
          <p:nvPr/>
        </p:nvCxnSpPr>
        <p:spPr>
          <a:xfrm rot="10800000">
            <a:off x="2724075" y="2267175"/>
            <a:ext cx="200100" cy="961800"/>
          </a:xfrm>
          <a:prstGeom prst="straightConnector1">
            <a:avLst/>
          </a:prstGeom>
          <a:noFill/>
          <a:ln w="9525" cap="flat" cmpd="sng">
            <a:solidFill>
              <a:srgbClr val="FF00FF"/>
            </a:solidFill>
            <a:prstDash val="solid"/>
            <a:round/>
            <a:headEnd type="none" w="med" len="med"/>
            <a:tailEnd type="triangle" w="med" len="med"/>
          </a:ln>
        </p:spPr>
      </p:cxnSp>
      <p:cxnSp>
        <p:nvCxnSpPr>
          <p:cNvPr id="443" name="Google Shape;443;p78"/>
          <p:cNvCxnSpPr/>
          <p:nvPr/>
        </p:nvCxnSpPr>
        <p:spPr>
          <a:xfrm rot="10800000" flipH="1">
            <a:off x="3543300" y="2306325"/>
            <a:ext cx="305100" cy="941700"/>
          </a:xfrm>
          <a:prstGeom prst="straightConnector1">
            <a:avLst/>
          </a:prstGeom>
          <a:noFill/>
          <a:ln w="9525" cap="flat" cmpd="sng">
            <a:solidFill>
              <a:srgbClr val="FF00FF"/>
            </a:solidFill>
            <a:prstDash val="solid"/>
            <a:round/>
            <a:headEnd type="none" w="med" len="med"/>
            <a:tailEnd type="triangle" w="med" len="med"/>
          </a:ln>
        </p:spPr>
      </p:cxnSp>
      <p:sp>
        <p:nvSpPr>
          <p:cNvPr id="444" name="Google Shape;444;p78"/>
          <p:cNvSpPr/>
          <p:nvPr/>
        </p:nvSpPr>
        <p:spPr>
          <a:xfrm>
            <a:off x="5287050" y="3426050"/>
            <a:ext cx="3637800" cy="537300"/>
          </a:xfrm>
          <a:prstGeom prst="roundRect">
            <a:avLst>
              <a:gd name="adj" fmla="val 16667"/>
            </a:avLst>
          </a:prstGeom>
          <a:solidFill>
            <a:srgbClr val="FFFFFF"/>
          </a:solidFill>
          <a:ln w="9525" cap="flat" cmpd="sng">
            <a:solidFill>
              <a:srgbClr val="42424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urier New"/>
                <a:ea typeface="Courier New"/>
                <a:cs typeface="Courier New"/>
                <a:sym typeface="Courier New"/>
              </a:rPr>
              <a:t>cursor.next.prev = cursor.prev;</a:t>
            </a:r>
            <a:endParaRPr>
              <a:latin typeface="Courier New"/>
              <a:ea typeface="Courier New"/>
              <a:cs typeface="Courier New"/>
              <a:sym typeface="Courier New"/>
            </a:endParaRPr>
          </a:p>
        </p:txBody>
      </p:sp>
      <p:sp>
        <p:nvSpPr>
          <p:cNvPr id="445" name="Google Shape;445;p78"/>
          <p:cNvSpPr txBox="1"/>
          <p:nvPr/>
        </p:nvSpPr>
        <p:spPr>
          <a:xfrm>
            <a:off x="2690700" y="3798494"/>
            <a:ext cx="1136700" cy="43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urier New"/>
                <a:ea typeface="Courier New"/>
                <a:cs typeface="Courier New"/>
                <a:sym typeface="Courier New"/>
              </a:rPr>
              <a:t>cursor</a:t>
            </a:r>
            <a:endParaRPr/>
          </a:p>
        </p:txBody>
      </p:sp>
      <p:sp>
        <p:nvSpPr>
          <p:cNvPr id="446" name="Google Shape;446;p78"/>
          <p:cNvSpPr/>
          <p:nvPr/>
        </p:nvSpPr>
        <p:spPr>
          <a:xfrm>
            <a:off x="5287050" y="2794550"/>
            <a:ext cx="3637800" cy="537300"/>
          </a:xfrm>
          <a:prstGeom prst="roundRect">
            <a:avLst>
              <a:gd name="adj" fmla="val 16667"/>
            </a:avLst>
          </a:prstGeom>
          <a:solidFill>
            <a:srgbClr val="FFFFFF"/>
          </a:solidFill>
          <a:ln w="9525" cap="flat" cmpd="sng">
            <a:solidFill>
              <a:srgbClr val="42424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urier New"/>
                <a:ea typeface="Courier New"/>
                <a:cs typeface="Courier New"/>
                <a:sym typeface="Courier New"/>
              </a:rPr>
              <a:t>cursor.prev.next = cursor.next;</a:t>
            </a:r>
            <a:endParaRPr>
              <a:latin typeface="Courier New"/>
              <a:ea typeface="Courier New"/>
              <a:cs typeface="Courier New"/>
              <a:sym typeface="Courier New"/>
            </a:endParaRPr>
          </a:p>
        </p:txBody>
      </p:sp>
      <p:sp>
        <p:nvSpPr>
          <p:cNvPr id="447" name="Google Shape;447;p78"/>
          <p:cNvSpPr/>
          <p:nvPr/>
        </p:nvSpPr>
        <p:spPr>
          <a:xfrm>
            <a:off x="5287050" y="4057550"/>
            <a:ext cx="3637800" cy="537300"/>
          </a:xfrm>
          <a:prstGeom prst="roundRect">
            <a:avLst>
              <a:gd name="adj" fmla="val 16667"/>
            </a:avLst>
          </a:prstGeom>
          <a:solidFill>
            <a:srgbClr val="FFFFFF"/>
          </a:solidFill>
          <a:ln w="9525" cap="flat" cmpd="sng">
            <a:solidFill>
              <a:srgbClr val="42424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ourier New"/>
                <a:ea typeface="Courier New"/>
                <a:cs typeface="Courier New"/>
                <a:sym typeface="Courier New"/>
              </a:rPr>
              <a:t>cursor = cursor.prev;</a:t>
            </a:r>
            <a:endParaRPr>
              <a:latin typeface="Courier New"/>
              <a:ea typeface="Courier New"/>
              <a:cs typeface="Courier New"/>
              <a:sym typeface="Courier New"/>
            </a:endParaRPr>
          </a:p>
        </p:txBody>
      </p:sp>
      <p:sp>
        <p:nvSpPr>
          <p:cNvPr id="448" name="Google Shape;448;p78"/>
          <p:cNvSpPr txBox="1"/>
          <p:nvPr/>
        </p:nvSpPr>
        <p:spPr>
          <a:xfrm>
            <a:off x="1648650" y="1333992"/>
            <a:ext cx="1136700" cy="43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urier New"/>
                <a:ea typeface="Courier New"/>
                <a:cs typeface="Courier New"/>
                <a:sym typeface="Courier New"/>
              </a:rPr>
              <a:t>cursor</a:t>
            </a:r>
            <a:endParaRPr/>
          </a:p>
        </p:txBody>
      </p:sp>
    </p:spTree>
    <p:extLst>
      <p:ext uri="{BB962C8B-B14F-4D97-AF65-F5344CB8AC3E}">
        <p14:creationId xmlns:p14="http://schemas.microsoft.com/office/powerpoint/2010/main" val="19958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3"/>
                                        </p:tgtEl>
                                        <p:attrNameLst>
                                          <p:attrName>style.visibility</p:attrName>
                                        </p:attrNameLst>
                                      </p:cBhvr>
                                      <p:to>
                                        <p:strVal val="visible"/>
                                      </p:to>
                                    </p:set>
                                    <p:animEffect transition="in" filter="fade">
                                      <p:cBhvr>
                                        <p:cTn id="7" dur="1000"/>
                                        <p:tgtEl>
                                          <p:spTgt spid="433"/>
                                        </p:tgtEl>
                                      </p:cBhvr>
                                    </p:animEffect>
                                  </p:childTnLst>
                                </p:cTn>
                              </p:par>
                              <p:par>
                                <p:cTn id="8" presetID="10" presetClass="exit" presetSubtype="0" fill="hold" nodeType="withEffect">
                                  <p:stCondLst>
                                    <p:cond delay="0"/>
                                  </p:stCondLst>
                                  <p:childTnLst>
                                    <p:animEffect transition="out" filter="fade">
                                      <p:cBhvr>
                                        <p:cTn id="9" dur="800"/>
                                        <p:tgtEl>
                                          <p:spTgt spid="440"/>
                                        </p:tgtEl>
                                      </p:cBhvr>
                                    </p:animEffect>
                                    <p:set>
                                      <p:cBhvr>
                                        <p:cTn id="10" dur="1" fill="hold">
                                          <p:stCondLst>
                                            <p:cond delay="800"/>
                                          </p:stCondLst>
                                        </p:cTn>
                                        <p:tgtEl>
                                          <p:spTgt spid="440"/>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446"/>
                                        </p:tgtEl>
                                        <p:attrNameLst>
                                          <p:attrName>style.visibility</p:attrName>
                                        </p:attrNameLst>
                                      </p:cBhvr>
                                      <p:to>
                                        <p:strVal val="visible"/>
                                      </p:to>
                                    </p:set>
                                    <p:animEffect transition="in" filter="fade">
                                      <p:cBhvr>
                                        <p:cTn id="13" dur="1000"/>
                                        <p:tgtEl>
                                          <p:spTgt spid="44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34"/>
                                        </p:tgtEl>
                                        <p:attrNameLst>
                                          <p:attrName>style.visibility</p:attrName>
                                        </p:attrNameLst>
                                      </p:cBhvr>
                                      <p:to>
                                        <p:strVal val="visible"/>
                                      </p:to>
                                    </p:set>
                                    <p:animEffect transition="in" filter="fade">
                                      <p:cBhvr>
                                        <p:cTn id="18" dur="1000"/>
                                        <p:tgtEl>
                                          <p:spTgt spid="434"/>
                                        </p:tgtEl>
                                      </p:cBhvr>
                                    </p:animEffect>
                                  </p:childTnLst>
                                </p:cTn>
                              </p:par>
                              <p:par>
                                <p:cTn id="19" presetID="10" presetClass="exit" presetSubtype="0" fill="hold" nodeType="withEffect">
                                  <p:stCondLst>
                                    <p:cond delay="0"/>
                                  </p:stCondLst>
                                  <p:childTnLst>
                                    <p:animEffect transition="out" filter="fade">
                                      <p:cBhvr>
                                        <p:cTn id="20" dur="1000"/>
                                        <p:tgtEl>
                                          <p:spTgt spid="441"/>
                                        </p:tgtEl>
                                      </p:cBhvr>
                                    </p:animEffect>
                                    <p:set>
                                      <p:cBhvr>
                                        <p:cTn id="21" dur="1" fill="hold">
                                          <p:stCondLst>
                                            <p:cond delay="1000"/>
                                          </p:stCondLst>
                                        </p:cTn>
                                        <p:tgtEl>
                                          <p:spTgt spid="441"/>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444"/>
                                        </p:tgtEl>
                                        <p:attrNameLst>
                                          <p:attrName>style.visibility</p:attrName>
                                        </p:attrNameLst>
                                      </p:cBhvr>
                                      <p:to>
                                        <p:strVal val="visible"/>
                                      </p:to>
                                    </p:set>
                                    <p:animEffect transition="in" filter="fade">
                                      <p:cBhvr>
                                        <p:cTn id="24" dur="1000"/>
                                        <p:tgtEl>
                                          <p:spTgt spid="44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1000"/>
                                        <p:tgtEl>
                                          <p:spTgt spid="445"/>
                                        </p:tgtEl>
                                      </p:cBhvr>
                                    </p:animEffect>
                                    <p:set>
                                      <p:cBhvr>
                                        <p:cTn id="29" dur="1" fill="hold">
                                          <p:stCondLst>
                                            <p:cond delay="1000"/>
                                          </p:stCondLst>
                                        </p:cTn>
                                        <p:tgtEl>
                                          <p:spTgt spid="445"/>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448"/>
                                        </p:tgtEl>
                                        <p:attrNameLst>
                                          <p:attrName>style.visibility</p:attrName>
                                        </p:attrNameLst>
                                      </p:cBhvr>
                                      <p:to>
                                        <p:strVal val="visible"/>
                                      </p:to>
                                    </p:set>
                                    <p:animEffect transition="in" filter="fade">
                                      <p:cBhvr>
                                        <p:cTn id="32" dur="1000"/>
                                        <p:tgtEl>
                                          <p:spTgt spid="448"/>
                                        </p:tgtEl>
                                      </p:cBhvr>
                                    </p:animEffect>
                                  </p:childTnLst>
                                </p:cTn>
                              </p:par>
                              <p:par>
                                <p:cTn id="33" presetID="10" presetClass="entr" presetSubtype="0" fill="hold" nodeType="withEffect">
                                  <p:stCondLst>
                                    <p:cond delay="0"/>
                                  </p:stCondLst>
                                  <p:childTnLst>
                                    <p:set>
                                      <p:cBhvr>
                                        <p:cTn id="34" dur="1" fill="hold">
                                          <p:stCondLst>
                                            <p:cond delay="0"/>
                                          </p:stCondLst>
                                        </p:cTn>
                                        <p:tgtEl>
                                          <p:spTgt spid="447"/>
                                        </p:tgtEl>
                                        <p:attrNameLst>
                                          <p:attrName>style.visibility</p:attrName>
                                        </p:attrNameLst>
                                      </p:cBhvr>
                                      <p:to>
                                        <p:strVal val="visible"/>
                                      </p:to>
                                    </p:set>
                                    <p:animEffect transition="in" filter="fade">
                                      <p:cBhvr>
                                        <p:cTn id="35" dur="1000"/>
                                        <p:tgtEl>
                                          <p:spTgt spid="44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431"/>
                                        </p:tgtEl>
                                      </p:cBhvr>
                                    </p:animEffect>
                                    <p:set>
                                      <p:cBhvr>
                                        <p:cTn id="40" dur="1" fill="hold">
                                          <p:stCondLst>
                                            <p:cond delay="500"/>
                                          </p:stCondLst>
                                        </p:cTn>
                                        <p:tgtEl>
                                          <p:spTgt spid="431"/>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443"/>
                                        </p:tgtEl>
                                      </p:cBhvr>
                                    </p:animEffect>
                                    <p:set>
                                      <p:cBhvr>
                                        <p:cTn id="43" dur="1" fill="hold">
                                          <p:stCondLst>
                                            <p:cond delay="500"/>
                                          </p:stCondLst>
                                        </p:cTn>
                                        <p:tgtEl>
                                          <p:spTgt spid="443"/>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442"/>
                                        </p:tgtEl>
                                      </p:cBhvr>
                                    </p:animEffect>
                                    <p:set>
                                      <p:cBhvr>
                                        <p:cTn id="46" dur="1" fill="hold">
                                          <p:stCondLst>
                                            <p:cond delay="500"/>
                                          </p:stCondLst>
                                        </p:cTn>
                                        <p:tgtEl>
                                          <p:spTgt spid="4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79"/>
          <p:cNvSpPr txBox="1">
            <a:spLocks noGrp="1"/>
          </p:cNvSpPr>
          <p:nvPr>
            <p:ph type="ctrTitle"/>
          </p:nvPr>
        </p:nvSpPr>
        <p:spPr>
          <a:xfrm>
            <a:off x="390525" y="1819275"/>
            <a:ext cx="8222100" cy="93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4100"/>
              <a:t>CS2040 Lab #02</a:t>
            </a:r>
            <a:endParaRPr sz="3900"/>
          </a:p>
        </p:txBody>
      </p:sp>
      <p:sp>
        <p:nvSpPr>
          <p:cNvPr id="454" name="Google Shape;454;p79"/>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Qn3. Singapore Valley</a:t>
            </a:r>
            <a:endParaRPr/>
          </a:p>
        </p:txBody>
      </p:sp>
    </p:spTree>
    <p:extLst>
      <p:ext uri="{BB962C8B-B14F-4D97-AF65-F5344CB8AC3E}">
        <p14:creationId xmlns:p14="http://schemas.microsoft.com/office/powerpoint/2010/main" val="27210495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80"/>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GB"/>
              <a:t>Problem </a:t>
            </a:r>
            <a:endParaRPr/>
          </a:p>
        </p:txBody>
      </p:sp>
      <p:sp>
        <p:nvSpPr>
          <p:cNvPr id="460" name="Google Shape;460;p80"/>
          <p:cNvSpPr txBox="1">
            <a:spLocks noGrp="1"/>
          </p:cNvSpPr>
          <p:nvPr>
            <p:ph type="body" idx="1"/>
          </p:nvPr>
        </p:nvSpPr>
        <p:spPr>
          <a:xfrm>
            <a:off x="471900" y="1919075"/>
            <a:ext cx="8222100" cy="116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GB"/>
              <a:t>Develop a </a:t>
            </a:r>
            <a:r>
              <a:rPr lang="en-GB" b="1"/>
              <a:t>program</a:t>
            </a:r>
            <a:r>
              <a:rPr lang="en-GB"/>
              <a:t> to manage all transactions. The transactions</a:t>
            </a:r>
            <a:r>
              <a:rPr lang="en-GB" b="1"/>
              <a:t> track the engineers</a:t>
            </a:r>
            <a:r>
              <a:rPr lang="en-GB"/>
              <a:t> in each company when a company buys/takes over another company. Return number of operating companies, company numbers and their engineers (sorted by ids)</a:t>
            </a:r>
            <a:endParaRPr/>
          </a:p>
        </p:txBody>
      </p:sp>
      <p:sp>
        <p:nvSpPr>
          <p:cNvPr id="461" name="Google Shape;461;p80"/>
          <p:cNvSpPr txBox="1">
            <a:spLocks noGrp="1"/>
          </p:cNvSpPr>
          <p:nvPr>
            <p:ph type="body" idx="1"/>
          </p:nvPr>
        </p:nvSpPr>
        <p:spPr>
          <a:xfrm>
            <a:off x="471900" y="3331770"/>
            <a:ext cx="8222100" cy="1169700"/>
          </a:xfrm>
          <a:prstGeom prst="rect">
            <a:avLst/>
          </a:prstGeom>
          <a:blipFill rotWithShape="1">
            <a:blip r:embed="rId3">
              <a:alphaModFix/>
            </a:blip>
            <a:stretch>
              <a:fillRect l="-591" b="-522"/>
            </a:stretch>
          </a:blip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GB"/>
              <a:t> </a:t>
            </a:r>
            <a:endParaRPr/>
          </a:p>
        </p:txBody>
      </p:sp>
    </p:spTree>
    <p:extLst>
      <p:ext uri="{BB962C8B-B14F-4D97-AF65-F5344CB8AC3E}">
        <p14:creationId xmlns:p14="http://schemas.microsoft.com/office/powerpoint/2010/main" val="1721953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Qn1. Uncle Grandpa and </a:t>
            </a:r>
            <a:r>
              <a:rPr lang="en-US" dirty="0"/>
              <a:t>MEX</a:t>
            </a:r>
            <a:endParaRPr dirty="0"/>
          </a:p>
        </p:txBody>
      </p:sp>
      <p:sp>
        <p:nvSpPr>
          <p:cNvPr id="75" name="Google Shape;75;p14"/>
          <p:cNvSpPr txBox="1"/>
          <p:nvPr/>
        </p:nvSpPr>
        <p:spPr>
          <a:xfrm>
            <a:off x="355750" y="954349"/>
            <a:ext cx="7640700" cy="3829753"/>
          </a:xfrm>
          <a:prstGeom prst="rect">
            <a:avLst/>
          </a:prstGeom>
          <a:noFill/>
          <a:ln>
            <a:noFill/>
          </a:ln>
        </p:spPr>
        <p:txBody>
          <a:bodyPr spcFirstLastPara="1" wrap="square" lIns="91425" tIns="91425" rIns="91425" bIns="91425" anchor="t" anchorCtr="0">
            <a:noAutofit/>
          </a:bodyPr>
          <a:lstStyle/>
          <a:p>
            <a:pPr marL="457200" lvl="0" indent="-349250">
              <a:buSzPts val="1900"/>
              <a:buFont typeface="Roboto"/>
              <a:buChar char="●"/>
            </a:pPr>
            <a:r>
              <a:rPr lang="en-SG" sz="1900" dirty="0">
                <a:latin typeface="Roboto"/>
                <a:ea typeface="Roboto"/>
                <a:cs typeface="Roboto"/>
                <a:sym typeface="Roboto"/>
              </a:rPr>
              <a:t>MEX: </a:t>
            </a:r>
            <a:r>
              <a:rPr lang="en-US" sz="1900" dirty="0">
                <a:latin typeface="Roboto"/>
                <a:ea typeface="Roboto"/>
                <a:cs typeface="Roboto"/>
                <a:sym typeface="Roboto"/>
              </a:rPr>
              <a:t>The MEX of a sequence is the minimum non-negative integer that doesn’t appear in the sequence. </a:t>
            </a:r>
          </a:p>
          <a:p>
            <a:pPr marL="457200" lvl="0" indent="-349250">
              <a:buSzPts val="1900"/>
              <a:buFont typeface="Roboto"/>
              <a:buChar char="●"/>
            </a:pPr>
            <a:r>
              <a:rPr lang="en-US" sz="1900" dirty="0">
                <a:latin typeface="Roboto"/>
                <a:ea typeface="Roboto"/>
                <a:cs typeface="Roboto"/>
                <a:sym typeface="Roboto"/>
              </a:rPr>
              <a:t>For example, the MEX of the sequence [0 5 2 1] is 3 , and the MEX of the sequence [1 1 2 3 4] is 0.</a:t>
            </a:r>
          </a:p>
          <a:p>
            <a:pPr marL="457200" lvl="0" indent="-349250">
              <a:buSzPts val="1900"/>
              <a:buFont typeface="Roboto"/>
              <a:buChar char="●"/>
            </a:pPr>
            <a:r>
              <a:rPr lang="en-US" sz="1900" dirty="0">
                <a:latin typeface="Roboto"/>
                <a:ea typeface="Roboto"/>
                <a:cs typeface="Roboto"/>
                <a:sym typeface="Roboto"/>
              </a:rPr>
              <a:t>“Good”: the MEX of this sequence is exactly x.</a:t>
            </a:r>
          </a:p>
          <a:p>
            <a:pPr marL="457200" lvl="0" indent="-349250">
              <a:buSzPts val="1900"/>
              <a:buFont typeface="Roboto"/>
              <a:buChar char="●"/>
            </a:pPr>
            <a:r>
              <a:rPr lang="en-US" sz="1900" dirty="0">
                <a:latin typeface="Roboto"/>
                <a:ea typeface="Roboto"/>
                <a:cs typeface="Roboto"/>
                <a:sym typeface="Roboto"/>
              </a:rPr>
              <a:t>Make a sequence “good” in the minimum number of operations (addition/removal)</a:t>
            </a:r>
          </a:p>
          <a:p>
            <a:pPr marL="457200" lvl="0" indent="-349250">
              <a:buSzPts val="1900"/>
              <a:buFont typeface="Roboto"/>
              <a:buChar char="●"/>
            </a:pPr>
            <a:endParaRPr lang="en-US" sz="1900" dirty="0">
              <a:latin typeface="Roboto"/>
              <a:ea typeface="Roboto"/>
              <a:cs typeface="Roboto"/>
              <a:sym typeface="Roboto"/>
            </a:endParaRPr>
          </a:p>
          <a:p>
            <a:pPr marL="457200" lvl="0" indent="-349250">
              <a:buSzPts val="1900"/>
              <a:buFont typeface="Roboto"/>
              <a:buChar char="●"/>
            </a:pPr>
            <a:endParaRPr lang="en-US" sz="1900" dirty="0">
              <a:latin typeface="Roboto"/>
              <a:ea typeface="Roboto"/>
              <a:cs typeface="Roboto"/>
              <a:sym typeface="Roboto"/>
            </a:endParaRPr>
          </a:p>
          <a:p>
            <a:pPr marL="457200" lvl="0" indent="-349250">
              <a:buSzPts val="1900"/>
              <a:buFont typeface="Roboto"/>
              <a:buChar char="●"/>
            </a:pPr>
            <a:endParaRPr lang="en-US" sz="1900" dirty="0">
              <a:latin typeface="Roboto"/>
              <a:ea typeface="Roboto"/>
              <a:cs typeface="Roboto"/>
              <a:sym typeface="Roboto"/>
            </a:endParaRPr>
          </a:p>
          <a:p>
            <a:pPr marL="457200" lvl="0" indent="-349250">
              <a:buSzPts val="1900"/>
              <a:buFont typeface="Roboto"/>
              <a:buChar char="●"/>
            </a:pPr>
            <a:endParaRPr sz="1900" dirty="0">
              <a:latin typeface="Roboto"/>
              <a:ea typeface="Roboto"/>
              <a:cs typeface="Roboto"/>
              <a:sym typeface="Roboto"/>
            </a:endParaRPr>
          </a:p>
        </p:txBody>
      </p:sp>
      <p:pic>
        <p:nvPicPr>
          <p:cNvPr id="3" name="Picture 2" descr="A screenshot of a cell phone&#10;&#10;Description automatically generated">
            <a:extLst>
              <a:ext uri="{FF2B5EF4-FFF2-40B4-BE49-F238E27FC236}">
                <a16:creationId xmlns:a16="http://schemas.microsoft.com/office/drawing/2014/main" id="{BE824762-F466-4B1C-A404-06990F836B09}"/>
              </a:ext>
            </a:extLst>
          </p:cNvPr>
          <p:cNvPicPr>
            <a:picLocks noChangeAspect="1"/>
          </p:cNvPicPr>
          <p:nvPr/>
        </p:nvPicPr>
        <p:blipFill>
          <a:blip r:embed="rId3"/>
          <a:stretch>
            <a:fillRect/>
          </a:stretch>
        </p:blipFill>
        <p:spPr>
          <a:xfrm>
            <a:off x="532615" y="3176680"/>
            <a:ext cx="5437914" cy="1716477"/>
          </a:xfrm>
          <a:prstGeom prst="rect">
            <a:avLst/>
          </a:prstGeom>
        </p:spPr>
      </p:pic>
    </p:spTree>
    <p:extLst>
      <p:ext uri="{BB962C8B-B14F-4D97-AF65-F5344CB8AC3E}">
        <p14:creationId xmlns:p14="http://schemas.microsoft.com/office/powerpoint/2010/main" val="17238583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8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GB"/>
              <a:t>Example</a:t>
            </a:r>
            <a:endParaRPr/>
          </a:p>
        </p:txBody>
      </p:sp>
      <p:pic>
        <p:nvPicPr>
          <p:cNvPr id="467" name="Google Shape;467;p81"/>
          <p:cNvPicPr preferRelativeResize="0"/>
          <p:nvPr/>
        </p:nvPicPr>
        <p:blipFill rotWithShape="1">
          <a:blip r:embed="rId3">
            <a:alphaModFix/>
          </a:blip>
          <a:srcRect/>
          <a:stretch/>
        </p:blipFill>
        <p:spPr>
          <a:xfrm>
            <a:off x="391325" y="1781175"/>
            <a:ext cx="3076575" cy="790575"/>
          </a:xfrm>
          <a:prstGeom prst="rect">
            <a:avLst/>
          </a:prstGeom>
          <a:noFill/>
          <a:ln>
            <a:noFill/>
          </a:ln>
        </p:spPr>
      </p:pic>
      <p:pic>
        <p:nvPicPr>
          <p:cNvPr id="468" name="Google Shape;468;p81"/>
          <p:cNvPicPr preferRelativeResize="0"/>
          <p:nvPr/>
        </p:nvPicPr>
        <p:blipFill rotWithShape="1">
          <a:blip r:embed="rId3">
            <a:alphaModFix/>
          </a:blip>
          <a:srcRect/>
          <a:stretch/>
        </p:blipFill>
        <p:spPr>
          <a:xfrm>
            <a:off x="5595525" y="1781174"/>
            <a:ext cx="3076575" cy="790575"/>
          </a:xfrm>
          <a:prstGeom prst="rect">
            <a:avLst/>
          </a:prstGeom>
          <a:noFill/>
          <a:ln>
            <a:noFill/>
          </a:ln>
        </p:spPr>
      </p:pic>
      <p:graphicFrame>
        <p:nvGraphicFramePr>
          <p:cNvPr id="469" name="Google Shape;469;p81"/>
          <p:cNvGraphicFramePr/>
          <p:nvPr/>
        </p:nvGraphicFramePr>
        <p:xfrm>
          <a:off x="500475" y="2846498"/>
          <a:ext cx="2574325" cy="1854250"/>
        </p:xfrm>
        <a:graphic>
          <a:graphicData uri="http://schemas.openxmlformats.org/drawingml/2006/table">
            <a:tbl>
              <a:tblPr firstRow="1" bandRow="1">
                <a:noFill/>
              </a:tblPr>
              <a:tblGrid>
                <a:gridCol w="976625">
                  <a:extLst>
                    <a:ext uri="{9D8B030D-6E8A-4147-A177-3AD203B41FA5}">
                      <a16:colId xmlns:a16="http://schemas.microsoft.com/office/drawing/2014/main" val="20000"/>
                    </a:ext>
                  </a:extLst>
                </a:gridCol>
                <a:gridCol w="1597700">
                  <a:extLst>
                    <a:ext uri="{9D8B030D-6E8A-4147-A177-3AD203B41FA5}">
                      <a16:colId xmlns:a16="http://schemas.microsoft.com/office/drawing/2014/main" val="20001"/>
                    </a:ext>
                  </a:extLst>
                </a:gridCol>
              </a:tblGrid>
              <a:tr h="370850">
                <a:tc>
                  <a:txBody>
                    <a:bodyPr/>
                    <a:lstStyle/>
                    <a:p>
                      <a:pPr marL="0" marR="0" lvl="0" indent="0" algn="ctr" rtl="0">
                        <a:lnSpc>
                          <a:spcPct val="100000"/>
                        </a:lnSpc>
                        <a:spcBef>
                          <a:spcPts val="0"/>
                        </a:spcBef>
                        <a:spcAft>
                          <a:spcPts val="0"/>
                        </a:spcAft>
                        <a:buNone/>
                      </a:pPr>
                      <a:r>
                        <a:rPr lang="en-GB" sz="1400" u="none" strike="noStrike" cap="none"/>
                        <a:t>Company</a:t>
                      </a:r>
                      <a:endParaRPr/>
                    </a:p>
                  </a:txBody>
                  <a:tcPr marL="91450" marR="91450" marT="45725" marB="45725">
                    <a:solidFill>
                      <a:srgbClr val="EFEFEF"/>
                    </a:solidFill>
                  </a:tcPr>
                </a:tc>
                <a:tc>
                  <a:txBody>
                    <a:bodyPr/>
                    <a:lstStyle/>
                    <a:p>
                      <a:pPr marL="0" marR="0" lvl="0" indent="0" algn="ctr" rtl="0">
                        <a:lnSpc>
                          <a:spcPct val="100000"/>
                        </a:lnSpc>
                        <a:spcBef>
                          <a:spcPts val="0"/>
                        </a:spcBef>
                        <a:spcAft>
                          <a:spcPts val="0"/>
                        </a:spcAft>
                        <a:buNone/>
                      </a:pPr>
                      <a:r>
                        <a:rPr lang="en-GB" sz="1400" u="none" strike="noStrike" cap="none"/>
                        <a:t>Engineers</a:t>
                      </a:r>
                      <a:endParaRPr/>
                    </a:p>
                  </a:txBody>
                  <a:tcPr marL="91450" marR="91450" marT="45725" marB="45725">
                    <a:solidFill>
                      <a:srgbClr val="EFEFEF"/>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None/>
                      </a:pPr>
                      <a:r>
                        <a:rPr lang="en-GB" sz="1400" u="none" strike="noStrike" cap="none"/>
                        <a:t>0</a:t>
                      </a:r>
                      <a:endParaRPr/>
                    </a:p>
                  </a:txBody>
                  <a:tcPr marL="91450" marR="91450" marT="45725" marB="45725"/>
                </a:tc>
                <a:tc>
                  <a:txBody>
                    <a:bodyPr/>
                    <a:lstStyle/>
                    <a:p>
                      <a:pPr marL="0" marR="0" lvl="0" indent="0" algn="ctr" rtl="0">
                        <a:lnSpc>
                          <a:spcPct val="100000"/>
                        </a:lnSpc>
                        <a:spcBef>
                          <a:spcPts val="0"/>
                        </a:spcBef>
                        <a:spcAft>
                          <a:spcPts val="0"/>
                        </a:spcAft>
                        <a:buNone/>
                      </a:pPr>
                      <a:r>
                        <a:rPr lang="en-GB" sz="1400" u="none" strike="noStrike" cap="none"/>
                        <a:t>0, 1, 2</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None/>
                      </a:pPr>
                      <a:r>
                        <a:rPr lang="en-GB" sz="1400" u="none" strike="noStrike" cap="none"/>
                        <a:t>1</a:t>
                      </a:r>
                      <a:endParaRPr/>
                    </a:p>
                  </a:txBody>
                  <a:tcPr marL="91450" marR="91450" marT="45725" marB="45725"/>
                </a:tc>
                <a:tc>
                  <a:txBody>
                    <a:bodyPr/>
                    <a:lstStyle/>
                    <a:p>
                      <a:pPr marL="0" marR="0" lvl="0" indent="0" algn="ctr" rtl="0">
                        <a:lnSpc>
                          <a:spcPct val="100000"/>
                        </a:lnSpc>
                        <a:spcBef>
                          <a:spcPts val="0"/>
                        </a:spcBef>
                        <a:spcAft>
                          <a:spcPts val="0"/>
                        </a:spcAft>
                        <a:buNone/>
                      </a:pPr>
                      <a:r>
                        <a:rPr lang="en-GB" sz="1400" u="none" strike="noStrike" cap="none"/>
                        <a:t>3</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None/>
                      </a:pPr>
                      <a:r>
                        <a:rPr lang="en-GB" sz="1400" u="none" strike="noStrike" cap="none"/>
                        <a:t>2</a:t>
                      </a:r>
                      <a:endParaRPr/>
                    </a:p>
                  </a:txBody>
                  <a:tcPr marL="91450" marR="91450" marT="45725" marB="45725"/>
                </a:tc>
                <a:tc>
                  <a:txBody>
                    <a:bodyPr/>
                    <a:lstStyle/>
                    <a:p>
                      <a:pPr marL="0" marR="0" lvl="0" indent="0" algn="ctr" rtl="0">
                        <a:lnSpc>
                          <a:spcPct val="100000"/>
                        </a:lnSpc>
                        <a:spcBef>
                          <a:spcPts val="0"/>
                        </a:spcBef>
                        <a:spcAft>
                          <a:spcPts val="0"/>
                        </a:spcAft>
                        <a:buNone/>
                      </a:pPr>
                      <a:r>
                        <a:rPr lang="en-GB" sz="1400" u="none" strike="noStrike" cap="none"/>
                        <a:t>4</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None/>
                      </a:pPr>
                      <a:r>
                        <a:rPr lang="en-GB" sz="1400" u="none" strike="noStrike" cap="none"/>
                        <a:t>3</a:t>
                      </a:r>
                      <a:endParaRPr/>
                    </a:p>
                  </a:txBody>
                  <a:tcPr marL="91450" marR="91450" marT="45725" marB="45725"/>
                </a:tc>
                <a:tc>
                  <a:txBody>
                    <a:bodyPr/>
                    <a:lstStyle/>
                    <a:p>
                      <a:pPr marL="0" marR="0" lvl="0" indent="0" algn="ctr" rtl="0">
                        <a:lnSpc>
                          <a:spcPct val="100000"/>
                        </a:lnSpc>
                        <a:spcBef>
                          <a:spcPts val="0"/>
                        </a:spcBef>
                        <a:spcAft>
                          <a:spcPts val="0"/>
                        </a:spcAft>
                        <a:buNone/>
                      </a:pPr>
                      <a:r>
                        <a:rPr lang="en-GB" sz="1400" u="none" strike="noStrike" cap="none"/>
                        <a:t>5</a:t>
                      </a:r>
                      <a:endParaRPr/>
                    </a:p>
                  </a:txBody>
                  <a:tcPr marL="91450" marR="91450" marT="45725" marB="45725"/>
                </a:tc>
                <a:extLst>
                  <a:ext uri="{0D108BD9-81ED-4DB2-BD59-A6C34878D82A}">
                    <a16:rowId xmlns:a16="http://schemas.microsoft.com/office/drawing/2014/main" val="10004"/>
                  </a:ext>
                </a:extLst>
              </a:tr>
            </a:tbl>
          </a:graphicData>
        </a:graphic>
      </p:graphicFrame>
      <p:graphicFrame>
        <p:nvGraphicFramePr>
          <p:cNvPr id="470" name="Google Shape;470;p81"/>
          <p:cNvGraphicFramePr/>
          <p:nvPr/>
        </p:nvGraphicFramePr>
        <p:xfrm>
          <a:off x="5696631" y="2846498"/>
          <a:ext cx="2574325" cy="1854250"/>
        </p:xfrm>
        <a:graphic>
          <a:graphicData uri="http://schemas.openxmlformats.org/drawingml/2006/table">
            <a:tbl>
              <a:tblPr firstRow="1" bandRow="1">
                <a:noFill/>
              </a:tblPr>
              <a:tblGrid>
                <a:gridCol w="976625">
                  <a:extLst>
                    <a:ext uri="{9D8B030D-6E8A-4147-A177-3AD203B41FA5}">
                      <a16:colId xmlns:a16="http://schemas.microsoft.com/office/drawing/2014/main" val="20000"/>
                    </a:ext>
                  </a:extLst>
                </a:gridCol>
                <a:gridCol w="1597700">
                  <a:extLst>
                    <a:ext uri="{9D8B030D-6E8A-4147-A177-3AD203B41FA5}">
                      <a16:colId xmlns:a16="http://schemas.microsoft.com/office/drawing/2014/main" val="20001"/>
                    </a:ext>
                  </a:extLst>
                </a:gridCol>
              </a:tblGrid>
              <a:tr h="370850">
                <a:tc>
                  <a:txBody>
                    <a:bodyPr/>
                    <a:lstStyle/>
                    <a:p>
                      <a:pPr marL="0" marR="0" lvl="0" indent="0" algn="ctr" rtl="0">
                        <a:lnSpc>
                          <a:spcPct val="100000"/>
                        </a:lnSpc>
                        <a:spcBef>
                          <a:spcPts val="0"/>
                        </a:spcBef>
                        <a:spcAft>
                          <a:spcPts val="0"/>
                        </a:spcAft>
                        <a:buNone/>
                      </a:pPr>
                      <a:r>
                        <a:rPr lang="en-GB" sz="1400" u="none" strike="noStrike" cap="none"/>
                        <a:t>Company</a:t>
                      </a:r>
                      <a:endParaRPr/>
                    </a:p>
                  </a:txBody>
                  <a:tcPr marL="91450" marR="91450" marT="45725" marB="45725">
                    <a:solidFill>
                      <a:srgbClr val="EFEFEF"/>
                    </a:solidFill>
                  </a:tcPr>
                </a:tc>
                <a:tc>
                  <a:txBody>
                    <a:bodyPr/>
                    <a:lstStyle/>
                    <a:p>
                      <a:pPr marL="0" marR="0" lvl="0" indent="0" algn="ctr" rtl="0">
                        <a:lnSpc>
                          <a:spcPct val="100000"/>
                        </a:lnSpc>
                        <a:spcBef>
                          <a:spcPts val="0"/>
                        </a:spcBef>
                        <a:spcAft>
                          <a:spcPts val="0"/>
                        </a:spcAft>
                        <a:buNone/>
                      </a:pPr>
                      <a:r>
                        <a:rPr lang="en-GB" sz="1400" u="none" strike="noStrike" cap="none"/>
                        <a:t>Engineers</a:t>
                      </a:r>
                      <a:endParaRPr/>
                    </a:p>
                  </a:txBody>
                  <a:tcPr marL="91450" marR="91450" marT="45725" marB="45725">
                    <a:solidFill>
                      <a:srgbClr val="EFEFEF"/>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None/>
                      </a:pPr>
                      <a:r>
                        <a:rPr lang="en-GB" sz="1400" u="none" strike="noStrike" cap="none"/>
                        <a:t>0</a:t>
                      </a:r>
                      <a:endParaRPr/>
                    </a:p>
                  </a:txBody>
                  <a:tcPr marL="91450" marR="91450" marT="45725" marB="45725"/>
                </a:tc>
                <a:tc>
                  <a:txBody>
                    <a:bodyPr/>
                    <a:lstStyle/>
                    <a:p>
                      <a:pPr marL="0" marR="0" lvl="0" indent="0" algn="ctr" rtl="0">
                        <a:lnSpc>
                          <a:spcPct val="100000"/>
                        </a:lnSpc>
                        <a:spcBef>
                          <a:spcPts val="0"/>
                        </a:spcBef>
                        <a:spcAft>
                          <a:spcPts val="0"/>
                        </a:spcAft>
                        <a:buNone/>
                      </a:pPr>
                      <a:r>
                        <a:rPr lang="en-GB" sz="1400" u="none" strike="noStrike" cap="none"/>
                        <a:t>0, 1, 2</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None/>
                      </a:pPr>
                      <a:r>
                        <a:rPr lang="en-GB" sz="1400" u="none" strike="noStrike" cap="none"/>
                        <a:t>1</a:t>
                      </a:r>
                      <a:endParaRPr/>
                    </a:p>
                  </a:txBody>
                  <a:tcPr marL="91450" marR="91450" marT="45725" marB="45725"/>
                </a:tc>
                <a:tc>
                  <a:txBody>
                    <a:bodyPr/>
                    <a:lstStyle/>
                    <a:p>
                      <a:pPr marL="0" marR="0" lvl="0" indent="0" algn="ctr" rtl="0">
                        <a:lnSpc>
                          <a:spcPct val="100000"/>
                        </a:lnSpc>
                        <a:spcBef>
                          <a:spcPts val="0"/>
                        </a:spcBef>
                        <a:spcAft>
                          <a:spcPts val="0"/>
                        </a:spcAft>
                        <a:buNone/>
                      </a:pPr>
                      <a:r>
                        <a:rPr lang="en-GB" sz="1400" u="none" strike="noStrike" cap="none"/>
                        <a:t>3</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None/>
                      </a:pPr>
                      <a:r>
                        <a:rPr lang="en-GB" sz="1400" u="none" strike="noStrike" cap="none"/>
                        <a:t>2</a:t>
                      </a:r>
                      <a:endParaRPr/>
                    </a:p>
                  </a:txBody>
                  <a:tcPr marL="91450" marR="91450" marT="45725" marB="45725"/>
                </a:tc>
                <a:tc>
                  <a:txBody>
                    <a:bodyPr/>
                    <a:lstStyle/>
                    <a:p>
                      <a:pPr marL="0" marR="0" lvl="0" indent="0" algn="ctr" rtl="0">
                        <a:lnSpc>
                          <a:spcPct val="100000"/>
                        </a:lnSpc>
                        <a:spcBef>
                          <a:spcPts val="0"/>
                        </a:spcBef>
                        <a:spcAft>
                          <a:spcPts val="0"/>
                        </a:spcAft>
                        <a:buNone/>
                      </a:pPr>
                      <a:r>
                        <a:rPr lang="en-GB" sz="1400" u="none" strike="noStrike" cap="none"/>
                        <a:t>4, 5</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None/>
                      </a:pPr>
                      <a:r>
                        <a:rPr lang="en-GB" sz="1400" u="none" strike="noStrike" cap="none"/>
                        <a:t>3</a:t>
                      </a:r>
                      <a:endParaRPr/>
                    </a:p>
                  </a:txBody>
                  <a:tcPr marL="91450" marR="91450" marT="45725" marB="45725"/>
                </a:tc>
                <a:tc>
                  <a:txBody>
                    <a:bodyPr/>
                    <a:lstStyle/>
                    <a:p>
                      <a:pPr marL="0" marR="0" lvl="0" indent="0" algn="ctr" rtl="0">
                        <a:lnSpc>
                          <a:spcPct val="100000"/>
                        </a:lnSpc>
                        <a:spcBef>
                          <a:spcPts val="0"/>
                        </a:spcBef>
                        <a:spcAft>
                          <a:spcPts val="0"/>
                        </a:spcAft>
                        <a:buNone/>
                      </a:pPr>
                      <a:r>
                        <a:rPr lang="en-GB" sz="1400" u="none" strike="noStrike" cap="none"/>
                        <a:t>No longer exists</a:t>
                      </a:r>
                      <a:endParaRPr/>
                    </a:p>
                  </a:txBody>
                  <a:tcPr marL="91450" marR="91450" marT="45725" marB="45725"/>
                </a:tc>
                <a:extLst>
                  <a:ext uri="{0D108BD9-81ED-4DB2-BD59-A6C34878D82A}">
                    <a16:rowId xmlns:a16="http://schemas.microsoft.com/office/drawing/2014/main" val="10004"/>
                  </a:ext>
                </a:extLst>
              </a:tr>
            </a:tbl>
          </a:graphicData>
        </a:graphic>
      </p:graphicFrame>
      <p:sp>
        <p:nvSpPr>
          <p:cNvPr id="471" name="Google Shape;471;p81"/>
          <p:cNvSpPr/>
          <p:nvPr/>
        </p:nvSpPr>
        <p:spPr>
          <a:xfrm>
            <a:off x="1257451" y="2253647"/>
            <a:ext cx="350285" cy="87621"/>
          </a:xfrm>
          <a:prstGeom prst="leftArrow">
            <a:avLst>
              <a:gd name="adj1" fmla="val 50000"/>
              <a:gd name="adj2" fmla="val 50000"/>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2" name="Google Shape;472;p81"/>
          <p:cNvSpPr/>
          <p:nvPr/>
        </p:nvSpPr>
        <p:spPr>
          <a:xfrm>
            <a:off x="6102431" y="2421897"/>
            <a:ext cx="350285" cy="87621"/>
          </a:xfrm>
          <a:prstGeom prst="leftArrow">
            <a:avLst>
              <a:gd name="adj1" fmla="val 50000"/>
              <a:gd name="adj2" fmla="val 50000"/>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3" name="Google Shape;473;p81"/>
          <p:cNvSpPr/>
          <p:nvPr/>
        </p:nvSpPr>
        <p:spPr>
          <a:xfrm rot="10800000">
            <a:off x="8432509" y="4089678"/>
            <a:ext cx="422031" cy="472273"/>
          </a:xfrm>
          <a:prstGeom prst="curvedRightArrow">
            <a:avLst>
              <a:gd name="adj1" fmla="val 25000"/>
              <a:gd name="adj2" fmla="val 50000"/>
              <a:gd name="adj3" fmla="val 25000"/>
            </a:avLst>
          </a:prstGeom>
          <a:solidFill>
            <a:schemeClr val="accent1"/>
          </a:solidFill>
          <a:ln w="25400" cap="flat" cmpd="sng">
            <a:solidFill>
              <a:srgbClr val="0156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cxnSp>
        <p:nvCxnSpPr>
          <p:cNvPr id="474" name="Google Shape;474;p81"/>
          <p:cNvCxnSpPr/>
          <p:nvPr/>
        </p:nvCxnSpPr>
        <p:spPr>
          <a:xfrm rot="10800000" flipH="1">
            <a:off x="3532963" y="3891250"/>
            <a:ext cx="1738200" cy="3300"/>
          </a:xfrm>
          <a:prstGeom prst="straightConnector1">
            <a:avLst/>
          </a:prstGeom>
          <a:noFill/>
          <a:ln w="9525" cap="flat" cmpd="sng">
            <a:solidFill>
              <a:schemeClr val="dk2"/>
            </a:solidFill>
            <a:prstDash val="solid"/>
            <a:round/>
            <a:headEnd type="none" w="med" len="med"/>
            <a:tailEnd type="triangle" w="med" len="med"/>
          </a:ln>
        </p:spPr>
      </p:cxnSp>
      <p:sp>
        <p:nvSpPr>
          <p:cNvPr id="475" name="Google Shape;475;p81"/>
          <p:cNvSpPr txBox="1"/>
          <p:nvPr/>
        </p:nvSpPr>
        <p:spPr>
          <a:xfrm>
            <a:off x="3793213" y="3293550"/>
            <a:ext cx="1185000" cy="4722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GB" sz="1600">
                <a:solidFill>
                  <a:schemeClr val="lt2"/>
                </a:solidFill>
                <a:latin typeface="Roboto"/>
                <a:ea typeface="Roboto"/>
                <a:cs typeface="Roboto"/>
                <a:sym typeface="Roboto"/>
              </a:rPr>
              <a:t>Input: 2 3</a:t>
            </a:r>
            <a:endParaRPr/>
          </a:p>
        </p:txBody>
      </p:sp>
    </p:spTree>
    <p:extLst>
      <p:ext uri="{BB962C8B-B14F-4D97-AF65-F5344CB8AC3E}">
        <p14:creationId xmlns:p14="http://schemas.microsoft.com/office/powerpoint/2010/main" val="18166111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82"/>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GB"/>
              <a:t>Planning</a:t>
            </a:r>
            <a:endParaRPr/>
          </a:p>
        </p:txBody>
      </p:sp>
      <p:sp>
        <p:nvSpPr>
          <p:cNvPr id="481" name="Google Shape;481;p82"/>
          <p:cNvSpPr txBox="1">
            <a:spLocks noGrp="1"/>
          </p:cNvSpPr>
          <p:nvPr>
            <p:ph type="body" idx="1"/>
          </p:nvPr>
        </p:nvSpPr>
        <p:spPr>
          <a:xfrm>
            <a:off x="471900" y="1919075"/>
            <a:ext cx="8222100" cy="262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b="1"/>
              <a:t>Consider the following points:</a:t>
            </a:r>
            <a:endParaRPr b="1"/>
          </a:p>
          <a:p>
            <a:pPr marL="457200" lvl="0" indent="-342900" algn="l" rtl="0">
              <a:lnSpc>
                <a:spcPct val="115000"/>
              </a:lnSpc>
              <a:spcBef>
                <a:spcPts val="0"/>
              </a:spcBef>
              <a:spcAft>
                <a:spcPts val="0"/>
              </a:spcAft>
              <a:buSzPts val="1800"/>
              <a:buChar char="●"/>
            </a:pPr>
            <a:r>
              <a:rPr lang="en-GB"/>
              <a:t>Storage/Representing of companies - data structure</a:t>
            </a:r>
            <a:endParaRPr/>
          </a:p>
          <a:p>
            <a:pPr marL="914400" lvl="1" indent="-330200" algn="l" rtl="0">
              <a:lnSpc>
                <a:spcPct val="115000"/>
              </a:lnSpc>
              <a:spcBef>
                <a:spcPts val="0"/>
              </a:spcBef>
              <a:spcAft>
                <a:spcPts val="0"/>
              </a:spcAft>
              <a:buSzPts val="1600"/>
              <a:buChar char="○"/>
            </a:pPr>
            <a:r>
              <a:rPr lang="en-GB" sz="1600"/>
              <a:t>Fixed number of companies</a:t>
            </a:r>
            <a:endParaRPr/>
          </a:p>
          <a:p>
            <a:pPr marL="914400" lvl="1" indent="-330200" algn="l" rtl="0">
              <a:lnSpc>
                <a:spcPct val="115000"/>
              </a:lnSpc>
              <a:spcBef>
                <a:spcPts val="0"/>
              </a:spcBef>
              <a:spcAft>
                <a:spcPts val="0"/>
              </a:spcAft>
              <a:buSzPts val="1600"/>
              <a:buChar char="○"/>
            </a:pPr>
            <a:r>
              <a:rPr lang="en-GB" sz="1600"/>
              <a:t>Company numbers represented from 0 to M-1</a:t>
            </a:r>
            <a:endParaRPr/>
          </a:p>
          <a:p>
            <a:pPr marL="457200" lvl="0" indent="-342900" algn="l" rtl="0">
              <a:lnSpc>
                <a:spcPct val="115000"/>
              </a:lnSpc>
              <a:spcBef>
                <a:spcPts val="0"/>
              </a:spcBef>
              <a:spcAft>
                <a:spcPts val="0"/>
              </a:spcAft>
              <a:buSzPts val="1800"/>
              <a:buChar char="●"/>
            </a:pPr>
            <a:r>
              <a:rPr lang="en-GB"/>
              <a:t>Storage of engineers</a:t>
            </a:r>
            <a:endParaRPr/>
          </a:p>
          <a:p>
            <a:pPr marL="914400" lvl="1" indent="-330200" algn="l" rtl="0">
              <a:lnSpc>
                <a:spcPct val="115000"/>
              </a:lnSpc>
              <a:spcBef>
                <a:spcPts val="0"/>
              </a:spcBef>
              <a:spcAft>
                <a:spcPts val="0"/>
              </a:spcAft>
              <a:buSzPts val="1600"/>
              <a:buChar char="○"/>
            </a:pPr>
            <a:r>
              <a:rPr lang="en-GB" sz="1600"/>
              <a:t>List of engineers for each company?</a:t>
            </a:r>
            <a:endParaRPr/>
          </a:p>
          <a:p>
            <a:pPr marL="914400" lvl="1" indent="-330200" algn="l" rtl="0">
              <a:lnSpc>
                <a:spcPct val="115000"/>
              </a:lnSpc>
              <a:spcBef>
                <a:spcPts val="0"/>
              </a:spcBef>
              <a:spcAft>
                <a:spcPts val="0"/>
              </a:spcAft>
              <a:buSzPts val="1600"/>
              <a:buChar char="○"/>
            </a:pPr>
            <a:r>
              <a:rPr lang="en-GB" sz="1600"/>
              <a:t>Constantly joining list of engineers 🡪 Is there an efficient way?</a:t>
            </a:r>
            <a:endParaRPr/>
          </a:p>
        </p:txBody>
      </p:sp>
    </p:spTree>
    <p:extLst>
      <p:ext uri="{BB962C8B-B14F-4D97-AF65-F5344CB8AC3E}">
        <p14:creationId xmlns:p14="http://schemas.microsoft.com/office/powerpoint/2010/main" val="27065762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8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GB"/>
              <a:t>Data Structures for Engineers</a:t>
            </a:r>
            <a:endParaRPr/>
          </a:p>
        </p:txBody>
      </p:sp>
      <p:sp>
        <p:nvSpPr>
          <p:cNvPr id="487" name="Google Shape;487;p83"/>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AutoNum type="arabicPeriod"/>
            </a:pPr>
            <a:r>
              <a:rPr lang="en-GB"/>
              <a:t>Array</a:t>
            </a:r>
            <a:endParaRPr/>
          </a:p>
          <a:p>
            <a:pPr marL="914400" lvl="1" indent="-330200" algn="l" rtl="0">
              <a:lnSpc>
                <a:spcPct val="115000"/>
              </a:lnSpc>
              <a:spcBef>
                <a:spcPts val="0"/>
              </a:spcBef>
              <a:spcAft>
                <a:spcPts val="0"/>
              </a:spcAft>
              <a:buSzPts val="1600"/>
              <a:buChar char="○"/>
            </a:pPr>
            <a:r>
              <a:rPr lang="en-GB" sz="1600"/>
              <a:t>Number of engineers for each company not fixed</a:t>
            </a:r>
            <a:endParaRPr/>
          </a:p>
          <a:p>
            <a:pPr marL="457200" lvl="0" indent="-342900" algn="l" rtl="0">
              <a:lnSpc>
                <a:spcPct val="115000"/>
              </a:lnSpc>
              <a:spcBef>
                <a:spcPts val="0"/>
              </a:spcBef>
              <a:spcAft>
                <a:spcPts val="0"/>
              </a:spcAft>
              <a:buSzPts val="1800"/>
              <a:buAutoNum type="arabicPeriod"/>
            </a:pPr>
            <a:r>
              <a:rPr lang="en-GB"/>
              <a:t>ArrayList</a:t>
            </a:r>
            <a:endParaRPr/>
          </a:p>
          <a:p>
            <a:pPr marL="914400" lvl="1" indent="-330200" algn="l" rtl="0">
              <a:lnSpc>
                <a:spcPct val="115000"/>
              </a:lnSpc>
              <a:spcBef>
                <a:spcPts val="0"/>
              </a:spcBef>
              <a:spcAft>
                <a:spcPts val="0"/>
              </a:spcAft>
              <a:buSzPts val="1600"/>
              <a:buChar char="○"/>
            </a:pPr>
            <a:r>
              <a:rPr lang="en-GB" sz="1600"/>
              <a:t>Only can add individual elements of 2</a:t>
            </a:r>
            <a:r>
              <a:rPr lang="en-GB" sz="1600" baseline="30000"/>
              <a:t>nd</a:t>
            </a:r>
            <a:r>
              <a:rPr lang="en-GB" sz="1600"/>
              <a:t> ArrayList to 1</a:t>
            </a:r>
            <a:r>
              <a:rPr lang="en-GB" sz="1600" baseline="30000"/>
              <a:t>st</a:t>
            </a:r>
            <a:r>
              <a:rPr lang="en-GB" sz="1600"/>
              <a:t> ArrayList</a:t>
            </a:r>
            <a:endParaRPr sz="1600"/>
          </a:p>
          <a:p>
            <a:pPr marL="457200" lvl="0" indent="-342900" algn="l" rtl="0">
              <a:lnSpc>
                <a:spcPct val="115000"/>
              </a:lnSpc>
              <a:spcBef>
                <a:spcPts val="0"/>
              </a:spcBef>
              <a:spcAft>
                <a:spcPts val="0"/>
              </a:spcAft>
              <a:buSzPts val="1800"/>
              <a:buAutoNum type="arabicPeriod"/>
            </a:pPr>
            <a:r>
              <a:rPr lang="en-GB"/>
              <a:t>LinkedList API</a:t>
            </a:r>
            <a:endParaRPr/>
          </a:p>
          <a:p>
            <a:pPr marL="914400" lvl="1" indent="-330200" algn="l" rtl="0">
              <a:lnSpc>
                <a:spcPct val="115000"/>
              </a:lnSpc>
              <a:spcBef>
                <a:spcPts val="0"/>
              </a:spcBef>
              <a:spcAft>
                <a:spcPts val="0"/>
              </a:spcAft>
              <a:buSzPts val="1600"/>
              <a:buChar char="○"/>
            </a:pPr>
            <a:r>
              <a:rPr lang="en-GB" sz="1600"/>
              <a:t>Joining 2 LinkedList would require traversing 1</a:t>
            </a:r>
            <a:r>
              <a:rPr lang="en-GB" sz="1600" baseline="30000"/>
              <a:t>st</a:t>
            </a:r>
            <a:r>
              <a:rPr lang="en-GB" sz="1600"/>
              <a:t> LinkedList to its tail</a:t>
            </a:r>
            <a:endParaRPr/>
          </a:p>
          <a:p>
            <a:pPr marL="457200" lvl="0" indent="-342900" algn="l" rtl="0">
              <a:lnSpc>
                <a:spcPct val="115000"/>
              </a:lnSpc>
              <a:spcBef>
                <a:spcPts val="0"/>
              </a:spcBef>
              <a:spcAft>
                <a:spcPts val="0"/>
              </a:spcAft>
              <a:buSzPts val="1800"/>
              <a:buAutoNum type="arabicPeriod"/>
            </a:pPr>
            <a:r>
              <a:rPr lang="en-GB" b="1"/>
              <a:t>Self-implemented LinkedList with tail attribute</a:t>
            </a:r>
            <a:endParaRPr b="1"/>
          </a:p>
        </p:txBody>
      </p:sp>
    </p:spTree>
    <p:extLst>
      <p:ext uri="{BB962C8B-B14F-4D97-AF65-F5344CB8AC3E}">
        <p14:creationId xmlns:p14="http://schemas.microsoft.com/office/powerpoint/2010/main" val="20354664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84"/>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GB"/>
              <a:t>Representing Companies</a:t>
            </a:r>
            <a:endParaRPr/>
          </a:p>
        </p:txBody>
      </p:sp>
      <p:sp>
        <p:nvSpPr>
          <p:cNvPr id="493" name="Google Shape;493;p84"/>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GB" dirty="0"/>
              <a:t>Fixed number of companies</a:t>
            </a:r>
            <a:endParaRPr dirty="0"/>
          </a:p>
          <a:p>
            <a:pPr marL="457200" lvl="0" indent="-342900" algn="l" rtl="0">
              <a:lnSpc>
                <a:spcPct val="115000"/>
              </a:lnSpc>
              <a:spcBef>
                <a:spcPts val="0"/>
              </a:spcBef>
              <a:spcAft>
                <a:spcPts val="0"/>
              </a:spcAft>
              <a:buSzPts val="1800"/>
              <a:buChar char="●"/>
            </a:pPr>
            <a:r>
              <a:rPr lang="en-GB" dirty="0"/>
              <a:t>Companies represented by number from 0 to M-1</a:t>
            </a: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a:p>
            <a:pPr marL="114300" lvl="0" indent="0" algn="ctr" rtl="0">
              <a:lnSpc>
                <a:spcPct val="115000"/>
              </a:lnSpc>
              <a:spcBef>
                <a:spcPts val="0"/>
              </a:spcBef>
              <a:spcAft>
                <a:spcPts val="0"/>
              </a:spcAft>
              <a:buSzPts val="1800"/>
              <a:buNone/>
            </a:pPr>
            <a:r>
              <a:rPr lang="en-GB" sz="2000" dirty="0"/>
              <a:t>Use an Array</a:t>
            </a:r>
            <a:endParaRPr dirty="0"/>
          </a:p>
          <a:p>
            <a:pPr marL="114300" lvl="0" indent="0" algn="ctr" rtl="0">
              <a:lnSpc>
                <a:spcPct val="115000"/>
              </a:lnSpc>
              <a:spcBef>
                <a:spcPts val="0"/>
              </a:spcBef>
              <a:spcAft>
                <a:spcPts val="0"/>
              </a:spcAft>
              <a:buSzPts val="1800"/>
              <a:buNone/>
            </a:pPr>
            <a:r>
              <a:rPr lang="en-GB" sz="2000" dirty="0"/>
              <a:t>More specifically, Array of List of Engineers!</a:t>
            </a:r>
            <a:endParaRPr dirty="0"/>
          </a:p>
        </p:txBody>
      </p:sp>
    </p:spTree>
    <p:extLst>
      <p:ext uri="{BB962C8B-B14F-4D97-AF65-F5344CB8AC3E}">
        <p14:creationId xmlns:p14="http://schemas.microsoft.com/office/powerpoint/2010/main" val="37006735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85"/>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GB"/>
              <a:t>Representing Companies</a:t>
            </a:r>
            <a:endParaRPr/>
          </a:p>
        </p:txBody>
      </p:sp>
      <p:sp>
        <p:nvSpPr>
          <p:cNvPr id="499" name="Google Shape;499;p85"/>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GB" sz="2000" dirty="0"/>
              <a:t>When a company A buys company B, company B no longer exists</a:t>
            </a:r>
            <a:endParaRPr sz="2000" dirty="0"/>
          </a:p>
          <a:p>
            <a:pPr marL="457200" lvl="0" indent="-355600" algn="l" rtl="0">
              <a:lnSpc>
                <a:spcPct val="115000"/>
              </a:lnSpc>
              <a:spcBef>
                <a:spcPts val="0"/>
              </a:spcBef>
              <a:spcAft>
                <a:spcPts val="0"/>
              </a:spcAft>
              <a:buSzPts val="2000"/>
              <a:buChar char="●"/>
            </a:pPr>
            <a:r>
              <a:rPr lang="en-GB" sz="2000" dirty="0"/>
              <a:t>How to track which companies exist and no longer exist?</a:t>
            </a:r>
            <a:endParaRPr sz="2000" dirty="0"/>
          </a:p>
          <a:p>
            <a:pPr marL="457200" lvl="0" indent="-228600" algn="l" rtl="0">
              <a:lnSpc>
                <a:spcPct val="115000"/>
              </a:lnSpc>
              <a:spcBef>
                <a:spcPts val="0"/>
              </a:spcBef>
              <a:spcAft>
                <a:spcPts val="0"/>
              </a:spcAft>
              <a:buSzPts val="1800"/>
              <a:buNone/>
            </a:pPr>
            <a:endParaRPr sz="2000" dirty="0"/>
          </a:p>
          <a:p>
            <a:pPr marL="114300" lvl="0" indent="0" algn="l" rtl="0">
              <a:lnSpc>
                <a:spcPct val="115000"/>
              </a:lnSpc>
              <a:spcBef>
                <a:spcPts val="0"/>
              </a:spcBef>
              <a:spcAft>
                <a:spcPts val="0"/>
              </a:spcAft>
              <a:buSzPts val="1800"/>
              <a:buNone/>
            </a:pPr>
            <a:r>
              <a:rPr lang="en-GB" dirty="0"/>
              <a:t>       </a:t>
            </a:r>
            <a:r>
              <a:rPr lang="en-GB" dirty="0" err="1"/>
              <a:t>boolean</a:t>
            </a:r>
            <a:r>
              <a:rPr lang="en-GB" dirty="0"/>
              <a:t> </a:t>
            </a:r>
            <a:r>
              <a:rPr lang="en-GB" dirty="0" err="1"/>
              <a:t>isBought</a:t>
            </a:r>
            <a:r>
              <a:rPr lang="en-GB" dirty="0"/>
              <a:t>[]</a:t>
            </a:r>
            <a:endParaRPr dirty="0"/>
          </a:p>
          <a:p>
            <a:pPr marL="0" lvl="0" indent="0" algn="l" rtl="0">
              <a:lnSpc>
                <a:spcPct val="115000"/>
              </a:lnSpc>
              <a:spcBef>
                <a:spcPts val="0"/>
              </a:spcBef>
              <a:spcAft>
                <a:spcPts val="0"/>
              </a:spcAft>
              <a:buSzPts val="1800"/>
              <a:buNone/>
            </a:pPr>
            <a:endParaRPr sz="2000" dirty="0"/>
          </a:p>
          <a:p>
            <a:pPr marL="0" lvl="0" indent="0" algn="ctr" rtl="0">
              <a:lnSpc>
                <a:spcPct val="115000"/>
              </a:lnSpc>
              <a:spcBef>
                <a:spcPts val="0"/>
              </a:spcBef>
              <a:spcAft>
                <a:spcPts val="0"/>
              </a:spcAft>
              <a:buSzPts val="1800"/>
              <a:buNone/>
            </a:pPr>
            <a:r>
              <a:rPr lang="en-GB" sz="2000" dirty="0"/>
              <a:t>Loop through array to determine which companies are bought</a:t>
            </a:r>
            <a:endParaRPr dirty="0"/>
          </a:p>
        </p:txBody>
      </p:sp>
    </p:spTree>
    <p:extLst>
      <p:ext uri="{BB962C8B-B14F-4D97-AF65-F5344CB8AC3E}">
        <p14:creationId xmlns:p14="http://schemas.microsoft.com/office/powerpoint/2010/main" val="35197610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pic>
        <p:nvPicPr>
          <p:cNvPr id="504" name="Google Shape;504;p86"/>
          <p:cNvPicPr preferRelativeResize="0"/>
          <p:nvPr/>
        </p:nvPicPr>
        <p:blipFill rotWithShape="1">
          <a:blip r:embed="rId3">
            <a:alphaModFix/>
          </a:blip>
          <a:srcRect/>
          <a:stretch/>
        </p:blipFill>
        <p:spPr>
          <a:xfrm>
            <a:off x="1732044" y="3883075"/>
            <a:ext cx="4505325" cy="800100"/>
          </a:xfrm>
          <a:prstGeom prst="rect">
            <a:avLst/>
          </a:prstGeom>
          <a:noFill/>
          <a:ln>
            <a:noFill/>
          </a:ln>
        </p:spPr>
      </p:pic>
      <p:sp>
        <p:nvSpPr>
          <p:cNvPr id="505" name="Google Shape;505;p86"/>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GB"/>
              <a:t>Linked List Implementation</a:t>
            </a:r>
            <a:endParaRPr/>
          </a:p>
        </p:txBody>
      </p:sp>
      <p:sp>
        <p:nvSpPr>
          <p:cNvPr id="506" name="Google Shape;506;p86"/>
          <p:cNvSpPr/>
          <p:nvPr/>
        </p:nvSpPr>
        <p:spPr>
          <a:xfrm>
            <a:off x="402925" y="860375"/>
            <a:ext cx="4686900" cy="2201700"/>
          </a:xfrm>
          <a:prstGeom prst="roundRect">
            <a:avLst>
              <a:gd name="adj" fmla="val 16667"/>
            </a:avLst>
          </a:prstGeom>
          <a:solidFill>
            <a:srgbClr val="FFFFFF"/>
          </a:solidFill>
          <a:ln w="9525" cap="flat" cmpd="sng">
            <a:solidFill>
              <a:srgbClr val="42424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Courier New"/>
                <a:ea typeface="Courier New"/>
                <a:cs typeface="Courier New"/>
                <a:sym typeface="Courier New"/>
              </a:rPr>
              <a:t>public static class </a:t>
            </a:r>
            <a:r>
              <a:rPr lang="en-GB" sz="1400" b="1" i="0" u="none" strike="noStrike" cap="none">
                <a:solidFill>
                  <a:srgbClr val="000000"/>
                </a:solidFill>
                <a:latin typeface="Courier New"/>
                <a:ea typeface="Courier New"/>
                <a:cs typeface="Courier New"/>
                <a:sym typeface="Courier New"/>
              </a:rPr>
              <a:t>MyList </a:t>
            </a:r>
            <a:r>
              <a:rPr lang="en-GB"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Courier New"/>
                <a:ea typeface="Courier New"/>
                <a:cs typeface="Courier New"/>
                <a:sym typeface="Courier New"/>
              </a:rPr>
              <a:t>        public Node </a:t>
            </a:r>
            <a:r>
              <a:rPr lang="en-GB" sz="1400" b="0" i="0" u="none" strike="noStrike" cap="none">
                <a:solidFill>
                  <a:srgbClr val="000000"/>
                </a:solidFill>
                <a:highlight>
                  <a:srgbClr val="FCE5CD"/>
                </a:highlight>
                <a:latin typeface="Courier New"/>
                <a:ea typeface="Courier New"/>
                <a:cs typeface="Courier New"/>
                <a:sym typeface="Courier New"/>
              </a:rPr>
              <a:t>head</a:t>
            </a:r>
            <a:r>
              <a:rPr lang="en-GB" sz="1400" b="0" i="0" u="none" strike="noStrike" cap="none">
                <a:solidFill>
                  <a:srgbClr val="000000"/>
                </a:solidFill>
                <a:latin typeface="Courier New"/>
                <a:ea typeface="Courier New"/>
                <a:cs typeface="Courier New"/>
                <a:sym typeface="Courier New"/>
              </a:rPr>
              <a:t>;</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Courier New"/>
                <a:ea typeface="Courier New"/>
                <a:cs typeface="Courier New"/>
                <a:sym typeface="Courier New"/>
              </a:rPr>
              <a:t>        public Node </a:t>
            </a:r>
            <a:r>
              <a:rPr lang="en-GB" sz="1400" b="0" i="0" u="none" strike="noStrike" cap="none">
                <a:solidFill>
                  <a:srgbClr val="000000"/>
                </a:solidFill>
                <a:highlight>
                  <a:srgbClr val="C9DAF8"/>
                </a:highlight>
                <a:latin typeface="Courier New"/>
                <a:ea typeface="Courier New"/>
                <a:cs typeface="Courier New"/>
                <a:sym typeface="Courier New"/>
              </a:rPr>
              <a:t>tail</a:t>
            </a:r>
            <a:r>
              <a:rPr lang="en-GB" sz="1400" b="0" i="0" u="none" strike="noStrike" cap="none">
                <a:solidFill>
                  <a:srgbClr val="000000"/>
                </a:solidFill>
                <a:latin typeface="Courier New"/>
                <a:ea typeface="Courier New"/>
                <a:cs typeface="Courier New"/>
                <a:sym typeface="Courier New"/>
              </a:rPr>
              <a:t>;</a:t>
            </a:r>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Courier New"/>
                <a:ea typeface="Courier New"/>
                <a:cs typeface="Courier New"/>
                <a:sym typeface="Courier New"/>
              </a:rPr>
              <a:t>        </a:t>
            </a:r>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Courier New"/>
                <a:ea typeface="Courier New"/>
                <a:cs typeface="Courier New"/>
                <a:sym typeface="Courier New"/>
              </a:rPr>
              <a:t>        public MyList() {</a:t>
            </a:r>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Courier New"/>
                <a:ea typeface="Courier New"/>
                <a:cs typeface="Courier New"/>
                <a:sym typeface="Courier New"/>
              </a:rPr>
              <a:t>            head = null;</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Courier New"/>
                <a:ea typeface="Courier New"/>
                <a:cs typeface="Courier New"/>
                <a:sym typeface="Courier New"/>
              </a:rPr>
              <a:t>            tail = null;</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Courier New"/>
                <a:ea typeface="Courier New"/>
                <a:cs typeface="Courier New"/>
                <a:sym typeface="Courier New"/>
              </a:rPr>
              <a:t>        }</a:t>
            </a:r>
            <a:endParaRPr sz="1400" b="0" i="0" u="none" strike="noStrike" cap="none">
              <a:solidFill>
                <a:srgbClr val="000000"/>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ourier New"/>
              <a:ea typeface="Courier New"/>
              <a:cs typeface="Courier New"/>
              <a:sym typeface="Courier New"/>
            </a:endParaRPr>
          </a:p>
        </p:txBody>
      </p:sp>
      <p:cxnSp>
        <p:nvCxnSpPr>
          <p:cNvPr id="507" name="Google Shape;507;p86"/>
          <p:cNvCxnSpPr/>
          <p:nvPr/>
        </p:nvCxnSpPr>
        <p:spPr>
          <a:xfrm>
            <a:off x="5769889" y="4299701"/>
            <a:ext cx="589547" cy="0"/>
          </a:xfrm>
          <a:prstGeom prst="straightConnector1">
            <a:avLst/>
          </a:prstGeom>
          <a:noFill/>
          <a:ln w="28575" cap="flat" cmpd="sng">
            <a:solidFill>
              <a:srgbClr val="212121"/>
            </a:solidFill>
            <a:prstDash val="solid"/>
            <a:round/>
            <a:headEnd type="none" w="sm" len="sm"/>
            <a:tailEnd type="triangle" w="med" len="med"/>
          </a:ln>
        </p:spPr>
      </p:cxnSp>
      <p:sp>
        <p:nvSpPr>
          <p:cNvPr id="508" name="Google Shape;508;p86"/>
          <p:cNvSpPr txBox="1"/>
          <p:nvPr/>
        </p:nvSpPr>
        <p:spPr>
          <a:xfrm>
            <a:off x="6289225" y="4129236"/>
            <a:ext cx="643125"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1400" b="0" i="0" u="none" strike="noStrike" cap="none">
                <a:solidFill>
                  <a:srgbClr val="0B7542"/>
                </a:solidFill>
                <a:latin typeface="Arial"/>
                <a:ea typeface="Arial"/>
                <a:cs typeface="Arial"/>
                <a:sym typeface="Arial"/>
              </a:rPr>
              <a:t>NULL</a:t>
            </a:r>
            <a:endParaRPr/>
          </a:p>
        </p:txBody>
      </p:sp>
      <p:sp>
        <p:nvSpPr>
          <p:cNvPr id="509" name="Google Shape;509;p86"/>
          <p:cNvSpPr txBox="1"/>
          <p:nvPr/>
        </p:nvSpPr>
        <p:spPr>
          <a:xfrm>
            <a:off x="5141513" y="3325260"/>
            <a:ext cx="473206"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1400" b="0" i="0" u="none" strike="noStrike" cap="none">
                <a:solidFill>
                  <a:srgbClr val="0B7542"/>
                </a:solidFill>
                <a:latin typeface="Arial"/>
                <a:ea typeface="Arial"/>
                <a:cs typeface="Arial"/>
                <a:sym typeface="Arial"/>
              </a:rPr>
              <a:t>Tail</a:t>
            </a:r>
            <a:endParaRPr/>
          </a:p>
        </p:txBody>
      </p:sp>
      <p:sp>
        <p:nvSpPr>
          <p:cNvPr id="510" name="Google Shape;510;p86"/>
          <p:cNvSpPr txBox="1"/>
          <p:nvPr/>
        </p:nvSpPr>
        <p:spPr>
          <a:xfrm>
            <a:off x="784717" y="4119609"/>
            <a:ext cx="612668"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1400" b="0" i="0" u="none" strike="noStrike" cap="none">
                <a:solidFill>
                  <a:srgbClr val="0B7542"/>
                </a:solidFill>
                <a:latin typeface="Arial"/>
                <a:ea typeface="Arial"/>
                <a:cs typeface="Arial"/>
                <a:sym typeface="Arial"/>
              </a:rPr>
              <a:t>Head</a:t>
            </a:r>
            <a:endParaRPr/>
          </a:p>
        </p:txBody>
      </p:sp>
      <p:cxnSp>
        <p:nvCxnSpPr>
          <p:cNvPr id="511" name="Google Shape;511;p86"/>
          <p:cNvCxnSpPr/>
          <p:nvPr/>
        </p:nvCxnSpPr>
        <p:spPr>
          <a:xfrm>
            <a:off x="2746375" y="4283125"/>
            <a:ext cx="713874" cy="0"/>
          </a:xfrm>
          <a:prstGeom prst="straightConnector1">
            <a:avLst/>
          </a:prstGeom>
          <a:noFill/>
          <a:ln w="28575" cap="flat" cmpd="sng">
            <a:solidFill>
              <a:srgbClr val="212121"/>
            </a:solidFill>
            <a:prstDash val="solid"/>
            <a:round/>
            <a:headEnd type="none" w="sm" len="sm"/>
            <a:tailEnd type="triangle" w="med" len="med"/>
          </a:ln>
        </p:spPr>
      </p:cxnSp>
      <p:cxnSp>
        <p:nvCxnSpPr>
          <p:cNvPr id="512" name="Google Shape;512;p86"/>
          <p:cNvCxnSpPr/>
          <p:nvPr/>
        </p:nvCxnSpPr>
        <p:spPr>
          <a:xfrm>
            <a:off x="4256103" y="4283125"/>
            <a:ext cx="773844" cy="0"/>
          </a:xfrm>
          <a:prstGeom prst="straightConnector1">
            <a:avLst/>
          </a:prstGeom>
          <a:noFill/>
          <a:ln w="28575" cap="flat" cmpd="sng">
            <a:solidFill>
              <a:srgbClr val="212121"/>
            </a:solidFill>
            <a:prstDash val="solid"/>
            <a:round/>
            <a:headEnd type="none" w="sm" len="sm"/>
            <a:tailEnd type="triangle" w="med" len="med"/>
          </a:ln>
        </p:spPr>
      </p:cxnSp>
      <p:cxnSp>
        <p:nvCxnSpPr>
          <p:cNvPr id="513" name="Google Shape;513;p86"/>
          <p:cNvCxnSpPr/>
          <p:nvPr/>
        </p:nvCxnSpPr>
        <p:spPr>
          <a:xfrm>
            <a:off x="5378116" y="3633037"/>
            <a:ext cx="0" cy="496199"/>
          </a:xfrm>
          <a:prstGeom prst="straightConnector1">
            <a:avLst/>
          </a:prstGeom>
          <a:noFill/>
          <a:ln w="28575" cap="flat" cmpd="sng">
            <a:solidFill>
              <a:srgbClr val="212121"/>
            </a:solidFill>
            <a:prstDash val="solid"/>
            <a:round/>
            <a:headEnd type="none" w="sm" len="sm"/>
            <a:tailEnd type="triangle" w="med" len="med"/>
          </a:ln>
        </p:spPr>
      </p:cxnSp>
      <p:cxnSp>
        <p:nvCxnSpPr>
          <p:cNvPr id="514" name="Google Shape;514;p86"/>
          <p:cNvCxnSpPr/>
          <p:nvPr/>
        </p:nvCxnSpPr>
        <p:spPr>
          <a:xfrm>
            <a:off x="1397385" y="4283124"/>
            <a:ext cx="539699" cy="0"/>
          </a:xfrm>
          <a:prstGeom prst="straightConnector1">
            <a:avLst/>
          </a:prstGeom>
          <a:noFill/>
          <a:ln w="28575" cap="flat" cmpd="sng">
            <a:solidFill>
              <a:srgbClr val="212121"/>
            </a:solidFill>
            <a:prstDash val="solid"/>
            <a:round/>
            <a:headEnd type="none" w="sm" len="sm"/>
            <a:tailEnd type="triangle" w="med" len="med"/>
          </a:ln>
        </p:spPr>
      </p:cxnSp>
    </p:spTree>
    <p:extLst>
      <p:ext uri="{BB962C8B-B14F-4D97-AF65-F5344CB8AC3E}">
        <p14:creationId xmlns:p14="http://schemas.microsoft.com/office/powerpoint/2010/main" val="7717366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87"/>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GB"/>
              <a:t>Linked List Append</a:t>
            </a:r>
            <a:endParaRPr/>
          </a:p>
        </p:txBody>
      </p:sp>
      <p:sp>
        <p:nvSpPr>
          <p:cNvPr id="520" name="Google Shape;520;p87"/>
          <p:cNvSpPr/>
          <p:nvPr/>
        </p:nvSpPr>
        <p:spPr>
          <a:xfrm>
            <a:off x="2795800" y="1721816"/>
            <a:ext cx="856857" cy="537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Roboto"/>
                <a:ea typeface="Roboto"/>
                <a:cs typeface="Roboto"/>
                <a:sym typeface="Roboto"/>
              </a:rPr>
              <a:t>2</a:t>
            </a:r>
            <a:endParaRPr sz="1600" b="0" i="0" u="none" strike="noStrike" cap="none">
              <a:solidFill>
                <a:srgbClr val="000000"/>
              </a:solidFill>
              <a:latin typeface="Roboto"/>
              <a:ea typeface="Roboto"/>
              <a:cs typeface="Roboto"/>
              <a:sym typeface="Roboto"/>
            </a:endParaRPr>
          </a:p>
        </p:txBody>
      </p:sp>
      <p:cxnSp>
        <p:nvCxnSpPr>
          <p:cNvPr id="521" name="Google Shape;521;p87"/>
          <p:cNvCxnSpPr/>
          <p:nvPr/>
        </p:nvCxnSpPr>
        <p:spPr>
          <a:xfrm>
            <a:off x="3664914" y="1938625"/>
            <a:ext cx="789000" cy="3300"/>
          </a:xfrm>
          <a:prstGeom prst="straightConnector1">
            <a:avLst/>
          </a:prstGeom>
          <a:noFill/>
          <a:ln w="9525" cap="flat" cmpd="sng">
            <a:solidFill>
              <a:schemeClr val="dk2"/>
            </a:solidFill>
            <a:prstDash val="solid"/>
            <a:round/>
            <a:headEnd type="none" w="sm" len="sm"/>
            <a:tailEnd type="triangle" w="med" len="med"/>
          </a:ln>
        </p:spPr>
      </p:cxnSp>
      <p:sp>
        <p:nvSpPr>
          <p:cNvPr id="522" name="Google Shape;522;p87"/>
          <p:cNvSpPr txBox="1"/>
          <p:nvPr/>
        </p:nvSpPr>
        <p:spPr>
          <a:xfrm>
            <a:off x="170175" y="819750"/>
            <a:ext cx="5747700" cy="430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GB" sz="1800" b="0" i="1" u="none" strike="noStrike" cap="none">
                <a:solidFill>
                  <a:srgbClr val="0000FF"/>
                </a:solidFill>
                <a:latin typeface="Roboto"/>
                <a:ea typeface="Roboto"/>
                <a:cs typeface="Roboto"/>
                <a:sym typeface="Roboto"/>
              </a:rPr>
              <a:t>Scenario: Appending Node</a:t>
            </a:r>
            <a:endParaRPr sz="1400" b="0" i="0" u="none" strike="noStrike" cap="none">
              <a:solidFill>
                <a:srgbClr val="0000FF"/>
              </a:solidFill>
              <a:latin typeface="Arial"/>
              <a:ea typeface="Arial"/>
              <a:cs typeface="Arial"/>
              <a:sym typeface="Arial"/>
            </a:endParaRPr>
          </a:p>
        </p:txBody>
      </p:sp>
      <p:sp>
        <p:nvSpPr>
          <p:cNvPr id="523" name="Google Shape;523;p87"/>
          <p:cNvSpPr/>
          <p:nvPr/>
        </p:nvSpPr>
        <p:spPr>
          <a:xfrm>
            <a:off x="4485319" y="3072150"/>
            <a:ext cx="774285" cy="537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Roboto"/>
                <a:ea typeface="Roboto"/>
                <a:cs typeface="Roboto"/>
                <a:sym typeface="Roboto"/>
              </a:rPr>
              <a:t>5</a:t>
            </a:r>
            <a:endParaRPr sz="1600" b="0" i="0" u="none" strike="noStrike" cap="none">
              <a:solidFill>
                <a:srgbClr val="000000"/>
              </a:solidFill>
              <a:latin typeface="Roboto"/>
              <a:ea typeface="Roboto"/>
              <a:cs typeface="Roboto"/>
              <a:sym typeface="Roboto"/>
            </a:endParaRPr>
          </a:p>
        </p:txBody>
      </p:sp>
      <p:sp>
        <p:nvSpPr>
          <p:cNvPr id="524" name="Google Shape;524;p87"/>
          <p:cNvSpPr/>
          <p:nvPr/>
        </p:nvSpPr>
        <p:spPr>
          <a:xfrm>
            <a:off x="1231307" y="1705550"/>
            <a:ext cx="774286" cy="537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Roboto"/>
                <a:ea typeface="Roboto"/>
                <a:cs typeface="Roboto"/>
                <a:sym typeface="Roboto"/>
              </a:rPr>
              <a:t>1</a:t>
            </a:r>
            <a:endParaRPr sz="1600" b="0" i="0" u="none" strike="noStrike" cap="none">
              <a:solidFill>
                <a:srgbClr val="000000"/>
              </a:solidFill>
              <a:latin typeface="Roboto"/>
              <a:ea typeface="Roboto"/>
              <a:cs typeface="Roboto"/>
              <a:sym typeface="Roboto"/>
            </a:endParaRPr>
          </a:p>
        </p:txBody>
      </p:sp>
      <p:sp>
        <p:nvSpPr>
          <p:cNvPr id="525" name="Google Shape;525;p87"/>
          <p:cNvSpPr/>
          <p:nvPr/>
        </p:nvSpPr>
        <p:spPr>
          <a:xfrm>
            <a:off x="4485319" y="1669975"/>
            <a:ext cx="774286" cy="537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Roboto"/>
                <a:ea typeface="Roboto"/>
                <a:cs typeface="Roboto"/>
                <a:sym typeface="Roboto"/>
              </a:rPr>
              <a:t>3</a:t>
            </a:r>
            <a:endParaRPr sz="1600" b="0" i="0" u="none" strike="noStrike" cap="none">
              <a:solidFill>
                <a:srgbClr val="000000"/>
              </a:solidFill>
              <a:latin typeface="Roboto"/>
              <a:ea typeface="Roboto"/>
              <a:cs typeface="Roboto"/>
              <a:sym typeface="Roboto"/>
            </a:endParaRPr>
          </a:p>
        </p:txBody>
      </p:sp>
      <p:cxnSp>
        <p:nvCxnSpPr>
          <p:cNvPr id="526" name="Google Shape;526;p87"/>
          <p:cNvCxnSpPr/>
          <p:nvPr/>
        </p:nvCxnSpPr>
        <p:spPr>
          <a:xfrm>
            <a:off x="442307" y="1974312"/>
            <a:ext cx="789000" cy="3300"/>
          </a:xfrm>
          <a:prstGeom prst="straightConnector1">
            <a:avLst/>
          </a:prstGeom>
          <a:noFill/>
          <a:ln w="9525" cap="flat" cmpd="sng">
            <a:solidFill>
              <a:schemeClr val="dk2"/>
            </a:solidFill>
            <a:prstDash val="solid"/>
            <a:round/>
            <a:headEnd type="none" w="sm" len="sm"/>
            <a:tailEnd type="triangle" w="med" len="med"/>
          </a:ln>
        </p:spPr>
      </p:cxnSp>
      <p:cxnSp>
        <p:nvCxnSpPr>
          <p:cNvPr id="527" name="Google Shape;527;p87"/>
          <p:cNvCxnSpPr/>
          <p:nvPr/>
        </p:nvCxnSpPr>
        <p:spPr>
          <a:xfrm>
            <a:off x="4806414" y="2240730"/>
            <a:ext cx="0" cy="831420"/>
          </a:xfrm>
          <a:prstGeom prst="straightConnector1">
            <a:avLst/>
          </a:prstGeom>
          <a:noFill/>
          <a:ln w="9525" cap="flat" cmpd="sng">
            <a:solidFill>
              <a:srgbClr val="FF0000"/>
            </a:solidFill>
            <a:prstDash val="solid"/>
            <a:round/>
            <a:headEnd type="none" w="sm" len="sm"/>
            <a:tailEnd type="triangle" w="med" len="med"/>
          </a:ln>
        </p:spPr>
      </p:cxnSp>
      <p:sp>
        <p:nvSpPr>
          <p:cNvPr id="528" name="Google Shape;528;p87"/>
          <p:cNvSpPr/>
          <p:nvPr/>
        </p:nvSpPr>
        <p:spPr>
          <a:xfrm>
            <a:off x="5506100" y="4304802"/>
            <a:ext cx="3249900" cy="537300"/>
          </a:xfrm>
          <a:prstGeom prst="roundRect">
            <a:avLst>
              <a:gd name="adj" fmla="val 16667"/>
            </a:avLst>
          </a:prstGeom>
          <a:solidFill>
            <a:srgbClr val="FFFFFF"/>
          </a:solidFill>
          <a:ln w="9525" cap="flat" cmpd="sng">
            <a:solidFill>
              <a:srgbClr val="42424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Courier New"/>
                <a:ea typeface="Courier New"/>
                <a:cs typeface="Courier New"/>
                <a:sym typeface="Courier New"/>
              </a:rPr>
              <a:t>tail = newNode;</a:t>
            </a:r>
            <a:endParaRPr sz="1400" b="0" i="0" u="none" strike="noStrike" cap="none">
              <a:solidFill>
                <a:srgbClr val="000000"/>
              </a:solidFill>
              <a:latin typeface="Courier New"/>
              <a:ea typeface="Courier New"/>
              <a:cs typeface="Courier New"/>
              <a:sym typeface="Courier New"/>
            </a:endParaRPr>
          </a:p>
        </p:txBody>
      </p:sp>
      <p:sp>
        <p:nvSpPr>
          <p:cNvPr id="529" name="Google Shape;529;p87"/>
          <p:cNvSpPr txBox="1"/>
          <p:nvPr/>
        </p:nvSpPr>
        <p:spPr>
          <a:xfrm>
            <a:off x="5787189" y="2306801"/>
            <a:ext cx="986589" cy="43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0C5ADB"/>
                </a:solidFill>
                <a:latin typeface="Courier New"/>
                <a:ea typeface="Courier New"/>
                <a:cs typeface="Courier New"/>
                <a:sym typeface="Courier New"/>
              </a:rPr>
              <a:t>tail</a:t>
            </a:r>
            <a:endParaRPr sz="1800" b="1" i="0" u="none" strike="noStrike" cap="none">
              <a:solidFill>
                <a:srgbClr val="0C5ADB"/>
              </a:solidFill>
              <a:latin typeface="Arial"/>
              <a:ea typeface="Arial"/>
              <a:cs typeface="Arial"/>
              <a:sym typeface="Arial"/>
            </a:endParaRPr>
          </a:p>
        </p:txBody>
      </p:sp>
      <p:sp>
        <p:nvSpPr>
          <p:cNvPr id="530" name="Google Shape;530;p87"/>
          <p:cNvSpPr/>
          <p:nvPr/>
        </p:nvSpPr>
        <p:spPr>
          <a:xfrm>
            <a:off x="5506100" y="3609450"/>
            <a:ext cx="3249900" cy="537300"/>
          </a:xfrm>
          <a:prstGeom prst="roundRect">
            <a:avLst>
              <a:gd name="adj" fmla="val 16667"/>
            </a:avLst>
          </a:prstGeom>
          <a:solidFill>
            <a:srgbClr val="FFFFFF"/>
          </a:solidFill>
          <a:ln w="9525" cap="flat" cmpd="sng">
            <a:solidFill>
              <a:srgbClr val="42424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Courier New"/>
                <a:ea typeface="Courier New"/>
                <a:cs typeface="Courier New"/>
                <a:sym typeface="Courier New"/>
              </a:rPr>
              <a:t>tail.next = newNode;</a:t>
            </a:r>
            <a:endParaRPr sz="1400" b="0" i="0" u="none" strike="noStrike" cap="none">
              <a:solidFill>
                <a:srgbClr val="000000"/>
              </a:solidFill>
              <a:latin typeface="Courier New"/>
              <a:ea typeface="Courier New"/>
              <a:cs typeface="Courier New"/>
              <a:sym typeface="Courier New"/>
            </a:endParaRPr>
          </a:p>
        </p:txBody>
      </p:sp>
      <p:cxnSp>
        <p:nvCxnSpPr>
          <p:cNvPr id="531" name="Google Shape;531;p87"/>
          <p:cNvCxnSpPr/>
          <p:nvPr/>
        </p:nvCxnSpPr>
        <p:spPr>
          <a:xfrm>
            <a:off x="1990180" y="1993213"/>
            <a:ext cx="789000" cy="3300"/>
          </a:xfrm>
          <a:prstGeom prst="straightConnector1">
            <a:avLst/>
          </a:prstGeom>
          <a:noFill/>
          <a:ln w="9525" cap="flat" cmpd="sng">
            <a:solidFill>
              <a:schemeClr val="dk2"/>
            </a:solidFill>
            <a:prstDash val="solid"/>
            <a:round/>
            <a:headEnd type="none" w="sm" len="sm"/>
            <a:tailEnd type="triangle" w="med" len="med"/>
          </a:ln>
        </p:spPr>
      </p:cxnSp>
      <p:sp>
        <p:nvSpPr>
          <p:cNvPr id="532" name="Google Shape;532;p87"/>
          <p:cNvSpPr txBox="1"/>
          <p:nvPr/>
        </p:nvSpPr>
        <p:spPr>
          <a:xfrm>
            <a:off x="3643464" y="3331050"/>
            <a:ext cx="1136700" cy="43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Courier New"/>
                <a:ea typeface="Courier New"/>
                <a:cs typeface="Courier New"/>
                <a:sym typeface="Courier New"/>
              </a:rPr>
              <a:t>newNode</a:t>
            </a:r>
            <a:endParaRPr sz="1400" b="0" i="0" u="none" strike="noStrike" cap="none">
              <a:solidFill>
                <a:srgbClr val="000000"/>
              </a:solidFill>
              <a:latin typeface="Arial"/>
              <a:ea typeface="Arial"/>
              <a:cs typeface="Arial"/>
              <a:sym typeface="Arial"/>
            </a:endParaRPr>
          </a:p>
        </p:txBody>
      </p:sp>
      <p:cxnSp>
        <p:nvCxnSpPr>
          <p:cNvPr id="533" name="Google Shape;533;p87"/>
          <p:cNvCxnSpPr>
            <a:endCxn id="525" idx="3"/>
          </p:cNvCxnSpPr>
          <p:nvPr/>
        </p:nvCxnSpPr>
        <p:spPr>
          <a:xfrm rot="10800000">
            <a:off x="5259605" y="1938625"/>
            <a:ext cx="527700" cy="368100"/>
          </a:xfrm>
          <a:prstGeom prst="straightConnector1">
            <a:avLst/>
          </a:prstGeom>
          <a:noFill/>
          <a:ln w="9525" cap="flat" cmpd="sng">
            <a:solidFill>
              <a:srgbClr val="0000FF"/>
            </a:solidFill>
            <a:prstDash val="solid"/>
            <a:round/>
            <a:headEnd type="none" w="sm" len="sm"/>
            <a:tailEnd type="triangle" w="med" len="med"/>
          </a:ln>
        </p:spPr>
      </p:cxnSp>
      <p:cxnSp>
        <p:nvCxnSpPr>
          <p:cNvPr id="534" name="Google Shape;534;p87"/>
          <p:cNvCxnSpPr/>
          <p:nvPr/>
        </p:nvCxnSpPr>
        <p:spPr>
          <a:xfrm flipH="1">
            <a:off x="5259604" y="2737601"/>
            <a:ext cx="527584" cy="597265"/>
          </a:xfrm>
          <a:prstGeom prst="straightConnector1">
            <a:avLst/>
          </a:prstGeom>
          <a:noFill/>
          <a:ln w="9525" cap="flat" cmpd="sng">
            <a:solidFill>
              <a:srgbClr val="0000FF"/>
            </a:solidFill>
            <a:prstDash val="solid"/>
            <a:round/>
            <a:headEnd type="none" w="sm" len="sm"/>
            <a:tailEnd type="triangle" w="med" len="med"/>
          </a:ln>
        </p:spPr>
      </p:cxnSp>
    </p:spTree>
    <p:extLst>
      <p:ext uri="{BB962C8B-B14F-4D97-AF65-F5344CB8AC3E}">
        <p14:creationId xmlns:p14="http://schemas.microsoft.com/office/powerpoint/2010/main" val="107538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0"/>
                                        </p:tgtEl>
                                        <p:attrNameLst>
                                          <p:attrName>style.visibility</p:attrName>
                                        </p:attrNameLst>
                                      </p:cBhvr>
                                      <p:to>
                                        <p:strVal val="visible"/>
                                      </p:to>
                                    </p:set>
                                    <p:animEffect transition="in" filter="fade">
                                      <p:cBhvr>
                                        <p:cTn id="7" dur="1000"/>
                                        <p:tgtEl>
                                          <p:spTgt spid="530"/>
                                        </p:tgtEl>
                                      </p:cBhvr>
                                    </p:animEffect>
                                  </p:childTnLst>
                                </p:cTn>
                              </p:par>
                              <p:par>
                                <p:cTn id="8" presetID="10" presetClass="entr" presetSubtype="0" fill="hold" nodeType="withEffect">
                                  <p:stCondLst>
                                    <p:cond delay="0"/>
                                  </p:stCondLst>
                                  <p:childTnLst>
                                    <p:set>
                                      <p:cBhvr>
                                        <p:cTn id="9" dur="1" fill="hold">
                                          <p:stCondLst>
                                            <p:cond delay="0"/>
                                          </p:stCondLst>
                                        </p:cTn>
                                        <p:tgtEl>
                                          <p:spTgt spid="527"/>
                                        </p:tgtEl>
                                        <p:attrNameLst>
                                          <p:attrName>style.visibility</p:attrName>
                                        </p:attrNameLst>
                                      </p:cBhvr>
                                      <p:to>
                                        <p:strVal val="visible"/>
                                      </p:to>
                                    </p:set>
                                    <p:animEffect transition="in" filter="fade">
                                      <p:cBhvr>
                                        <p:cTn id="10" dur="1100"/>
                                        <p:tgtEl>
                                          <p:spTgt spid="5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28"/>
                                        </p:tgtEl>
                                        <p:attrNameLst>
                                          <p:attrName>style.visibility</p:attrName>
                                        </p:attrNameLst>
                                      </p:cBhvr>
                                      <p:to>
                                        <p:strVal val="visible"/>
                                      </p:to>
                                    </p:set>
                                    <p:animEffect transition="in" filter="fade">
                                      <p:cBhvr>
                                        <p:cTn id="15" dur="1000"/>
                                        <p:tgtEl>
                                          <p:spTgt spid="528"/>
                                        </p:tgtEl>
                                      </p:cBhvr>
                                    </p:animEffect>
                                  </p:childTnLst>
                                </p:cTn>
                              </p:par>
                              <p:par>
                                <p:cTn id="16" presetID="10" presetClass="exit" presetSubtype="0" fill="hold" nodeType="withEffect">
                                  <p:stCondLst>
                                    <p:cond delay="0"/>
                                  </p:stCondLst>
                                  <p:childTnLst>
                                    <p:animEffect transition="out" filter="fade">
                                      <p:cBhvr>
                                        <p:cTn id="17" dur="500"/>
                                        <p:tgtEl>
                                          <p:spTgt spid="533"/>
                                        </p:tgtEl>
                                      </p:cBhvr>
                                    </p:animEffect>
                                    <p:set>
                                      <p:cBhvr>
                                        <p:cTn id="18" dur="1" fill="hold">
                                          <p:stCondLst>
                                            <p:cond delay="500"/>
                                          </p:stCondLst>
                                        </p:cTn>
                                        <p:tgtEl>
                                          <p:spTgt spid="533"/>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534"/>
                                        </p:tgtEl>
                                        <p:attrNameLst>
                                          <p:attrName>style.visibility</p:attrName>
                                        </p:attrNameLst>
                                      </p:cBhvr>
                                      <p:to>
                                        <p:strVal val="visible"/>
                                      </p:to>
                                    </p:set>
                                    <p:animEffect transition="in" filter="fade">
                                      <p:cBhvr>
                                        <p:cTn id="21" dur="1000"/>
                                        <p:tgtEl>
                                          <p:spTgt spid="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88"/>
          <p:cNvSpPr txBox="1">
            <a:spLocks noGrp="1"/>
          </p:cNvSpPr>
          <p:nvPr>
            <p:ph type="title"/>
          </p:nvPr>
        </p:nvSpPr>
        <p:spPr>
          <a:xfrm>
            <a:off x="98250" y="16350"/>
            <a:ext cx="8826600" cy="602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800"/>
              <a:buNone/>
            </a:pPr>
            <a:r>
              <a:rPr lang="en-GB"/>
              <a:t>Doubly Linked List Append</a:t>
            </a:r>
            <a:endParaRPr/>
          </a:p>
        </p:txBody>
      </p:sp>
      <p:sp>
        <p:nvSpPr>
          <p:cNvPr id="540" name="Google Shape;540;p88"/>
          <p:cNvSpPr txBox="1"/>
          <p:nvPr/>
        </p:nvSpPr>
        <p:spPr>
          <a:xfrm>
            <a:off x="170175" y="819750"/>
            <a:ext cx="5747700" cy="430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r>
              <a:rPr lang="en-GB" sz="1800" b="0" i="1" u="none" strike="noStrike" cap="none">
                <a:solidFill>
                  <a:srgbClr val="0000FF"/>
                </a:solidFill>
                <a:latin typeface="Roboto"/>
                <a:ea typeface="Roboto"/>
                <a:cs typeface="Roboto"/>
                <a:sym typeface="Roboto"/>
              </a:rPr>
              <a:t>Scenario: Append another Linked List</a:t>
            </a:r>
            <a:endParaRPr sz="1400" b="0" i="0" u="none" strike="noStrike" cap="none">
              <a:solidFill>
                <a:srgbClr val="0000FF"/>
              </a:solidFill>
              <a:latin typeface="Arial"/>
              <a:ea typeface="Arial"/>
              <a:cs typeface="Arial"/>
              <a:sym typeface="Arial"/>
            </a:endParaRPr>
          </a:p>
        </p:txBody>
      </p:sp>
      <p:sp>
        <p:nvSpPr>
          <p:cNvPr id="541" name="Google Shape;541;p88"/>
          <p:cNvSpPr/>
          <p:nvPr/>
        </p:nvSpPr>
        <p:spPr>
          <a:xfrm>
            <a:off x="2795800" y="1721816"/>
            <a:ext cx="856857" cy="537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Roboto"/>
                <a:ea typeface="Roboto"/>
                <a:cs typeface="Roboto"/>
                <a:sym typeface="Roboto"/>
              </a:rPr>
              <a:t>2</a:t>
            </a:r>
            <a:endParaRPr sz="1600" b="0" i="0" u="none" strike="noStrike" cap="none">
              <a:solidFill>
                <a:srgbClr val="000000"/>
              </a:solidFill>
              <a:latin typeface="Roboto"/>
              <a:ea typeface="Roboto"/>
              <a:cs typeface="Roboto"/>
              <a:sym typeface="Roboto"/>
            </a:endParaRPr>
          </a:p>
        </p:txBody>
      </p:sp>
      <p:cxnSp>
        <p:nvCxnSpPr>
          <p:cNvPr id="542" name="Google Shape;542;p88"/>
          <p:cNvCxnSpPr/>
          <p:nvPr/>
        </p:nvCxnSpPr>
        <p:spPr>
          <a:xfrm>
            <a:off x="3664914" y="1938625"/>
            <a:ext cx="789000" cy="3300"/>
          </a:xfrm>
          <a:prstGeom prst="straightConnector1">
            <a:avLst/>
          </a:prstGeom>
          <a:noFill/>
          <a:ln w="9525" cap="flat" cmpd="sng">
            <a:solidFill>
              <a:schemeClr val="dk2"/>
            </a:solidFill>
            <a:prstDash val="solid"/>
            <a:round/>
            <a:headEnd type="none" w="sm" len="sm"/>
            <a:tailEnd type="triangle" w="med" len="med"/>
          </a:ln>
        </p:spPr>
      </p:cxnSp>
      <p:sp>
        <p:nvSpPr>
          <p:cNvPr id="543" name="Google Shape;543;p88"/>
          <p:cNvSpPr/>
          <p:nvPr/>
        </p:nvSpPr>
        <p:spPr>
          <a:xfrm>
            <a:off x="6092268" y="1668485"/>
            <a:ext cx="774285" cy="537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Roboto"/>
                <a:ea typeface="Roboto"/>
                <a:cs typeface="Roboto"/>
                <a:sym typeface="Roboto"/>
              </a:rPr>
              <a:t>5</a:t>
            </a:r>
            <a:endParaRPr sz="1600" b="0" i="0" u="none" strike="noStrike" cap="none">
              <a:solidFill>
                <a:srgbClr val="000000"/>
              </a:solidFill>
              <a:latin typeface="Roboto"/>
              <a:ea typeface="Roboto"/>
              <a:cs typeface="Roboto"/>
              <a:sym typeface="Roboto"/>
            </a:endParaRPr>
          </a:p>
        </p:txBody>
      </p:sp>
      <p:sp>
        <p:nvSpPr>
          <p:cNvPr id="544" name="Google Shape;544;p88"/>
          <p:cNvSpPr/>
          <p:nvPr/>
        </p:nvSpPr>
        <p:spPr>
          <a:xfrm>
            <a:off x="1231307" y="1705550"/>
            <a:ext cx="774286" cy="537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Roboto"/>
                <a:ea typeface="Roboto"/>
                <a:cs typeface="Roboto"/>
                <a:sym typeface="Roboto"/>
              </a:rPr>
              <a:t>1</a:t>
            </a:r>
            <a:endParaRPr sz="1600" b="0" i="0" u="none" strike="noStrike" cap="none">
              <a:solidFill>
                <a:srgbClr val="000000"/>
              </a:solidFill>
              <a:latin typeface="Roboto"/>
              <a:ea typeface="Roboto"/>
              <a:cs typeface="Roboto"/>
              <a:sym typeface="Roboto"/>
            </a:endParaRPr>
          </a:p>
        </p:txBody>
      </p:sp>
      <p:sp>
        <p:nvSpPr>
          <p:cNvPr id="545" name="Google Shape;545;p88"/>
          <p:cNvSpPr/>
          <p:nvPr/>
        </p:nvSpPr>
        <p:spPr>
          <a:xfrm>
            <a:off x="4485319" y="1669975"/>
            <a:ext cx="774286" cy="537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Roboto"/>
                <a:ea typeface="Roboto"/>
                <a:cs typeface="Roboto"/>
                <a:sym typeface="Roboto"/>
              </a:rPr>
              <a:t>3</a:t>
            </a:r>
            <a:endParaRPr sz="1600" b="0" i="0" u="none" strike="noStrike" cap="none">
              <a:solidFill>
                <a:srgbClr val="000000"/>
              </a:solidFill>
              <a:latin typeface="Roboto"/>
              <a:ea typeface="Roboto"/>
              <a:cs typeface="Roboto"/>
              <a:sym typeface="Roboto"/>
            </a:endParaRPr>
          </a:p>
        </p:txBody>
      </p:sp>
      <p:cxnSp>
        <p:nvCxnSpPr>
          <p:cNvPr id="546" name="Google Shape;546;p88"/>
          <p:cNvCxnSpPr/>
          <p:nvPr/>
        </p:nvCxnSpPr>
        <p:spPr>
          <a:xfrm>
            <a:off x="442307" y="1974312"/>
            <a:ext cx="789000" cy="3300"/>
          </a:xfrm>
          <a:prstGeom prst="straightConnector1">
            <a:avLst/>
          </a:prstGeom>
          <a:noFill/>
          <a:ln w="9525" cap="flat" cmpd="sng">
            <a:solidFill>
              <a:schemeClr val="dk2"/>
            </a:solidFill>
            <a:prstDash val="solid"/>
            <a:round/>
            <a:headEnd type="none" w="sm" len="sm"/>
            <a:tailEnd type="triangle" w="med" len="med"/>
          </a:ln>
        </p:spPr>
      </p:cxnSp>
      <p:cxnSp>
        <p:nvCxnSpPr>
          <p:cNvPr id="547" name="Google Shape;547;p88"/>
          <p:cNvCxnSpPr>
            <a:stCxn id="545" idx="3"/>
            <a:endCxn id="543" idx="1"/>
          </p:cNvCxnSpPr>
          <p:nvPr/>
        </p:nvCxnSpPr>
        <p:spPr>
          <a:xfrm rot="10800000" flipH="1">
            <a:off x="5259605" y="1937125"/>
            <a:ext cx="832800" cy="1500"/>
          </a:xfrm>
          <a:prstGeom prst="straightConnector1">
            <a:avLst/>
          </a:prstGeom>
          <a:noFill/>
          <a:ln w="9525" cap="flat" cmpd="sng">
            <a:solidFill>
              <a:srgbClr val="FF0000"/>
            </a:solidFill>
            <a:prstDash val="solid"/>
            <a:round/>
            <a:headEnd type="none" w="sm" len="sm"/>
            <a:tailEnd type="triangle" w="med" len="med"/>
          </a:ln>
        </p:spPr>
      </p:cxnSp>
      <p:sp>
        <p:nvSpPr>
          <p:cNvPr id="548" name="Google Shape;548;p88"/>
          <p:cNvSpPr/>
          <p:nvPr/>
        </p:nvSpPr>
        <p:spPr>
          <a:xfrm>
            <a:off x="5506100" y="4304802"/>
            <a:ext cx="3249900" cy="537300"/>
          </a:xfrm>
          <a:prstGeom prst="roundRect">
            <a:avLst>
              <a:gd name="adj" fmla="val 16667"/>
            </a:avLst>
          </a:prstGeom>
          <a:solidFill>
            <a:srgbClr val="FFFFFF"/>
          </a:solidFill>
          <a:ln w="9525" cap="flat" cmpd="sng">
            <a:solidFill>
              <a:srgbClr val="42424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Courier New"/>
                <a:ea typeface="Courier New"/>
                <a:cs typeface="Courier New"/>
                <a:sym typeface="Courier New"/>
              </a:rPr>
              <a:t>tail = newList.tail;</a:t>
            </a:r>
            <a:endParaRPr sz="1400" b="0" i="0" u="none" strike="noStrike" cap="none">
              <a:solidFill>
                <a:srgbClr val="000000"/>
              </a:solidFill>
              <a:latin typeface="Courier New"/>
              <a:ea typeface="Courier New"/>
              <a:cs typeface="Courier New"/>
              <a:sym typeface="Courier New"/>
            </a:endParaRPr>
          </a:p>
        </p:txBody>
      </p:sp>
      <p:sp>
        <p:nvSpPr>
          <p:cNvPr id="549" name="Google Shape;549;p88"/>
          <p:cNvSpPr txBox="1"/>
          <p:nvPr/>
        </p:nvSpPr>
        <p:spPr>
          <a:xfrm>
            <a:off x="6092268" y="2825676"/>
            <a:ext cx="986589" cy="43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rgbClr val="0C5ADB"/>
                </a:solidFill>
                <a:latin typeface="Courier New"/>
                <a:ea typeface="Courier New"/>
                <a:cs typeface="Courier New"/>
                <a:sym typeface="Courier New"/>
              </a:rPr>
              <a:t>tail</a:t>
            </a:r>
            <a:endParaRPr sz="1800" b="1" i="0" u="none" strike="noStrike" cap="none">
              <a:solidFill>
                <a:srgbClr val="0C5ADB"/>
              </a:solidFill>
              <a:latin typeface="Arial"/>
              <a:ea typeface="Arial"/>
              <a:cs typeface="Arial"/>
              <a:sym typeface="Arial"/>
            </a:endParaRPr>
          </a:p>
        </p:txBody>
      </p:sp>
      <p:sp>
        <p:nvSpPr>
          <p:cNvPr id="550" name="Google Shape;550;p88"/>
          <p:cNvSpPr/>
          <p:nvPr/>
        </p:nvSpPr>
        <p:spPr>
          <a:xfrm>
            <a:off x="5506100" y="3609450"/>
            <a:ext cx="3249900" cy="537300"/>
          </a:xfrm>
          <a:prstGeom prst="roundRect">
            <a:avLst>
              <a:gd name="adj" fmla="val 16667"/>
            </a:avLst>
          </a:prstGeom>
          <a:solidFill>
            <a:srgbClr val="FFFFFF"/>
          </a:solidFill>
          <a:ln w="9525" cap="flat" cmpd="sng">
            <a:solidFill>
              <a:srgbClr val="42424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Courier New"/>
                <a:ea typeface="Courier New"/>
                <a:cs typeface="Courier New"/>
                <a:sym typeface="Courier New"/>
              </a:rPr>
              <a:t>tail.next = newList.head;</a:t>
            </a:r>
            <a:endParaRPr sz="1400" b="0" i="0" u="none" strike="noStrike" cap="none">
              <a:solidFill>
                <a:srgbClr val="000000"/>
              </a:solidFill>
              <a:latin typeface="Courier New"/>
              <a:ea typeface="Courier New"/>
              <a:cs typeface="Courier New"/>
              <a:sym typeface="Courier New"/>
            </a:endParaRPr>
          </a:p>
        </p:txBody>
      </p:sp>
      <p:cxnSp>
        <p:nvCxnSpPr>
          <p:cNvPr id="551" name="Google Shape;551;p88"/>
          <p:cNvCxnSpPr/>
          <p:nvPr/>
        </p:nvCxnSpPr>
        <p:spPr>
          <a:xfrm>
            <a:off x="1990180" y="1993213"/>
            <a:ext cx="789000" cy="3300"/>
          </a:xfrm>
          <a:prstGeom prst="straightConnector1">
            <a:avLst/>
          </a:prstGeom>
          <a:noFill/>
          <a:ln w="9525" cap="flat" cmpd="sng">
            <a:solidFill>
              <a:schemeClr val="dk2"/>
            </a:solidFill>
            <a:prstDash val="solid"/>
            <a:round/>
            <a:headEnd type="none" w="sm" len="sm"/>
            <a:tailEnd type="triangle" w="med" len="med"/>
          </a:ln>
        </p:spPr>
      </p:cxnSp>
      <p:sp>
        <p:nvSpPr>
          <p:cNvPr id="552" name="Google Shape;552;p88"/>
          <p:cNvSpPr txBox="1"/>
          <p:nvPr/>
        </p:nvSpPr>
        <p:spPr>
          <a:xfrm>
            <a:off x="5687367" y="966650"/>
            <a:ext cx="1466545" cy="43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Courier New"/>
                <a:ea typeface="Courier New"/>
                <a:cs typeface="Courier New"/>
                <a:sym typeface="Courier New"/>
              </a:rPr>
              <a:t>newList.head</a:t>
            </a:r>
            <a:endParaRPr sz="1400" b="0" i="0" u="none" strike="noStrike" cap="none">
              <a:solidFill>
                <a:srgbClr val="000000"/>
              </a:solidFill>
              <a:latin typeface="Arial"/>
              <a:ea typeface="Arial"/>
              <a:cs typeface="Arial"/>
              <a:sym typeface="Arial"/>
            </a:endParaRPr>
          </a:p>
        </p:txBody>
      </p:sp>
      <p:cxnSp>
        <p:nvCxnSpPr>
          <p:cNvPr id="553" name="Google Shape;553;p88"/>
          <p:cNvCxnSpPr>
            <a:stCxn id="549" idx="1"/>
          </p:cNvCxnSpPr>
          <p:nvPr/>
        </p:nvCxnSpPr>
        <p:spPr>
          <a:xfrm rot="10800000">
            <a:off x="4878768" y="2242776"/>
            <a:ext cx="1213500" cy="798300"/>
          </a:xfrm>
          <a:prstGeom prst="straightConnector1">
            <a:avLst/>
          </a:prstGeom>
          <a:noFill/>
          <a:ln w="9525" cap="flat" cmpd="sng">
            <a:solidFill>
              <a:srgbClr val="0000FF"/>
            </a:solidFill>
            <a:prstDash val="solid"/>
            <a:round/>
            <a:headEnd type="none" w="sm" len="sm"/>
            <a:tailEnd type="triangle" w="med" len="med"/>
          </a:ln>
        </p:spPr>
      </p:cxnSp>
      <p:cxnSp>
        <p:nvCxnSpPr>
          <p:cNvPr id="554" name="Google Shape;554;p88"/>
          <p:cNvCxnSpPr/>
          <p:nvPr/>
        </p:nvCxnSpPr>
        <p:spPr>
          <a:xfrm rot="10800000" flipH="1">
            <a:off x="6902123" y="2259117"/>
            <a:ext cx="933339" cy="683398"/>
          </a:xfrm>
          <a:prstGeom prst="straightConnector1">
            <a:avLst/>
          </a:prstGeom>
          <a:noFill/>
          <a:ln w="9525" cap="flat" cmpd="sng">
            <a:solidFill>
              <a:srgbClr val="0000FF"/>
            </a:solidFill>
            <a:prstDash val="solid"/>
            <a:round/>
            <a:headEnd type="none" w="sm" len="sm"/>
            <a:tailEnd type="triangle" w="med" len="med"/>
          </a:ln>
        </p:spPr>
      </p:cxnSp>
      <p:sp>
        <p:nvSpPr>
          <p:cNvPr id="555" name="Google Shape;555;p88"/>
          <p:cNvSpPr/>
          <p:nvPr/>
        </p:nvSpPr>
        <p:spPr>
          <a:xfrm>
            <a:off x="7672245" y="1673275"/>
            <a:ext cx="774285" cy="537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rgbClr val="000000"/>
                </a:solidFill>
                <a:latin typeface="Roboto"/>
                <a:ea typeface="Roboto"/>
                <a:cs typeface="Roboto"/>
                <a:sym typeface="Roboto"/>
              </a:rPr>
              <a:t>6</a:t>
            </a:r>
            <a:endParaRPr sz="1600" b="0" i="0" u="none" strike="noStrike" cap="none">
              <a:solidFill>
                <a:srgbClr val="000000"/>
              </a:solidFill>
              <a:latin typeface="Roboto"/>
              <a:ea typeface="Roboto"/>
              <a:cs typeface="Roboto"/>
              <a:sym typeface="Roboto"/>
            </a:endParaRPr>
          </a:p>
        </p:txBody>
      </p:sp>
      <p:cxnSp>
        <p:nvCxnSpPr>
          <p:cNvPr id="556" name="Google Shape;556;p88"/>
          <p:cNvCxnSpPr>
            <a:endCxn id="555" idx="1"/>
          </p:cNvCxnSpPr>
          <p:nvPr/>
        </p:nvCxnSpPr>
        <p:spPr>
          <a:xfrm>
            <a:off x="6866445" y="1939225"/>
            <a:ext cx="805800" cy="2700"/>
          </a:xfrm>
          <a:prstGeom prst="straightConnector1">
            <a:avLst/>
          </a:prstGeom>
          <a:noFill/>
          <a:ln w="9525" cap="flat" cmpd="sng">
            <a:solidFill>
              <a:schemeClr val="dk2"/>
            </a:solidFill>
            <a:prstDash val="solid"/>
            <a:round/>
            <a:headEnd type="none" w="sm" len="sm"/>
            <a:tailEnd type="triangle" w="med" len="med"/>
          </a:ln>
        </p:spPr>
      </p:cxnSp>
      <p:cxnSp>
        <p:nvCxnSpPr>
          <p:cNvPr id="557" name="Google Shape;557;p88"/>
          <p:cNvCxnSpPr>
            <a:endCxn id="543" idx="0"/>
          </p:cNvCxnSpPr>
          <p:nvPr/>
        </p:nvCxnSpPr>
        <p:spPr>
          <a:xfrm>
            <a:off x="6479410" y="1250585"/>
            <a:ext cx="0" cy="417900"/>
          </a:xfrm>
          <a:prstGeom prst="straightConnector1">
            <a:avLst/>
          </a:prstGeom>
          <a:noFill/>
          <a:ln w="9525" cap="flat" cmpd="sng">
            <a:solidFill>
              <a:schemeClr val="dk2"/>
            </a:solidFill>
            <a:prstDash val="solid"/>
            <a:round/>
            <a:headEnd type="none" w="sm" len="sm"/>
            <a:tailEnd type="triangle" w="med" len="med"/>
          </a:ln>
        </p:spPr>
      </p:cxnSp>
      <p:sp>
        <p:nvSpPr>
          <p:cNvPr id="558" name="Google Shape;558;p88"/>
          <p:cNvSpPr txBox="1"/>
          <p:nvPr/>
        </p:nvSpPr>
        <p:spPr>
          <a:xfrm>
            <a:off x="7413978" y="966650"/>
            <a:ext cx="1466545" cy="43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Courier New"/>
                <a:ea typeface="Courier New"/>
                <a:cs typeface="Courier New"/>
                <a:sym typeface="Courier New"/>
              </a:rPr>
              <a:t>newList.tail</a:t>
            </a:r>
            <a:endParaRPr sz="1400" b="0" i="0" u="none" strike="noStrike" cap="none">
              <a:solidFill>
                <a:srgbClr val="000000"/>
              </a:solidFill>
              <a:latin typeface="Arial"/>
              <a:ea typeface="Arial"/>
              <a:cs typeface="Arial"/>
              <a:sym typeface="Arial"/>
            </a:endParaRPr>
          </a:p>
        </p:txBody>
      </p:sp>
      <p:cxnSp>
        <p:nvCxnSpPr>
          <p:cNvPr id="559" name="Google Shape;559;p88"/>
          <p:cNvCxnSpPr/>
          <p:nvPr/>
        </p:nvCxnSpPr>
        <p:spPr>
          <a:xfrm>
            <a:off x="8059387" y="1250550"/>
            <a:ext cx="1" cy="417935"/>
          </a:xfrm>
          <a:prstGeom prst="straightConnector1">
            <a:avLst/>
          </a:prstGeom>
          <a:noFill/>
          <a:ln w="9525" cap="flat" cmpd="sng">
            <a:solidFill>
              <a:schemeClr val="dk2"/>
            </a:solidFill>
            <a:prstDash val="solid"/>
            <a:round/>
            <a:headEnd type="none" w="sm" len="sm"/>
            <a:tailEnd type="triangle" w="med" len="med"/>
          </a:ln>
        </p:spPr>
      </p:cxnSp>
    </p:spTree>
    <p:extLst>
      <p:ext uri="{BB962C8B-B14F-4D97-AF65-F5344CB8AC3E}">
        <p14:creationId xmlns:p14="http://schemas.microsoft.com/office/powerpoint/2010/main" val="2255285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0"/>
                                        </p:tgtEl>
                                        <p:attrNameLst>
                                          <p:attrName>style.visibility</p:attrName>
                                        </p:attrNameLst>
                                      </p:cBhvr>
                                      <p:to>
                                        <p:strVal val="visible"/>
                                      </p:to>
                                    </p:set>
                                    <p:animEffect transition="in" filter="fade">
                                      <p:cBhvr>
                                        <p:cTn id="7" dur="1000"/>
                                        <p:tgtEl>
                                          <p:spTgt spid="550"/>
                                        </p:tgtEl>
                                      </p:cBhvr>
                                    </p:animEffect>
                                  </p:childTnLst>
                                </p:cTn>
                              </p:par>
                              <p:par>
                                <p:cTn id="8" presetID="10" presetClass="entr" presetSubtype="0" fill="hold" nodeType="withEffect">
                                  <p:stCondLst>
                                    <p:cond delay="0"/>
                                  </p:stCondLst>
                                  <p:childTnLst>
                                    <p:set>
                                      <p:cBhvr>
                                        <p:cTn id="9" dur="1" fill="hold">
                                          <p:stCondLst>
                                            <p:cond delay="0"/>
                                          </p:stCondLst>
                                        </p:cTn>
                                        <p:tgtEl>
                                          <p:spTgt spid="547"/>
                                        </p:tgtEl>
                                        <p:attrNameLst>
                                          <p:attrName>style.visibility</p:attrName>
                                        </p:attrNameLst>
                                      </p:cBhvr>
                                      <p:to>
                                        <p:strVal val="visible"/>
                                      </p:to>
                                    </p:set>
                                    <p:animEffect transition="in" filter="fade">
                                      <p:cBhvr>
                                        <p:cTn id="10" dur="1100"/>
                                        <p:tgtEl>
                                          <p:spTgt spid="5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48"/>
                                        </p:tgtEl>
                                        <p:attrNameLst>
                                          <p:attrName>style.visibility</p:attrName>
                                        </p:attrNameLst>
                                      </p:cBhvr>
                                      <p:to>
                                        <p:strVal val="visible"/>
                                      </p:to>
                                    </p:set>
                                    <p:animEffect transition="in" filter="fade">
                                      <p:cBhvr>
                                        <p:cTn id="15" dur="1000"/>
                                        <p:tgtEl>
                                          <p:spTgt spid="548"/>
                                        </p:tgtEl>
                                      </p:cBhvr>
                                    </p:animEffect>
                                  </p:childTnLst>
                                </p:cTn>
                              </p:par>
                              <p:par>
                                <p:cTn id="16" presetID="10" presetClass="exit" presetSubtype="0" fill="hold" nodeType="withEffect">
                                  <p:stCondLst>
                                    <p:cond delay="0"/>
                                  </p:stCondLst>
                                  <p:childTnLst>
                                    <p:animEffect transition="out" filter="fade">
                                      <p:cBhvr>
                                        <p:cTn id="17" dur="500"/>
                                        <p:tgtEl>
                                          <p:spTgt spid="553"/>
                                        </p:tgtEl>
                                      </p:cBhvr>
                                    </p:animEffect>
                                    <p:set>
                                      <p:cBhvr>
                                        <p:cTn id="18" dur="1" fill="hold">
                                          <p:stCondLst>
                                            <p:cond delay="500"/>
                                          </p:stCondLst>
                                        </p:cTn>
                                        <p:tgtEl>
                                          <p:spTgt spid="553"/>
                                        </p:tgtEl>
                                        <p:attrNameLst>
                                          <p:attrName>style.visibility</p:attrName>
                                        </p:attrNameLst>
                                      </p:cBhvr>
                                      <p:to>
                                        <p:strVal val="hidden"/>
                                      </p:to>
                                    </p:set>
                                  </p:childTnLst>
                                </p:cTn>
                              </p:par>
                              <p:par>
                                <p:cTn id="19" presetID="10" presetClass="entr" presetSubtype="0" fill="hold" nodeType="withEffect">
                                  <p:stCondLst>
                                    <p:cond delay="0"/>
                                  </p:stCondLst>
                                  <p:childTnLst>
                                    <p:set>
                                      <p:cBhvr>
                                        <p:cTn id="20" dur="1" fill="hold">
                                          <p:stCondLst>
                                            <p:cond delay="0"/>
                                          </p:stCondLst>
                                        </p:cTn>
                                        <p:tgtEl>
                                          <p:spTgt spid="554"/>
                                        </p:tgtEl>
                                        <p:attrNameLst>
                                          <p:attrName>style.visibility</p:attrName>
                                        </p:attrNameLst>
                                      </p:cBhvr>
                                      <p:to>
                                        <p:strVal val="visible"/>
                                      </p:to>
                                    </p:set>
                                    <p:animEffect transition="in" filter="fade">
                                      <p:cBhvr>
                                        <p:cTn id="21" dur="1000"/>
                                        <p:tgtEl>
                                          <p:spTgt spid="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4F76-F8AD-40D3-BF2A-38C64F588F21}"/>
              </a:ext>
            </a:extLst>
          </p:cNvPr>
          <p:cNvSpPr>
            <a:spLocks noGrp="1"/>
          </p:cNvSpPr>
          <p:nvPr>
            <p:ph type="title"/>
          </p:nvPr>
        </p:nvSpPr>
        <p:spPr/>
        <p:txBody>
          <a:bodyPr/>
          <a:lstStyle/>
          <a:p>
            <a:pPr algn="ctr"/>
            <a:r>
              <a:rPr lang="en-SG" dirty="0"/>
              <a:t>Demonstration</a:t>
            </a:r>
            <a:endParaRPr lang="en-US" dirty="0"/>
          </a:p>
        </p:txBody>
      </p:sp>
    </p:spTree>
    <p:extLst>
      <p:ext uri="{BB962C8B-B14F-4D97-AF65-F5344CB8AC3E}">
        <p14:creationId xmlns:p14="http://schemas.microsoft.com/office/powerpoint/2010/main" val="2069990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A696-1CC8-4338-A968-33C7AF44F68B}"/>
              </a:ext>
            </a:extLst>
          </p:cNvPr>
          <p:cNvSpPr>
            <a:spLocks noGrp="1"/>
          </p:cNvSpPr>
          <p:nvPr>
            <p:ph type="title"/>
          </p:nvPr>
        </p:nvSpPr>
        <p:spPr/>
        <p:txBody>
          <a:bodyPr/>
          <a:lstStyle/>
          <a:p>
            <a:r>
              <a:rPr lang="en-SG" dirty="0"/>
              <a:t>Mock </a:t>
            </a:r>
            <a:r>
              <a:rPr lang="en-SG" dirty="0" err="1"/>
              <a:t>Visualgo</a:t>
            </a:r>
            <a:r>
              <a:rPr lang="en-SG" dirty="0"/>
              <a:t> quiz</a:t>
            </a:r>
            <a:endParaRPr lang="en-US" dirty="0"/>
          </a:p>
        </p:txBody>
      </p:sp>
    </p:spTree>
    <p:extLst>
      <p:ext uri="{BB962C8B-B14F-4D97-AF65-F5344CB8AC3E}">
        <p14:creationId xmlns:p14="http://schemas.microsoft.com/office/powerpoint/2010/main" val="1640588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6"/>
          <p:cNvSpPr txBox="1">
            <a:spLocks noGrp="1"/>
          </p:cNvSpPr>
          <p:nvPr>
            <p:ph type="title"/>
          </p:nvPr>
        </p:nvSpPr>
        <p:spPr>
          <a:xfrm>
            <a:off x="158700" y="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Idea - Properties</a:t>
            </a:r>
            <a:endParaRPr/>
          </a:p>
        </p:txBody>
      </p:sp>
      <p:sp>
        <p:nvSpPr>
          <p:cNvPr id="119" name="Google Shape;119;p26"/>
          <p:cNvSpPr txBox="1"/>
          <p:nvPr/>
        </p:nvSpPr>
        <p:spPr>
          <a:xfrm>
            <a:off x="355750" y="954350"/>
            <a:ext cx="7640700" cy="41892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endParaRPr sz="1600">
              <a:latin typeface="Roboto"/>
              <a:ea typeface="Roboto"/>
              <a:cs typeface="Roboto"/>
              <a:sym typeface="Roboto"/>
            </a:endParaRPr>
          </a:p>
          <a:p>
            <a:pPr marL="457200" lvl="0"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Numbers &gt; x don’t affect MEX</a:t>
            </a:r>
            <a:endParaRPr sz="1600">
              <a:latin typeface="Roboto"/>
              <a:ea typeface="Roboto"/>
              <a:cs typeface="Roboto"/>
              <a:sym typeface="Roboto"/>
            </a:endParaRPr>
          </a:p>
          <a:p>
            <a:pPr marL="457200" lvl="0"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Repeats don’t affect MEX</a:t>
            </a:r>
            <a:endParaRPr sz="1600">
              <a:latin typeface="Roboto"/>
              <a:ea typeface="Roboto"/>
              <a:cs typeface="Roboto"/>
              <a:sym typeface="Roboto"/>
            </a:endParaRPr>
          </a:p>
          <a:p>
            <a:pPr marL="457200" lvl="0"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Need all numbers &lt; x present to have MEX = x</a:t>
            </a:r>
            <a:endParaRPr sz="1600">
              <a:latin typeface="Roboto"/>
              <a:ea typeface="Roboto"/>
              <a:cs typeface="Roboto"/>
              <a:sym typeface="Roboto"/>
            </a:endParaRPr>
          </a:p>
          <a:p>
            <a:pPr marL="457200" lvl="0"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Therefore:</a:t>
            </a:r>
            <a:endParaRPr sz="1600">
              <a:latin typeface="Roboto"/>
              <a:ea typeface="Roboto"/>
              <a:cs typeface="Roboto"/>
              <a:sym typeface="Roboto"/>
            </a:endParaRPr>
          </a:p>
          <a:p>
            <a:pPr marL="914400" lvl="1"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Only need to remove a number if it is exactly x</a:t>
            </a:r>
            <a:endParaRPr sz="1600">
              <a:latin typeface="Roboto"/>
              <a:ea typeface="Roboto"/>
              <a:cs typeface="Roboto"/>
              <a:sym typeface="Roboto"/>
            </a:endParaRPr>
          </a:p>
          <a:p>
            <a:pPr marL="914400" lvl="1"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Only need to add a number if it is &lt; x and not already present</a:t>
            </a:r>
            <a:endParaRPr sz="1600">
              <a:latin typeface="Roboto"/>
              <a:ea typeface="Roboto"/>
              <a:cs typeface="Roboto"/>
              <a:sym typeface="Roboto"/>
            </a:endParaRPr>
          </a:p>
          <a:p>
            <a:pPr marL="457200" lvl="0" indent="0" algn="l" rtl="0">
              <a:lnSpc>
                <a:spcPct val="150000"/>
              </a:lnSpc>
              <a:spcBef>
                <a:spcPts val="0"/>
              </a:spcBef>
              <a:spcAft>
                <a:spcPts val="0"/>
              </a:spcAft>
              <a:buNone/>
            </a:pPr>
            <a:endParaRPr sz="1600">
              <a:latin typeface="Courier New"/>
              <a:ea typeface="Courier New"/>
              <a:cs typeface="Courier New"/>
              <a:sym typeface="Courier New"/>
            </a:endParaRPr>
          </a:p>
          <a:p>
            <a:pPr marL="457200" lvl="0" indent="0" algn="l" rtl="0">
              <a:lnSpc>
                <a:spcPct val="150000"/>
              </a:lnSpc>
              <a:spcBef>
                <a:spcPts val="0"/>
              </a:spcBef>
              <a:spcAft>
                <a:spcPts val="0"/>
              </a:spcAft>
              <a:buNone/>
            </a:pPr>
            <a:endParaRPr sz="1600">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6D461-21D2-40EB-9D9C-8B10C36A8623}"/>
              </a:ext>
            </a:extLst>
          </p:cNvPr>
          <p:cNvSpPr>
            <a:spLocks noGrp="1"/>
          </p:cNvSpPr>
          <p:nvPr>
            <p:ph type="title"/>
          </p:nvPr>
        </p:nvSpPr>
        <p:spPr/>
        <p:txBody>
          <a:bodyPr/>
          <a:lstStyle/>
          <a:p>
            <a:r>
              <a:rPr lang="en-SG" dirty="0"/>
              <a:t>Mock </a:t>
            </a:r>
            <a:r>
              <a:rPr lang="en-SG" dirty="0" err="1"/>
              <a:t>Visualgo</a:t>
            </a:r>
            <a:r>
              <a:rPr lang="en-SG" dirty="0"/>
              <a:t> quiz</a:t>
            </a:r>
            <a:endParaRPr lang="en-US" dirty="0"/>
          </a:p>
        </p:txBody>
      </p:sp>
      <p:sp>
        <p:nvSpPr>
          <p:cNvPr id="3" name="Google Shape;82;p15">
            <a:extLst>
              <a:ext uri="{FF2B5EF4-FFF2-40B4-BE49-F238E27FC236}">
                <a16:creationId xmlns:a16="http://schemas.microsoft.com/office/drawing/2014/main" id="{E1A46485-934A-4259-A67A-6659B8215C0D}"/>
              </a:ext>
            </a:extLst>
          </p:cNvPr>
          <p:cNvSpPr txBox="1"/>
          <p:nvPr/>
        </p:nvSpPr>
        <p:spPr>
          <a:xfrm>
            <a:off x="355750" y="954349"/>
            <a:ext cx="7640700" cy="4051283"/>
          </a:xfrm>
          <a:prstGeom prst="rect">
            <a:avLst/>
          </a:prstGeom>
          <a:noFill/>
          <a:ln>
            <a:noFill/>
          </a:ln>
        </p:spPr>
        <p:txBody>
          <a:bodyPr spcFirstLastPara="1" wrap="square" lIns="91425" tIns="91425" rIns="91425" bIns="91425" anchor="t" anchorCtr="0">
            <a:noAutofit/>
          </a:bodyPr>
          <a:lstStyle/>
          <a:p>
            <a:pPr marL="457200" lvl="0" indent="-349250">
              <a:buSzPts val="1900"/>
              <a:buFont typeface="Roboto"/>
              <a:buChar char="●"/>
            </a:pPr>
            <a:r>
              <a:rPr lang="en-US" sz="1700" dirty="0">
                <a:latin typeface="Roboto"/>
                <a:ea typeface="Roboto"/>
                <a:cs typeface="Roboto"/>
                <a:sym typeface="Roboto"/>
              </a:rPr>
              <a:t>We will do 10 questions in 10 minutes then have 5 minutes to complete the submission process. You need to show the screen and click the submit button, then I will take down the score. If you are not satisfied with your scores and are still within the 10 minutes, you can start another quiz. But you must submit it within the 10 minutes period.</a:t>
            </a:r>
          </a:p>
          <a:p>
            <a:pPr marL="457200" lvl="0" indent="-349250">
              <a:buSzPts val="1900"/>
              <a:buFont typeface="Roboto"/>
              <a:buChar char="●"/>
            </a:pPr>
            <a:r>
              <a:rPr lang="en-US" sz="1700" dirty="0">
                <a:latin typeface="Roboto"/>
                <a:ea typeface="Roboto"/>
                <a:cs typeface="Roboto"/>
                <a:sym typeface="Roboto"/>
              </a:rPr>
              <a:t>For the rest of the </a:t>
            </a:r>
            <a:r>
              <a:rPr lang="en-US" sz="1700" dirty="0" err="1">
                <a:latin typeface="Roboto"/>
                <a:ea typeface="Roboto"/>
                <a:cs typeface="Roboto"/>
                <a:sym typeface="Roboto"/>
              </a:rPr>
              <a:t>Visualgo</a:t>
            </a:r>
            <a:r>
              <a:rPr lang="en-US" sz="1700" dirty="0">
                <a:latin typeface="Roboto"/>
                <a:ea typeface="Roboto"/>
                <a:cs typeface="Roboto"/>
                <a:sym typeface="Roboto"/>
              </a:rPr>
              <a:t> quizzes. You need another camera to show your environment that there is no one with you when you are doing the quiz.</a:t>
            </a:r>
          </a:p>
          <a:p>
            <a:pPr marL="457200" lvl="0" indent="-349250">
              <a:buSzPts val="1900"/>
              <a:buFont typeface="Roboto"/>
              <a:buChar char="●"/>
            </a:pPr>
            <a:r>
              <a:rPr lang="en-US" sz="1800" dirty="0">
                <a:hlinkClick r:id="rId2"/>
              </a:rPr>
              <a:t>https://visualgo.net/training?diff=Hard&amp;n=10&amp;tl=15&amp;module=list</a:t>
            </a:r>
            <a:endParaRPr lang="en-US" sz="1700" dirty="0">
              <a:latin typeface="Roboto"/>
              <a:ea typeface="Roboto"/>
              <a:cs typeface="Roboto"/>
              <a:sym typeface="Roboto"/>
            </a:endParaRPr>
          </a:p>
        </p:txBody>
      </p:sp>
    </p:spTree>
    <p:extLst>
      <p:ext uri="{BB962C8B-B14F-4D97-AF65-F5344CB8AC3E}">
        <p14:creationId xmlns:p14="http://schemas.microsoft.com/office/powerpoint/2010/main" val="22413717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04F76-F8AD-40D3-BF2A-38C64F588F21}"/>
              </a:ext>
            </a:extLst>
          </p:cNvPr>
          <p:cNvSpPr>
            <a:spLocks noGrp="1"/>
          </p:cNvSpPr>
          <p:nvPr>
            <p:ph type="title"/>
          </p:nvPr>
        </p:nvSpPr>
        <p:spPr/>
        <p:txBody>
          <a:bodyPr/>
          <a:lstStyle/>
          <a:p>
            <a:pPr algn="ctr"/>
            <a:r>
              <a:rPr lang="en-SG" dirty="0"/>
              <a:t>Thank you!</a:t>
            </a:r>
            <a:endParaRPr lang="en-US" dirty="0"/>
          </a:p>
        </p:txBody>
      </p:sp>
    </p:spTree>
    <p:extLst>
      <p:ext uri="{BB962C8B-B14F-4D97-AF65-F5344CB8AC3E}">
        <p14:creationId xmlns:p14="http://schemas.microsoft.com/office/powerpoint/2010/main" val="3515587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7"/>
          <p:cNvSpPr txBox="1">
            <a:spLocks noGrp="1"/>
          </p:cNvSpPr>
          <p:nvPr>
            <p:ph type="title"/>
          </p:nvPr>
        </p:nvSpPr>
        <p:spPr>
          <a:xfrm>
            <a:off x="158700" y="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Idea - Variables</a:t>
            </a:r>
            <a:endParaRPr/>
          </a:p>
        </p:txBody>
      </p:sp>
      <p:sp>
        <p:nvSpPr>
          <p:cNvPr id="125" name="Google Shape;125;p27"/>
          <p:cNvSpPr txBox="1"/>
          <p:nvPr/>
        </p:nvSpPr>
        <p:spPr>
          <a:xfrm>
            <a:off x="355750" y="954350"/>
            <a:ext cx="7640700" cy="41892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endParaRPr sz="1600">
              <a:latin typeface="Roboto"/>
              <a:ea typeface="Roboto"/>
              <a:cs typeface="Roboto"/>
              <a:sym typeface="Roboto"/>
            </a:endParaRPr>
          </a:p>
          <a:p>
            <a:pPr marL="457200" lvl="0"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A counter to store the answer.</a:t>
            </a:r>
            <a:endParaRPr sz="1600">
              <a:latin typeface="Roboto"/>
              <a:ea typeface="Roboto"/>
              <a:cs typeface="Roboto"/>
              <a:sym typeface="Roboto"/>
            </a:endParaRPr>
          </a:p>
          <a:p>
            <a:pPr marL="857250" lvl="4"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Think about which integers should be removed/added.</a:t>
            </a:r>
            <a:endParaRPr sz="1600">
              <a:latin typeface="Roboto"/>
              <a:ea typeface="Roboto"/>
              <a:cs typeface="Roboto"/>
              <a:sym typeface="Roboto"/>
            </a:endParaRPr>
          </a:p>
          <a:p>
            <a:pPr marL="457200" lvl="0"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An array </a:t>
            </a:r>
            <a:r>
              <a:rPr lang="en" sz="1600">
                <a:latin typeface="Courier New"/>
                <a:ea typeface="Courier New"/>
                <a:cs typeface="Courier New"/>
                <a:sym typeface="Courier New"/>
              </a:rPr>
              <a:t>int[x+1]</a:t>
            </a:r>
            <a:endParaRPr sz="1600">
              <a:latin typeface="Courier New"/>
              <a:ea typeface="Courier New"/>
              <a:cs typeface="Courier New"/>
              <a:sym typeface="Courier New"/>
            </a:endParaRPr>
          </a:p>
          <a:p>
            <a:pPr marL="857250" lvl="4"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Store the count of each integer </a:t>
            </a:r>
            <a:r>
              <a:rPr lang="en" sz="1600" i="1">
                <a:latin typeface="Roboto"/>
                <a:ea typeface="Roboto"/>
                <a:cs typeface="Roboto"/>
                <a:sym typeface="Roboto"/>
              </a:rPr>
              <a:t>&lt;= x</a:t>
            </a:r>
            <a:r>
              <a:rPr lang="en" sz="1600">
                <a:latin typeface="Roboto"/>
                <a:ea typeface="Roboto"/>
                <a:cs typeface="Roboto"/>
                <a:sym typeface="Roboto"/>
              </a:rPr>
              <a:t>.</a:t>
            </a:r>
            <a:endParaRPr sz="1600">
              <a:latin typeface="Roboto"/>
              <a:ea typeface="Roboto"/>
              <a:cs typeface="Roboto"/>
              <a:sym typeface="Roboto"/>
            </a:endParaRPr>
          </a:p>
          <a:p>
            <a:pPr marL="857250" lvl="4"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The absence/presence of such integers would affect the answer.</a:t>
            </a:r>
            <a:endParaRPr sz="1600">
              <a:latin typeface="Roboto"/>
              <a:ea typeface="Roboto"/>
              <a:cs typeface="Roboto"/>
              <a:sym typeface="Roboto"/>
            </a:endParaRPr>
          </a:p>
          <a:p>
            <a:pPr marL="457200" lvl="0" indent="0" algn="l" rtl="0">
              <a:lnSpc>
                <a:spcPct val="150000"/>
              </a:lnSpc>
              <a:spcBef>
                <a:spcPts val="0"/>
              </a:spcBef>
              <a:spcAft>
                <a:spcPts val="0"/>
              </a:spcAft>
              <a:buNone/>
            </a:pPr>
            <a:endParaRPr sz="1600">
              <a:latin typeface="Courier New"/>
              <a:ea typeface="Courier New"/>
              <a:cs typeface="Courier New"/>
              <a:sym typeface="Courier New"/>
            </a:endParaRPr>
          </a:p>
          <a:p>
            <a:pPr marL="457200" lvl="0" indent="0" algn="l" rtl="0">
              <a:lnSpc>
                <a:spcPct val="150000"/>
              </a:lnSpc>
              <a:spcBef>
                <a:spcPts val="0"/>
              </a:spcBef>
              <a:spcAft>
                <a:spcPts val="0"/>
              </a:spcAft>
              <a:buNone/>
            </a:pPr>
            <a:endParaRPr sz="16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8"/>
          <p:cNvSpPr txBox="1">
            <a:spLocks noGrp="1"/>
          </p:cNvSpPr>
          <p:nvPr>
            <p:ph type="title"/>
          </p:nvPr>
        </p:nvSpPr>
        <p:spPr>
          <a:xfrm>
            <a:off x="158700" y="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Idea - Algorithm</a:t>
            </a:r>
            <a:endParaRPr/>
          </a:p>
        </p:txBody>
      </p:sp>
      <p:sp>
        <p:nvSpPr>
          <p:cNvPr id="131" name="Google Shape;131;p28"/>
          <p:cNvSpPr txBox="1"/>
          <p:nvPr/>
        </p:nvSpPr>
        <p:spPr>
          <a:xfrm>
            <a:off x="355750" y="954350"/>
            <a:ext cx="7640700" cy="4189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endParaRPr sz="1600">
              <a:latin typeface="Courier New"/>
              <a:ea typeface="Courier New"/>
              <a:cs typeface="Courier New"/>
              <a:sym typeface="Courier New"/>
            </a:endParaRPr>
          </a:p>
          <a:p>
            <a:pPr marL="457200" lvl="0"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Read n and x, set counter = 0</a:t>
            </a:r>
            <a:endParaRPr sz="1600">
              <a:latin typeface="Roboto"/>
              <a:ea typeface="Roboto"/>
              <a:cs typeface="Roboto"/>
              <a:sym typeface="Roboto"/>
            </a:endParaRPr>
          </a:p>
          <a:p>
            <a:pPr marL="457200" lvl="0"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For each integer </a:t>
            </a:r>
            <a:r>
              <a:rPr lang="en" sz="1600" i="1">
                <a:latin typeface="Roboto"/>
                <a:ea typeface="Roboto"/>
                <a:cs typeface="Roboto"/>
                <a:sym typeface="Roboto"/>
              </a:rPr>
              <a:t>i</a:t>
            </a:r>
            <a:r>
              <a:rPr lang="en" sz="1600">
                <a:latin typeface="Roboto"/>
                <a:ea typeface="Roboto"/>
                <a:cs typeface="Roboto"/>
                <a:sym typeface="Roboto"/>
              </a:rPr>
              <a:t> in the sequence:</a:t>
            </a:r>
            <a:endParaRPr sz="1600">
              <a:latin typeface="Roboto"/>
              <a:ea typeface="Roboto"/>
              <a:cs typeface="Roboto"/>
              <a:sym typeface="Roboto"/>
            </a:endParaRPr>
          </a:p>
          <a:p>
            <a:pPr marL="800100" lvl="4"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If </a:t>
            </a:r>
            <a:r>
              <a:rPr lang="en" sz="1600" i="1">
                <a:latin typeface="Roboto"/>
                <a:ea typeface="Roboto"/>
                <a:cs typeface="Roboto"/>
                <a:sym typeface="Roboto"/>
              </a:rPr>
              <a:t>i &lt;= x</a:t>
            </a:r>
            <a:r>
              <a:rPr lang="en" sz="1600">
                <a:latin typeface="Roboto"/>
                <a:ea typeface="Roboto"/>
                <a:cs typeface="Roboto"/>
                <a:sym typeface="Roboto"/>
              </a:rPr>
              <a:t>, increment </a:t>
            </a:r>
            <a:r>
              <a:rPr lang="en" sz="1600">
                <a:latin typeface="Courier New"/>
                <a:ea typeface="Courier New"/>
                <a:cs typeface="Courier New"/>
                <a:sym typeface="Courier New"/>
              </a:rPr>
              <a:t>array[i]</a:t>
            </a:r>
            <a:r>
              <a:rPr lang="en" sz="1600">
                <a:latin typeface="Roboto"/>
                <a:ea typeface="Roboto"/>
                <a:cs typeface="Roboto"/>
                <a:sym typeface="Roboto"/>
              </a:rPr>
              <a:t> by 1.</a:t>
            </a:r>
            <a:endParaRPr sz="1600">
              <a:latin typeface="Roboto"/>
              <a:ea typeface="Roboto"/>
              <a:cs typeface="Roboto"/>
              <a:sym typeface="Roboto"/>
            </a:endParaRPr>
          </a:p>
          <a:p>
            <a:pPr marL="457200" lvl="6"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Finally, loop through </a:t>
            </a:r>
            <a:r>
              <a:rPr lang="en" sz="1600">
                <a:latin typeface="Courier New"/>
                <a:ea typeface="Courier New"/>
                <a:cs typeface="Courier New"/>
                <a:sym typeface="Courier New"/>
              </a:rPr>
              <a:t>array</a:t>
            </a:r>
            <a:r>
              <a:rPr lang="en" sz="1600">
                <a:latin typeface="Roboto"/>
                <a:ea typeface="Roboto"/>
                <a:cs typeface="Roboto"/>
                <a:sym typeface="Roboto"/>
              </a:rPr>
              <a:t> :</a:t>
            </a:r>
            <a:endParaRPr sz="1600">
              <a:latin typeface="Roboto"/>
              <a:ea typeface="Roboto"/>
              <a:cs typeface="Roboto"/>
              <a:sym typeface="Roboto"/>
            </a:endParaRPr>
          </a:p>
          <a:p>
            <a:pPr marL="800100" lvl="7"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For each </a:t>
            </a:r>
            <a:r>
              <a:rPr lang="en" sz="1600">
                <a:latin typeface="Courier New"/>
                <a:ea typeface="Courier New"/>
                <a:cs typeface="Courier New"/>
                <a:sym typeface="Courier New"/>
              </a:rPr>
              <a:t>array[i]==0</a:t>
            </a:r>
            <a:r>
              <a:rPr lang="en" sz="1600">
                <a:latin typeface="Roboto"/>
                <a:ea typeface="Roboto"/>
                <a:cs typeface="Roboto"/>
                <a:sym typeface="Roboto"/>
              </a:rPr>
              <a:t> add 1 to counter</a:t>
            </a:r>
            <a:endParaRPr sz="1600">
              <a:latin typeface="Roboto"/>
              <a:ea typeface="Roboto"/>
              <a:cs typeface="Roboto"/>
              <a:sym typeface="Roboto"/>
            </a:endParaRPr>
          </a:p>
          <a:p>
            <a:pPr marL="800100" lvl="7" indent="-330200" algn="l" rtl="0">
              <a:lnSpc>
                <a:spcPct val="150000"/>
              </a:lnSpc>
              <a:spcBef>
                <a:spcPts val="0"/>
              </a:spcBef>
              <a:spcAft>
                <a:spcPts val="0"/>
              </a:spcAft>
              <a:buSzPts val="1600"/>
              <a:buFont typeface="Roboto"/>
              <a:buChar char="○"/>
            </a:pPr>
            <a:r>
              <a:rPr lang="en" sz="1600">
                <a:latin typeface="Roboto"/>
                <a:ea typeface="Roboto"/>
                <a:cs typeface="Roboto"/>
                <a:sym typeface="Roboto"/>
              </a:rPr>
              <a:t>Add </a:t>
            </a:r>
            <a:r>
              <a:rPr lang="en" sz="1600">
                <a:latin typeface="Courier New"/>
                <a:ea typeface="Courier New"/>
                <a:cs typeface="Courier New"/>
                <a:sym typeface="Courier New"/>
              </a:rPr>
              <a:t>array[x]</a:t>
            </a:r>
            <a:r>
              <a:rPr lang="en" sz="1600">
                <a:latin typeface="Roboto"/>
                <a:ea typeface="Roboto"/>
                <a:cs typeface="Roboto"/>
                <a:sym typeface="Roboto"/>
              </a:rPr>
              <a:t> to counter</a:t>
            </a:r>
            <a:endParaRPr sz="16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100"/>
              <a:t>CS2040 Lab #01</a:t>
            </a:r>
            <a:endParaRPr sz="3900"/>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Qn2. New Dating App </a:t>
            </a:r>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2244</TotalTime>
  <Words>2816</Words>
  <Application>Microsoft Office PowerPoint</Application>
  <PresentationFormat>On-screen Show (16:9)</PresentationFormat>
  <Paragraphs>536</Paragraphs>
  <Slides>61</Slides>
  <Notes>56</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61</vt:i4>
      </vt:variant>
    </vt:vector>
  </HeadingPairs>
  <TitlesOfParts>
    <vt:vector size="70" baseType="lpstr">
      <vt:lpstr>Roboto</vt:lpstr>
      <vt:lpstr>Courier New</vt:lpstr>
      <vt:lpstr>Merriweather</vt:lpstr>
      <vt:lpstr>Arial</vt:lpstr>
      <vt:lpstr>Material</vt:lpstr>
      <vt:lpstr>Material</vt:lpstr>
      <vt:lpstr>Paradigm</vt:lpstr>
      <vt:lpstr>Material</vt:lpstr>
      <vt:lpstr>Material</vt:lpstr>
      <vt:lpstr>CS2040 Lab#02 B03</vt:lpstr>
      <vt:lpstr>Tips for dealing with a bug</vt:lpstr>
      <vt:lpstr>Lab 1</vt:lpstr>
      <vt:lpstr>CS2040 Lab #01</vt:lpstr>
      <vt:lpstr>Qn1. Uncle Grandpa and MEX</vt:lpstr>
      <vt:lpstr>Idea - Properties</vt:lpstr>
      <vt:lpstr>Idea - Variables</vt:lpstr>
      <vt:lpstr>Idea - Algorithm</vt:lpstr>
      <vt:lpstr>CS2040 Lab #01</vt:lpstr>
      <vt:lpstr>Qn2. New Dating App </vt:lpstr>
      <vt:lpstr>Queues - First In First Out</vt:lpstr>
      <vt:lpstr>Qn2. New Dating App </vt:lpstr>
      <vt:lpstr>Planning</vt:lpstr>
      <vt:lpstr>Possible Data Structure</vt:lpstr>
      <vt:lpstr>Possible Data Structure</vt:lpstr>
      <vt:lpstr>Possible Data Structure</vt:lpstr>
      <vt:lpstr>Possible Data Structure</vt:lpstr>
      <vt:lpstr>Representation</vt:lpstr>
      <vt:lpstr>Example Sequence</vt:lpstr>
      <vt:lpstr>Example Sequence</vt:lpstr>
      <vt:lpstr>Example Sequence</vt:lpstr>
      <vt:lpstr>Example Sequence</vt:lpstr>
      <vt:lpstr>Example Sequence</vt:lpstr>
      <vt:lpstr>Example Sequence</vt:lpstr>
      <vt:lpstr>Example Sequence</vt:lpstr>
      <vt:lpstr>Example Sequence</vt:lpstr>
      <vt:lpstr>Example Sequence</vt:lpstr>
      <vt:lpstr>Example Sequence</vt:lpstr>
      <vt:lpstr>Lab 02</vt:lpstr>
      <vt:lpstr>CS2040 Lab #02</vt:lpstr>
      <vt:lpstr>Q1 Football</vt:lpstr>
      <vt:lpstr>Q1 Football</vt:lpstr>
      <vt:lpstr>Things to note:</vt:lpstr>
      <vt:lpstr>Planning </vt:lpstr>
      <vt:lpstr>Example - YES</vt:lpstr>
      <vt:lpstr>Example - NO</vt:lpstr>
      <vt:lpstr>CS2040 Lab #02</vt:lpstr>
      <vt:lpstr>Problem </vt:lpstr>
      <vt:lpstr>Valid Operations</vt:lpstr>
      <vt:lpstr>Planning</vt:lpstr>
      <vt:lpstr>Possible Data Structures</vt:lpstr>
      <vt:lpstr>ListIterator</vt:lpstr>
      <vt:lpstr>Time Complexity</vt:lpstr>
      <vt:lpstr>ListIterator</vt:lpstr>
      <vt:lpstr>Doubly Linked List Node Implementation</vt:lpstr>
      <vt:lpstr>Doubly Linked List Insert</vt:lpstr>
      <vt:lpstr>Doubly Linked List Delete</vt:lpstr>
      <vt:lpstr>CS2040 Lab #02</vt:lpstr>
      <vt:lpstr>Problem </vt:lpstr>
      <vt:lpstr>Example</vt:lpstr>
      <vt:lpstr>Planning</vt:lpstr>
      <vt:lpstr>Data Structures for Engineers</vt:lpstr>
      <vt:lpstr>Representing Companies</vt:lpstr>
      <vt:lpstr>Representing Companies</vt:lpstr>
      <vt:lpstr>Linked List Implementation</vt:lpstr>
      <vt:lpstr>Linked List Append</vt:lpstr>
      <vt:lpstr>Doubly Linked List Append</vt:lpstr>
      <vt:lpstr>Demonstration</vt:lpstr>
      <vt:lpstr>Mock Visualgo quiz</vt:lpstr>
      <vt:lpstr>Mock Visualgo quiz</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CS2040 Lab #01</dc:title>
  <cp:lastModifiedBy> </cp:lastModifiedBy>
  <cp:revision>1</cp:revision>
  <dcterms:modified xsi:type="dcterms:W3CDTF">2020-08-31T03:12:35Z</dcterms:modified>
</cp:coreProperties>
</file>