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  <p:sldMasterId id="2147483717" r:id="rId2"/>
    <p:sldMasterId id="2147483718" r:id="rId3"/>
    <p:sldMasterId id="2147483720" r:id="rId4"/>
    <p:sldMasterId id="2147483721" r:id="rId5"/>
    <p:sldMasterId id="2147483659" r:id="rId6"/>
    <p:sldMasterId id="2147483722" r:id="rId7"/>
    <p:sldMasterId id="2147483724" r:id="rId8"/>
  </p:sldMasterIdLst>
  <p:notesMasterIdLst>
    <p:notesMasterId r:id="rId45"/>
  </p:notesMasterIdLst>
  <p:sldIdLst>
    <p:sldId id="298" r:id="rId9"/>
    <p:sldId id="299" r:id="rId10"/>
    <p:sldId id="300" r:id="rId11"/>
    <p:sldId id="301" r:id="rId12"/>
    <p:sldId id="261" r:id="rId13"/>
    <p:sldId id="302" r:id="rId14"/>
    <p:sldId id="263" r:id="rId15"/>
    <p:sldId id="264" r:id="rId16"/>
    <p:sldId id="265" r:id="rId17"/>
    <p:sldId id="266" r:id="rId18"/>
    <p:sldId id="303" r:id="rId19"/>
    <p:sldId id="312" r:id="rId20"/>
    <p:sldId id="313" r:id="rId21"/>
    <p:sldId id="314" r:id="rId22"/>
    <p:sldId id="304" r:id="rId23"/>
    <p:sldId id="270" r:id="rId24"/>
    <p:sldId id="306" r:id="rId25"/>
    <p:sldId id="305" r:id="rId26"/>
    <p:sldId id="271" r:id="rId27"/>
    <p:sldId id="308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309" r:id="rId36"/>
    <p:sldId id="282" r:id="rId37"/>
    <p:sldId id="310" r:id="rId38"/>
    <p:sldId id="284" r:id="rId39"/>
    <p:sldId id="285" r:id="rId40"/>
    <p:sldId id="286" r:id="rId41"/>
    <p:sldId id="287" r:id="rId42"/>
    <p:sldId id="288" r:id="rId43"/>
    <p:sldId id="311" r:id="rId44"/>
  </p:sldIdLst>
  <p:sldSz cx="9144000" cy="5143500" type="screen16x9"/>
  <p:notesSz cx="6858000" cy="9144000"/>
  <p:embeddedFontLst>
    <p:embeddedFont>
      <p:font typeface="Merriweather" panose="02010600030101010101" charset="-122"/>
      <p:regular r:id="rId46"/>
      <p:bold r:id="rId47"/>
      <p:italic r:id="rId48"/>
      <p:boldItalic r:id="rId49"/>
    </p:embeddedFont>
    <p:embeddedFont>
      <p:font typeface="Average" panose="02010600030101010101" charset="0"/>
      <p:regular r:id="rId50"/>
    </p:embeddedFont>
    <p:embeddedFont>
      <p:font typeface="Gill Sans" panose="02010600030101010101" charset="0"/>
      <p:regular r:id="rId51"/>
      <p:bold r:id="rId52"/>
    </p:embeddedFont>
    <p:embeddedFont>
      <p:font typeface="Oswald" panose="02010600030101010101" charset="0"/>
      <p:regular r:id="rId53"/>
      <p:bold r:id="rId54"/>
    </p:embeddedFont>
    <p:embeddedFont>
      <p:font typeface="Roboto" panose="02010600030101010101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AEFF0-830E-4386-8418-16B3520AA8D7}" v="59" dt="2020-09-07T00:52:01.213"/>
  </p1510:revLst>
</p1510:revInfo>
</file>

<file path=ppt/tableStyles.xml><?xml version="1.0" encoding="utf-8"?>
<a:tblStyleLst xmlns:a="http://schemas.openxmlformats.org/drawingml/2006/main" def="{675B112C-6BA8-49D7-B24A-115FCC937A4A}">
  <a:tblStyle styleId="{675B112C-6BA8-49D7-B24A-115FCC937A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4D94CD-36A3-4BD3-A73B-913B23BE91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5" y="4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font" Target="fonts/font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font" Target="fonts/font7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n" userId="898e547e-b322-4c40-a52b-eefdc03f4b32" providerId="ADAL" clId="{B84AEFF0-830E-4386-8418-16B3520AA8D7}"/>
    <pc:docChg chg="undo custSel addSld delSld modSld sldOrd addMainMaster delMainMaster">
      <pc:chgData name="Haochun" userId="898e547e-b322-4c40-a52b-eefdc03f4b32" providerId="ADAL" clId="{B84AEFF0-830E-4386-8418-16B3520AA8D7}" dt="2020-09-07T01:11:21.052" v="1536" actId="20577"/>
      <pc:docMkLst>
        <pc:docMk/>
      </pc:docMkLst>
      <pc:sldChg chg="del">
        <pc:chgData name="Haochun" userId="898e547e-b322-4c40-a52b-eefdc03f4b32" providerId="ADAL" clId="{B84AEFF0-830E-4386-8418-16B3520AA8D7}" dt="2020-09-06T08:53:52.157" v="0" actId="2696"/>
        <pc:sldMkLst>
          <pc:docMk/>
          <pc:sldMk cId="0" sldId="256"/>
        </pc:sldMkLst>
      </pc:sldChg>
      <pc:sldChg chg="del">
        <pc:chgData name="Haochun" userId="898e547e-b322-4c40-a52b-eefdc03f4b32" providerId="ADAL" clId="{B84AEFF0-830E-4386-8418-16B3520AA8D7}" dt="2020-09-06T08:53:59.718" v="17" actId="2696"/>
        <pc:sldMkLst>
          <pc:docMk/>
          <pc:sldMk cId="0" sldId="257"/>
        </pc:sldMkLst>
      </pc:sldChg>
      <pc:sldChg chg="del">
        <pc:chgData name="Haochun" userId="898e547e-b322-4c40-a52b-eefdc03f4b32" providerId="ADAL" clId="{B84AEFF0-830E-4386-8418-16B3520AA8D7}" dt="2020-09-06T08:55:43.597" v="44" actId="2696"/>
        <pc:sldMkLst>
          <pc:docMk/>
          <pc:sldMk cId="0" sldId="258"/>
        </pc:sldMkLst>
      </pc:sldChg>
      <pc:sldChg chg="del">
        <pc:chgData name="Haochun" userId="898e547e-b322-4c40-a52b-eefdc03f4b32" providerId="ADAL" clId="{B84AEFF0-830E-4386-8418-16B3520AA8D7}" dt="2020-09-06T08:56:04.100" v="45" actId="2696"/>
        <pc:sldMkLst>
          <pc:docMk/>
          <pc:sldMk cId="0" sldId="259"/>
        </pc:sldMkLst>
      </pc:sldChg>
      <pc:sldChg chg="del">
        <pc:chgData name="Haochun" userId="898e547e-b322-4c40-a52b-eefdc03f4b32" providerId="ADAL" clId="{B84AEFF0-830E-4386-8418-16B3520AA8D7}" dt="2020-09-06T08:56:05.082" v="46" actId="2696"/>
        <pc:sldMkLst>
          <pc:docMk/>
          <pc:sldMk cId="0" sldId="260"/>
        </pc:sldMkLst>
      </pc:sldChg>
      <pc:sldChg chg="modSp">
        <pc:chgData name="Haochun" userId="898e547e-b322-4c40-a52b-eefdc03f4b32" providerId="ADAL" clId="{B84AEFF0-830E-4386-8418-16B3520AA8D7}" dt="2020-09-07T00:36:22.791" v="1457" actId="20577"/>
        <pc:sldMkLst>
          <pc:docMk/>
          <pc:sldMk cId="0" sldId="261"/>
        </pc:sldMkLst>
        <pc:spChg chg="mod">
          <ac:chgData name="Haochun" userId="898e547e-b322-4c40-a52b-eefdc03f4b32" providerId="ADAL" clId="{B84AEFF0-830E-4386-8418-16B3520AA8D7}" dt="2020-09-07T00:36:22.791" v="1457" actId="20577"/>
          <ac:spMkLst>
            <pc:docMk/>
            <pc:sldMk cId="0" sldId="261"/>
            <ac:spMk id="403" creationId="{00000000-0000-0000-0000-000000000000}"/>
          </ac:spMkLst>
        </pc:spChg>
      </pc:sldChg>
      <pc:sldChg chg="del">
        <pc:chgData name="Haochun" userId="898e547e-b322-4c40-a52b-eefdc03f4b32" providerId="ADAL" clId="{B84AEFF0-830E-4386-8418-16B3520AA8D7}" dt="2020-09-06T08:56:24.281" v="47" actId="2696"/>
        <pc:sldMkLst>
          <pc:docMk/>
          <pc:sldMk cId="0" sldId="262"/>
        </pc:sldMkLst>
      </pc:sldChg>
      <pc:sldChg chg="add del">
        <pc:chgData name="Haochun" userId="898e547e-b322-4c40-a52b-eefdc03f4b32" providerId="ADAL" clId="{B84AEFF0-830E-4386-8418-16B3520AA8D7}" dt="2020-09-06T09:06:25.660" v="156" actId="2696"/>
        <pc:sldMkLst>
          <pc:docMk/>
          <pc:sldMk cId="0" sldId="267"/>
        </pc:sldMkLst>
      </pc:sldChg>
      <pc:sldChg chg="add del">
        <pc:chgData name="Haochun" userId="898e547e-b322-4c40-a52b-eefdc03f4b32" providerId="ADAL" clId="{B84AEFF0-830E-4386-8418-16B3520AA8D7}" dt="2020-09-06T09:06:27.468" v="157" actId="2696"/>
        <pc:sldMkLst>
          <pc:docMk/>
          <pc:sldMk cId="0" sldId="268"/>
        </pc:sldMkLst>
      </pc:sldChg>
      <pc:sldChg chg="del">
        <pc:chgData name="Haochun" userId="898e547e-b322-4c40-a52b-eefdc03f4b32" providerId="ADAL" clId="{B84AEFF0-830E-4386-8418-16B3520AA8D7}" dt="2020-09-06T09:06:31.408" v="158" actId="2696"/>
        <pc:sldMkLst>
          <pc:docMk/>
          <pc:sldMk cId="0" sldId="269"/>
        </pc:sldMkLst>
      </pc:sldChg>
      <pc:sldChg chg="modSp">
        <pc:chgData name="Haochun" userId="898e547e-b322-4c40-a52b-eefdc03f4b32" providerId="ADAL" clId="{B84AEFF0-830E-4386-8418-16B3520AA8D7}" dt="2020-09-06T09:10:08.957" v="204"/>
        <pc:sldMkLst>
          <pc:docMk/>
          <pc:sldMk cId="0" sldId="270"/>
        </pc:sldMkLst>
        <pc:spChg chg="mod">
          <ac:chgData name="Haochun" userId="898e547e-b322-4c40-a52b-eefdc03f4b32" providerId="ADAL" clId="{B84AEFF0-830E-4386-8418-16B3520AA8D7}" dt="2020-09-06T09:08:17.952" v="202" actId="20577"/>
          <ac:spMkLst>
            <pc:docMk/>
            <pc:sldMk cId="0" sldId="270"/>
            <ac:spMk id="461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0:08.957" v="204"/>
          <ac:spMkLst>
            <pc:docMk/>
            <pc:sldMk cId="0" sldId="270"/>
            <ac:spMk id="462" creationId="{00000000-0000-0000-0000-000000000000}"/>
          </ac:spMkLst>
        </pc:spChg>
      </pc:sldChg>
      <pc:sldChg chg="del">
        <pc:chgData name="Haochun" userId="898e547e-b322-4c40-a52b-eefdc03f4b32" providerId="ADAL" clId="{B84AEFF0-830E-4386-8418-16B3520AA8D7}" dt="2020-09-06T09:14:57.471" v="220" actId="2696"/>
        <pc:sldMkLst>
          <pc:docMk/>
          <pc:sldMk cId="0" sldId="272"/>
        </pc:sldMkLst>
      </pc:sldChg>
      <pc:sldChg chg="modSp">
        <pc:chgData name="Haochun" userId="898e547e-b322-4c40-a52b-eefdc03f4b32" providerId="ADAL" clId="{B84AEFF0-830E-4386-8418-16B3520AA8D7}" dt="2020-09-06T09:16:29.556" v="231" actId="255"/>
        <pc:sldMkLst>
          <pc:docMk/>
          <pc:sldMk cId="0" sldId="273"/>
        </pc:sldMkLst>
        <pc:spChg chg="mod">
          <ac:chgData name="Haochun" userId="898e547e-b322-4c40-a52b-eefdc03f4b32" providerId="ADAL" clId="{B84AEFF0-830E-4386-8418-16B3520AA8D7}" dt="2020-09-06T09:16:19.985" v="230" actId="255"/>
          <ac:spMkLst>
            <pc:docMk/>
            <pc:sldMk cId="0" sldId="273"/>
            <ac:spMk id="481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6:29.556" v="231" actId="255"/>
          <ac:spMkLst>
            <pc:docMk/>
            <pc:sldMk cId="0" sldId="273"/>
            <ac:spMk id="482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6T09:16:48.718" v="235" actId="255"/>
        <pc:sldMkLst>
          <pc:docMk/>
          <pc:sldMk cId="0" sldId="274"/>
        </pc:sldMkLst>
        <pc:spChg chg="mod">
          <ac:chgData name="Haochun" userId="898e547e-b322-4c40-a52b-eefdc03f4b32" providerId="ADAL" clId="{B84AEFF0-830E-4386-8418-16B3520AA8D7}" dt="2020-09-06T09:16:43.389" v="234" actId="255"/>
          <ac:spMkLst>
            <pc:docMk/>
            <pc:sldMk cId="0" sldId="274"/>
            <ac:spMk id="488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6:48.718" v="235" actId="255"/>
          <ac:spMkLst>
            <pc:docMk/>
            <pc:sldMk cId="0" sldId="274"/>
            <ac:spMk id="489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6T09:16:57.304" v="237" actId="255"/>
        <pc:sldMkLst>
          <pc:docMk/>
          <pc:sldMk cId="0" sldId="275"/>
        </pc:sldMkLst>
        <pc:spChg chg="mod">
          <ac:chgData name="Haochun" userId="898e547e-b322-4c40-a52b-eefdc03f4b32" providerId="ADAL" clId="{B84AEFF0-830E-4386-8418-16B3520AA8D7}" dt="2020-09-06T09:16:53.310" v="236" actId="255"/>
          <ac:spMkLst>
            <pc:docMk/>
            <pc:sldMk cId="0" sldId="275"/>
            <ac:spMk id="494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6:57.304" v="237" actId="255"/>
          <ac:spMkLst>
            <pc:docMk/>
            <pc:sldMk cId="0" sldId="275"/>
            <ac:spMk id="495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6T09:17:03.518" v="238" actId="255"/>
        <pc:sldMkLst>
          <pc:docMk/>
          <pc:sldMk cId="0" sldId="276"/>
        </pc:sldMkLst>
        <pc:spChg chg="mod">
          <ac:chgData name="Haochun" userId="898e547e-b322-4c40-a52b-eefdc03f4b32" providerId="ADAL" clId="{B84AEFF0-830E-4386-8418-16B3520AA8D7}" dt="2020-09-06T09:17:03.518" v="238" actId="255"/>
          <ac:spMkLst>
            <pc:docMk/>
            <pc:sldMk cId="0" sldId="276"/>
            <ac:spMk id="500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6T09:17:54.227" v="240" actId="255"/>
        <pc:sldMkLst>
          <pc:docMk/>
          <pc:sldMk cId="0" sldId="278"/>
        </pc:sldMkLst>
        <pc:spChg chg="mod">
          <ac:chgData name="Haochun" userId="898e547e-b322-4c40-a52b-eefdc03f4b32" providerId="ADAL" clId="{B84AEFF0-830E-4386-8418-16B3520AA8D7}" dt="2020-09-06T09:17:49.188" v="239" actId="255"/>
          <ac:spMkLst>
            <pc:docMk/>
            <pc:sldMk cId="0" sldId="278"/>
            <ac:spMk id="529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7:54.227" v="240" actId="255"/>
          <ac:spMkLst>
            <pc:docMk/>
            <pc:sldMk cId="0" sldId="278"/>
            <ac:spMk id="530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6T09:18:18.798" v="247" actId="20577"/>
        <pc:sldMkLst>
          <pc:docMk/>
          <pc:sldMk cId="0" sldId="279"/>
        </pc:sldMkLst>
        <pc:spChg chg="mod">
          <ac:chgData name="Haochun" userId="898e547e-b322-4c40-a52b-eefdc03f4b32" providerId="ADAL" clId="{B84AEFF0-830E-4386-8418-16B3520AA8D7}" dt="2020-09-06T09:17:59.462" v="241" actId="255"/>
          <ac:spMkLst>
            <pc:docMk/>
            <pc:sldMk cId="0" sldId="279"/>
            <ac:spMk id="535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18:18.798" v="247" actId="20577"/>
          <ac:spMkLst>
            <pc:docMk/>
            <pc:sldMk cId="0" sldId="279"/>
            <ac:spMk id="536" creationId="{00000000-0000-0000-0000-000000000000}"/>
          </ac:spMkLst>
        </pc:spChg>
      </pc:sldChg>
      <pc:sldChg chg="del">
        <pc:chgData name="Haochun" userId="898e547e-b322-4c40-a52b-eefdc03f4b32" providerId="ADAL" clId="{B84AEFF0-830E-4386-8418-16B3520AA8D7}" dt="2020-09-06T09:18:10.732" v="243" actId="2696"/>
        <pc:sldMkLst>
          <pc:docMk/>
          <pc:sldMk cId="0" sldId="280"/>
        </pc:sldMkLst>
      </pc:sldChg>
      <pc:sldChg chg="add del">
        <pc:chgData name="Haochun" userId="898e547e-b322-4c40-a52b-eefdc03f4b32" providerId="ADAL" clId="{B84AEFF0-830E-4386-8418-16B3520AA8D7}" dt="2020-09-06T09:18:43.993" v="253" actId="2696"/>
        <pc:sldMkLst>
          <pc:docMk/>
          <pc:sldMk cId="0" sldId="281"/>
        </pc:sldMkLst>
      </pc:sldChg>
      <pc:sldChg chg="addSp delSp modSp">
        <pc:chgData name="Haochun" userId="898e547e-b322-4c40-a52b-eefdc03f4b32" providerId="ADAL" clId="{B84AEFF0-830E-4386-8418-16B3520AA8D7}" dt="2020-09-06T09:22:41.449" v="302" actId="20577"/>
        <pc:sldMkLst>
          <pc:docMk/>
          <pc:sldMk cId="0" sldId="282"/>
        </pc:sldMkLst>
        <pc:spChg chg="mod">
          <ac:chgData name="Haochun" userId="898e547e-b322-4c40-a52b-eefdc03f4b32" providerId="ADAL" clId="{B84AEFF0-830E-4386-8418-16B3520AA8D7}" dt="2020-09-06T09:20:32.623" v="264" actId="20577"/>
          <ac:spMkLst>
            <pc:docMk/>
            <pc:sldMk cId="0" sldId="282"/>
            <ac:spMk id="565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22:41.449" v="302" actId="20577"/>
          <ac:spMkLst>
            <pc:docMk/>
            <pc:sldMk cId="0" sldId="282"/>
            <ac:spMk id="566" creationId="{00000000-0000-0000-0000-000000000000}"/>
          </ac:spMkLst>
        </pc:spChg>
        <pc:picChg chg="add del mod">
          <ac:chgData name="Haochun" userId="898e547e-b322-4c40-a52b-eefdc03f4b32" providerId="ADAL" clId="{B84AEFF0-830E-4386-8418-16B3520AA8D7}" dt="2020-09-06T09:21:46.313" v="273" actId="478"/>
          <ac:picMkLst>
            <pc:docMk/>
            <pc:sldMk cId="0" sldId="282"/>
            <ac:picMk id="3" creationId="{E587E86C-D060-4B3B-9FB6-EAF62AA03C8B}"/>
          </ac:picMkLst>
        </pc:picChg>
        <pc:picChg chg="add del">
          <ac:chgData name="Haochun" userId="898e547e-b322-4c40-a52b-eefdc03f4b32" providerId="ADAL" clId="{B84AEFF0-830E-4386-8418-16B3520AA8D7}" dt="2020-09-06T09:20:45.405" v="266"/>
          <ac:picMkLst>
            <pc:docMk/>
            <pc:sldMk cId="0" sldId="282"/>
            <ac:picMk id="5" creationId="{855BC86D-5869-45C7-AA70-CE1C0C1AEA73}"/>
          </ac:picMkLst>
        </pc:picChg>
        <pc:picChg chg="add mod">
          <ac:chgData name="Haochun" userId="898e547e-b322-4c40-a52b-eefdc03f4b32" providerId="ADAL" clId="{B84AEFF0-830E-4386-8418-16B3520AA8D7}" dt="2020-09-06T09:22:26.837" v="283" actId="1076"/>
          <ac:picMkLst>
            <pc:docMk/>
            <pc:sldMk cId="0" sldId="282"/>
            <ac:picMk id="6" creationId="{253095C6-EB23-4E9E-B80F-4AF61059352E}"/>
          </ac:picMkLst>
        </pc:picChg>
        <pc:picChg chg="del">
          <ac:chgData name="Haochun" userId="898e547e-b322-4c40-a52b-eefdc03f4b32" providerId="ADAL" clId="{B84AEFF0-830E-4386-8418-16B3520AA8D7}" dt="2020-09-06T09:20:50.428" v="268" actId="478"/>
          <ac:picMkLst>
            <pc:docMk/>
            <pc:sldMk cId="0" sldId="282"/>
            <ac:picMk id="567" creationId="{00000000-0000-0000-0000-000000000000}"/>
          </ac:picMkLst>
        </pc:picChg>
      </pc:sldChg>
      <pc:sldChg chg="del">
        <pc:chgData name="Haochun" userId="898e547e-b322-4c40-a52b-eefdc03f4b32" providerId="ADAL" clId="{B84AEFF0-830E-4386-8418-16B3520AA8D7}" dt="2020-09-06T09:24:01.861" v="340" actId="2696"/>
        <pc:sldMkLst>
          <pc:docMk/>
          <pc:sldMk cId="0" sldId="283"/>
        </pc:sldMkLst>
      </pc:sldChg>
      <pc:sldChg chg="modSp">
        <pc:chgData name="Haochun" userId="898e547e-b322-4c40-a52b-eefdc03f4b32" providerId="ADAL" clId="{B84AEFF0-830E-4386-8418-16B3520AA8D7}" dt="2020-09-07T01:09:43.004" v="1506" actId="20577"/>
        <pc:sldMkLst>
          <pc:docMk/>
          <pc:sldMk cId="0" sldId="287"/>
        </pc:sldMkLst>
        <pc:spChg chg="mod">
          <ac:chgData name="Haochun" userId="898e547e-b322-4c40-a52b-eefdc03f4b32" providerId="ADAL" clId="{B84AEFF0-830E-4386-8418-16B3520AA8D7}" dt="2020-09-07T01:09:43.004" v="1506" actId="20577"/>
          <ac:spMkLst>
            <pc:docMk/>
            <pc:sldMk cId="0" sldId="287"/>
            <ac:spMk id="601" creationId="{00000000-0000-0000-0000-000000000000}"/>
          </ac:spMkLst>
        </pc:spChg>
      </pc:sldChg>
      <pc:sldChg chg="modSp">
        <pc:chgData name="Haochun" userId="898e547e-b322-4c40-a52b-eefdc03f4b32" providerId="ADAL" clId="{B84AEFF0-830E-4386-8418-16B3520AA8D7}" dt="2020-09-07T01:11:21.052" v="1536" actId="20577"/>
        <pc:sldMkLst>
          <pc:docMk/>
          <pc:sldMk cId="0" sldId="288"/>
        </pc:sldMkLst>
        <pc:spChg chg="mod">
          <ac:chgData name="Haochun" userId="898e547e-b322-4c40-a52b-eefdc03f4b32" providerId="ADAL" clId="{B84AEFF0-830E-4386-8418-16B3520AA8D7}" dt="2020-09-06T09:26:37.094" v="362" actId="20577"/>
          <ac:spMkLst>
            <pc:docMk/>
            <pc:sldMk cId="0" sldId="288"/>
            <ac:spMk id="606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7T01:11:21.052" v="1536" actId="20577"/>
          <ac:spMkLst>
            <pc:docMk/>
            <pc:sldMk cId="0" sldId="288"/>
            <ac:spMk id="607" creationId="{00000000-0000-0000-0000-000000000000}"/>
          </ac:spMkLst>
        </pc:spChg>
      </pc:sldChg>
      <pc:sldChg chg="del">
        <pc:chgData name="Haochun" userId="898e547e-b322-4c40-a52b-eefdc03f4b32" providerId="ADAL" clId="{B84AEFF0-830E-4386-8418-16B3520AA8D7}" dt="2020-09-06T09:26:23.707" v="342" actId="2696"/>
        <pc:sldMkLst>
          <pc:docMk/>
          <pc:sldMk cId="0" sldId="289"/>
        </pc:sldMkLst>
      </pc:sldChg>
      <pc:sldChg chg="del">
        <pc:chgData name="Haochun" userId="898e547e-b322-4c40-a52b-eefdc03f4b32" providerId="ADAL" clId="{B84AEFF0-830E-4386-8418-16B3520AA8D7}" dt="2020-09-06T09:26:24.154" v="343" actId="2696"/>
        <pc:sldMkLst>
          <pc:docMk/>
          <pc:sldMk cId="0" sldId="290"/>
        </pc:sldMkLst>
      </pc:sldChg>
      <pc:sldChg chg="del">
        <pc:chgData name="Haochun" userId="898e547e-b322-4c40-a52b-eefdc03f4b32" providerId="ADAL" clId="{B84AEFF0-830E-4386-8418-16B3520AA8D7}" dt="2020-09-06T09:26:24.524" v="344" actId="2696"/>
        <pc:sldMkLst>
          <pc:docMk/>
          <pc:sldMk cId="0" sldId="291"/>
        </pc:sldMkLst>
      </pc:sldChg>
      <pc:sldChg chg="del">
        <pc:chgData name="Haochun" userId="898e547e-b322-4c40-a52b-eefdc03f4b32" providerId="ADAL" clId="{B84AEFF0-830E-4386-8418-16B3520AA8D7}" dt="2020-09-06T09:26:24.954" v="345" actId="2696"/>
        <pc:sldMkLst>
          <pc:docMk/>
          <pc:sldMk cId="0" sldId="292"/>
        </pc:sldMkLst>
      </pc:sldChg>
      <pc:sldChg chg="del">
        <pc:chgData name="Haochun" userId="898e547e-b322-4c40-a52b-eefdc03f4b32" providerId="ADAL" clId="{B84AEFF0-830E-4386-8418-16B3520AA8D7}" dt="2020-09-06T09:26:25.302" v="346" actId="2696"/>
        <pc:sldMkLst>
          <pc:docMk/>
          <pc:sldMk cId="0" sldId="293"/>
        </pc:sldMkLst>
      </pc:sldChg>
      <pc:sldChg chg="del">
        <pc:chgData name="Haochun" userId="898e547e-b322-4c40-a52b-eefdc03f4b32" providerId="ADAL" clId="{B84AEFF0-830E-4386-8418-16B3520AA8D7}" dt="2020-09-06T09:26:25.829" v="347" actId="2696"/>
        <pc:sldMkLst>
          <pc:docMk/>
          <pc:sldMk cId="0" sldId="294"/>
        </pc:sldMkLst>
      </pc:sldChg>
      <pc:sldChg chg="del">
        <pc:chgData name="Haochun" userId="898e547e-b322-4c40-a52b-eefdc03f4b32" providerId="ADAL" clId="{B84AEFF0-830E-4386-8418-16B3520AA8D7}" dt="2020-09-06T09:26:26.423" v="348" actId="2696"/>
        <pc:sldMkLst>
          <pc:docMk/>
          <pc:sldMk cId="0" sldId="295"/>
        </pc:sldMkLst>
      </pc:sldChg>
      <pc:sldChg chg="del">
        <pc:chgData name="Haochun" userId="898e547e-b322-4c40-a52b-eefdc03f4b32" providerId="ADAL" clId="{B84AEFF0-830E-4386-8418-16B3520AA8D7}" dt="2020-09-06T09:26:26.854" v="349" actId="2696"/>
        <pc:sldMkLst>
          <pc:docMk/>
          <pc:sldMk cId="0" sldId="296"/>
        </pc:sldMkLst>
      </pc:sldChg>
      <pc:sldChg chg="modSp add del">
        <pc:chgData name="Haochun" userId="898e547e-b322-4c40-a52b-eefdc03f4b32" providerId="ADAL" clId="{B84AEFF0-830E-4386-8418-16B3520AA8D7}" dt="2020-09-06T09:50:10.457" v="1173" actId="2696"/>
        <pc:sldMkLst>
          <pc:docMk/>
          <pc:sldMk cId="0" sldId="297"/>
        </pc:sldMkLst>
        <pc:spChg chg="mod">
          <ac:chgData name="Haochun" userId="898e547e-b322-4c40-a52b-eefdc03f4b32" providerId="ADAL" clId="{B84AEFF0-830E-4386-8418-16B3520AA8D7}" dt="2020-09-06T09:49:48.705" v="1157"/>
          <ac:spMkLst>
            <pc:docMk/>
            <pc:sldMk cId="0" sldId="297"/>
            <ac:spMk id="669" creationId="{00000000-0000-0000-0000-000000000000}"/>
          </ac:spMkLst>
        </pc:spChg>
      </pc:sldChg>
      <pc:sldChg chg="modSp add del">
        <pc:chgData name="Haochun" userId="898e547e-b322-4c40-a52b-eefdc03f4b32" providerId="ADAL" clId="{B84AEFF0-830E-4386-8418-16B3520AA8D7}" dt="2020-09-06T08:54:41.815" v="29" actId="20577"/>
        <pc:sldMkLst>
          <pc:docMk/>
          <pc:sldMk cId="1371332324" sldId="298"/>
        </pc:sldMkLst>
        <pc:spChg chg="mod">
          <ac:chgData name="Haochun" userId="898e547e-b322-4c40-a52b-eefdc03f4b32" providerId="ADAL" clId="{B84AEFF0-830E-4386-8418-16B3520AA8D7}" dt="2020-09-06T08:54:41.815" v="29" actId="20577"/>
          <ac:spMkLst>
            <pc:docMk/>
            <pc:sldMk cId="1371332324" sldId="298"/>
            <ac:spMk id="67" creationId="{00000000-0000-0000-0000-000000000000}"/>
          </ac:spMkLst>
        </pc:spChg>
      </pc:sldChg>
      <pc:sldChg chg="modSp add">
        <pc:chgData name="Haochun" userId="898e547e-b322-4c40-a52b-eefdc03f4b32" providerId="ADAL" clId="{B84AEFF0-830E-4386-8418-16B3520AA8D7}" dt="2020-09-06T08:55:02.256" v="39" actId="20577"/>
        <pc:sldMkLst>
          <pc:docMk/>
          <pc:sldMk cId="174040265" sldId="299"/>
        </pc:sldMkLst>
        <pc:spChg chg="mod">
          <ac:chgData name="Haochun" userId="898e547e-b322-4c40-a52b-eefdc03f4b32" providerId="ADAL" clId="{B84AEFF0-830E-4386-8418-16B3520AA8D7}" dt="2020-09-06T08:54:55.040" v="31" actId="20577"/>
          <ac:spMkLst>
            <pc:docMk/>
            <pc:sldMk cId="174040265" sldId="299"/>
            <ac:spMk id="112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8:55:02.256" v="39" actId="20577"/>
          <ac:spMkLst>
            <pc:docMk/>
            <pc:sldMk cId="174040265" sldId="299"/>
            <ac:spMk id="113" creationId="{00000000-0000-0000-0000-000000000000}"/>
          </ac:spMkLst>
        </pc:spChg>
      </pc:sldChg>
      <pc:sldChg chg="add">
        <pc:chgData name="Haochun" userId="898e547e-b322-4c40-a52b-eefdc03f4b32" providerId="ADAL" clId="{B84AEFF0-830E-4386-8418-16B3520AA8D7}" dt="2020-09-06T08:55:39.278" v="41"/>
        <pc:sldMkLst>
          <pc:docMk/>
          <pc:sldMk cId="2655571422" sldId="300"/>
        </pc:sldMkLst>
      </pc:sldChg>
      <pc:sldChg chg="add">
        <pc:chgData name="Haochun" userId="898e547e-b322-4c40-a52b-eefdc03f4b32" providerId="ADAL" clId="{B84AEFF0-830E-4386-8418-16B3520AA8D7}" dt="2020-09-06T08:55:40.431" v="43"/>
        <pc:sldMkLst>
          <pc:docMk/>
          <pc:sldMk cId="1010325680" sldId="301"/>
        </pc:sldMkLst>
      </pc:sldChg>
      <pc:sldChg chg="add">
        <pc:chgData name="Haochun" userId="898e547e-b322-4c40-a52b-eefdc03f4b32" providerId="ADAL" clId="{B84AEFF0-830E-4386-8418-16B3520AA8D7}" dt="2020-09-06T08:56:28.470" v="50"/>
        <pc:sldMkLst>
          <pc:docMk/>
          <pc:sldMk cId="1200386350" sldId="302"/>
        </pc:sldMkLst>
      </pc:sldChg>
      <pc:sldChg chg="addSp delSp modSp add">
        <pc:chgData name="Haochun" userId="898e547e-b322-4c40-a52b-eefdc03f4b32" providerId="ADAL" clId="{B84AEFF0-830E-4386-8418-16B3520AA8D7}" dt="2020-09-07T00:44:21.565" v="1477" actId="1076"/>
        <pc:sldMkLst>
          <pc:docMk/>
          <pc:sldMk cId="3999599917" sldId="303"/>
        </pc:sldMkLst>
        <pc:spChg chg="add mod">
          <ac:chgData name="Haochun" userId="898e547e-b322-4c40-a52b-eefdc03f4b32" providerId="ADAL" clId="{B84AEFF0-830E-4386-8418-16B3520AA8D7}" dt="2020-09-06T09:00:41.131" v="112" actId="5793"/>
          <ac:spMkLst>
            <pc:docMk/>
            <pc:sldMk cId="3999599917" sldId="303"/>
            <ac:spMk id="3" creationId="{B3CBD19C-95D4-447F-AEC2-6CC258CFD08F}"/>
          </ac:spMkLst>
        </pc:spChg>
        <pc:spChg chg="mod">
          <ac:chgData name="Haochun" userId="898e547e-b322-4c40-a52b-eefdc03f4b32" providerId="ADAL" clId="{B84AEFF0-830E-4386-8418-16B3520AA8D7}" dt="2020-09-06T09:00:34.992" v="110" actId="20577"/>
          <ac:spMkLst>
            <pc:docMk/>
            <pc:sldMk cId="3999599917" sldId="303"/>
            <ac:spMk id="436" creationId="{00000000-0000-0000-0000-000000000000}"/>
          </ac:spMkLst>
        </pc:spChg>
        <pc:spChg chg="del">
          <ac:chgData name="Haochun" userId="898e547e-b322-4c40-a52b-eefdc03f4b32" providerId="ADAL" clId="{B84AEFF0-830E-4386-8418-16B3520AA8D7}" dt="2020-09-06T09:00:38.250" v="111" actId="478"/>
          <ac:spMkLst>
            <pc:docMk/>
            <pc:sldMk cId="3999599917" sldId="303"/>
            <ac:spMk id="437" creationId="{00000000-0000-0000-0000-000000000000}"/>
          </ac:spMkLst>
        </pc:spChg>
        <pc:picChg chg="add del mod">
          <ac:chgData name="Haochun" userId="898e547e-b322-4c40-a52b-eefdc03f4b32" providerId="ADAL" clId="{B84AEFF0-830E-4386-8418-16B3520AA8D7}" dt="2020-09-07T00:42:35.875" v="1458" actId="478"/>
          <ac:picMkLst>
            <pc:docMk/>
            <pc:sldMk cId="3999599917" sldId="303"/>
            <ac:picMk id="5" creationId="{BE891C3D-1AF0-4BCE-88B2-6D2FD004DE52}"/>
          </ac:picMkLst>
        </pc:picChg>
        <pc:picChg chg="add del mod">
          <ac:chgData name="Haochun" userId="898e547e-b322-4c40-a52b-eefdc03f4b32" providerId="ADAL" clId="{B84AEFF0-830E-4386-8418-16B3520AA8D7}" dt="2020-09-06T09:05:15.429" v="128" actId="478"/>
          <ac:picMkLst>
            <pc:docMk/>
            <pc:sldMk cId="3999599917" sldId="303"/>
            <ac:picMk id="7" creationId="{B831C1CB-2BF2-4AC0-A00D-3BE0AE6DD9FE}"/>
          </ac:picMkLst>
        </pc:picChg>
        <pc:picChg chg="add mod">
          <ac:chgData name="Haochun" userId="898e547e-b322-4c40-a52b-eefdc03f4b32" providerId="ADAL" clId="{B84AEFF0-830E-4386-8418-16B3520AA8D7}" dt="2020-09-07T00:44:21.565" v="1477" actId="1076"/>
          <ac:picMkLst>
            <pc:docMk/>
            <pc:sldMk cId="3999599917" sldId="303"/>
            <ac:picMk id="9" creationId="{85BEDF00-4910-4DBB-BD91-F6E73B34C239}"/>
          </ac:picMkLst>
        </pc:picChg>
        <pc:picChg chg="add mod">
          <ac:chgData name="Haochun" userId="898e547e-b322-4c40-a52b-eefdc03f4b32" providerId="ADAL" clId="{B84AEFF0-830E-4386-8418-16B3520AA8D7}" dt="2020-09-07T00:44:11.274" v="1474" actId="1076"/>
          <ac:picMkLst>
            <pc:docMk/>
            <pc:sldMk cId="3999599917" sldId="303"/>
            <ac:picMk id="11" creationId="{DD20E776-E53E-4111-A4E4-B625E441FD60}"/>
          </ac:picMkLst>
        </pc:picChg>
        <pc:picChg chg="add mod">
          <ac:chgData name="Haochun" userId="898e547e-b322-4c40-a52b-eefdc03f4b32" providerId="ADAL" clId="{B84AEFF0-830E-4386-8418-16B3520AA8D7}" dt="2020-09-07T00:44:10.339" v="1473" actId="1076"/>
          <ac:picMkLst>
            <pc:docMk/>
            <pc:sldMk cId="3999599917" sldId="303"/>
            <ac:picMk id="13" creationId="{5989ABD2-6592-435E-93E3-CADCF60C2877}"/>
          </ac:picMkLst>
        </pc:picChg>
      </pc:sldChg>
      <pc:sldChg chg="add del">
        <pc:chgData name="Haochun" userId="898e547e-b322-4c40-a52b-eefdc03f4b32" providerId="ADAL" clId="{B84AEFF0-830E-4386-8418-16B3520AA8D7}" dt="2020-09-06T09:06:48.383" v="163" actId="2696"/>
        <pc:sldMkLst>
          <pc:docMk/>
          <pc:sldMk cId="223768085" sldId="304"/>
        </pc:sldMkLst>
      </pc:sldChg>
      <pc:sldChg chg="add del">
        <pc:chgData name="Haochun" userId="898e547e-b322-4c40-a52b-eefdc03f4b32" providerId="ADAL" clId="{B84AEFF0-830E-4386-8418-16B3520AA8D7}" dt="2020-09-06T09:06:37.236" v="161"/>
        <pc:sldMkLst>
          <pc:docMk/>
          <pc:sldMk cId="666720959" sldId="304"/>
        </pc:sldMkLst>
      </pc:sldChg>
      <pc:sldChg chg="modSp add ord">
        <pc:chgData name="Haochun" userId="898e547e-b322-4c40-a52b-eefdc03f4b32" providerId="ADAL" clId="{B84AEFF0-830E-4386-8418-16B3520AA8D7}" dt="2020-09-06T09:07:52.123" v="172"/>
        <pc:sldMkLst>
          <pc:docMk/>
          <pc:sldMk cId="1745643892" sldId="304"/>
        </pc:sldMkLst>
        <pc:spChg chg="mod">
          <ac:chgData name="Haochun" userId="898e547e-b322-4c40-a52b-eefdc03f4b32" providerId="ADAL" clId="{B84AEFF0-830E-4386-8418-16B3520AA8D7}" dt="2020-09-06T09:07:17.958" v="171" actId="20577"/>
          <ac:spMkLst>
            <pc:docMk/>
            <pc:sldMk cId="1745643892" sldId="304"/>
            <ac:spMk id="112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6T09:07:52.123" v="172"/>
          <ac:spMkLst>
            <pc:docMk/>
            <pc:sldMk cId="1745643892" sldId="304"/>
            <ac:spMk id="113" creationId="{00000000-0000-0000-0000-000000000000}"/>
          </ac:spMkLst>
        </pc:spChg>
      </pc:sldChg>
      <pc:sldChg chg="add del">
        <pc:chgData name="Haochun" userId="898e547e-b322-4c40-a52b-eefdc03f4b32" providerId="ADAL" clId="{B84AEFF0-830E-4386-8418-16B3520AA8D7}" dt="2020-09-06T09:06:50.072" v="165"/>
        <pc:sldMkLst>
          <pc:docMk/>
          <pc:sldMk cId="2201455248" sldId="304"/>
        </pc:sldMkLst>
      </pc:sldChg>
      <pc:sldChg chg="add del">
        <pc:chgData name="Haochun" userId="898e547e-b322-4c40-a52b-eefdc03f4b32" providerId="ADAL" clId="{B84AEFF0-830E-4386-8418-16B3520AA8D7}" dt="2020-09-06T09:06:56.708" v="167"/>
        <pc:sldMkLst>
          <pc:docMk/>
          <pc:sldMk cId="2586047933" sldId="304"/>
        </pc:sldMkLst>
      </pc:sldChg>
      <pc:sldChg chg="add del">
        <pc:chgData name="Haochun" userId="898e547e-b322-4c40-a52b-eefdc03f4b32" providerId="ADAL" clId="{B84AEFF0-830E-4386-8418-16B3520AA8D7}" dt="2020-09-06T09:08:07.113" v="176"/>
        <pc:sldMkLst>
          <pc:docMk/>
          <pc:sldMk cId="1886422180" sldId="305"/>
        </pc:sldMkLst>
      </pc:sldChg>
      <pc:sldChg chg="add del">
        <pc:chgData name="Haochun" userId="898e547e-b322-4c40-a52b-eefdc03f4b32" providerId="ADAL" clId="{B84AEFF0-830E-4386-8418-16B3520AA8D7}" dt="2020-09-06T09:08:04.383" v="174"/>
        <pc:sldMkLst>
          <pc:docMk/>
          <pc:sldMk cId="3448000842" sldId="305"/>
        </pc:sldMkLst>
      </pc:sldChg>
      <pc:sldChg chg="add">
        <pc:chgData name="Haochun" userId="898e547e-b322-4c40-a52b-eefdc03f4b32" providerId="ADAL" clId="{B84AEFF0-830E-4386-8418-16B3520AA8D7}" dt="2020-09-06T09:08:09.264" v="177"/>
        <pc:sldMkLst>
          <pc:docMk/>
          <pc:sldMk cId="4109333688" sldId="305"/>
        </pc:sldMkLst>
      </pc:sldChg>
      <pc:sldChg chg="addSp modSp add ord">
        <pc:chgData name="Haochun" userId="898e547e-b322-4c40-a52b-eefdc03f4b32" providerId="ADAL" clId="{B84AEFF0-830E-4386-8418-16B3520AA8D7}" dt="2020-09-07T00:52:01.213" v="1492"/>
        <pc:sldMkLst>
          <pc:docMk/>
          <pc:sldMk cId="3319332138" sldId="306"/>
        </pc:sldMkLst>
        <pc:spChg chg="mod">
          <ac:chgData name="Haochun" userId="898e547e-b322-4c40-a52b-eefdc03f4b32" providerId="ADAL" clId="{B84AEFF0-830E-4386-8418-16B3520AA8D7}" dt="2020-09-06T09:12:55.269" v="214" actId="20577"/>
          <ac:spMkLst>
            <pc:docMk/>
            <pc:sldMk cId="3319332138" sldId="306"/>
            <ac:spMk id="2" creationId="{591B7248-5BED-4F6A-A8B9-FAE9070D7DD7}"/>
          </ac:spMkLst>
        </pc:spChg>
        <pc:picChg chg="add mod">
          <ac:chgData name="Haochun" userId="898e547e-b322-4c40-a52b-eefdc03f4b32" providerId="ADAL" clId="{B84AEFF0-830E-4386-8418-16B3520AA8D7}" dt="2020-09-06T09:13:24.773" v="219" actId="1076"/>
          <ac:picMkLst>
            <pc:docMk/>
            <pc:sldMk cId="3319332138" sldId="306"/>
            <ac:picMk id="5" creationId="{A8E2C1CB-B0C3-4CC1-87CF-3D9394C7BA5F}"/>
          </ac:picMkLst>
        </pc:picChg>
      </pc:sldChg>
      <pc:sldChg chg="add del">
        <pc:chgData name="Haochun" userId="898e547e-b322-4c40-a52b-eefdc03f4b32" providerId="ADAL" clId="{B84AEFF0-830E-4386-8418-16B3520AA8D7}" dt="2020-09-07T00:48:13.522" v="1490" actId="2696"/>
        <pc:sldMkLst>
          <pc:docMk/>
          <pc:sldMk cId="2530046657" sldId="307"/>
        </pc:sldMkLst>
      </pc:sldChg>
      <pc:sldChg chg="modSp add ord">
        <pc:chgData name="Haochun" userId="898e547e-b322-4c40-a52b-eefdc03f4b32" providerId="ADAL" clId="{B84AEFF0-830E-4386-8418-16B3520AA8D7}" dt="2020-09-06T09:16:12.061" v="229" actId="113"/>
        <pc:sldMkLst>
          <pc:docMk/>
          <pc:sldMk cId="2909518607" sldId="308"/>
        </pc:sldMkLst>
        <pc:spChg chg="mod">
          <ac:chgData name="Haochun" userId="898e547e-b322-4c40-a52b-eefdc03f4b32" providerId="ADAL" clId="{B84AEFF0-830E-4386-8418-16B3520AA8D7}" dt="2020-09-06T09:16:12.061" v="229" actId="113"/>
          <ac:spMkLst>
            <pc:docMk/>
            <pc:sldMk cId="2909518607" sldId="308"/>
            <ac:spMk id="113" creationId="{00000000-0000-0000-0000-000000000000}"/>
          </ac:spMkLst>
        </pc:spChg>
      </pc:sldChg>
      <pc:sldChg chg="add del">
        <pc:chgData name="Haochun" userId="898e547e-b322-4c40-a52b-eefdc03f4b32" providerId="ADAL" clId="{B84AEFF0-830E-4386-8418-16B3520AA8D7}" dt="2020-09-06T09:14:58.919" v="224"/>
        <pc:sldMkLst>
          <pc:docMk/>
          <pc:sldMk cId="3106247466" sldId="308"/>
        </pc:sldMkLst>
      </pc:sldChg>
      <pc:sldChg chg="modSp add">
        <pc:chgData name="Haochun" userId="898e547e-b322-4c40-a52b-eefdc03f4b32" providerId="ADAL" clId="{B84AEFF0-830E-4386-8418-16B3520AA8D7}" dt="2020-09-07T01:05:21.269" v="1495" actId="20577"/>
        <pc:sldMkLst>
          <pc:docMk/>
          <pc:sldMk cId="1402541535" sldId="309"/>
        </pc:sldMkLst>
        <pc:spChg chg="mod">
          <ac:chgData name="Haochun" userId="898e547e-b322-4c40-a52b-eefdc03f4b32" providerId="ADAL" clId="{B84AEFF0-830E-4386-8418-16B3520AA8D7}" dt="2020-09-07T01:05:21.269" v="1495" actId="20577"/>
          <ac:spMkLst>
            <pc:docMk/>
            <pc:sldMk cId="1402541535" sldId="309"/>
            <ac:spMk id="113" creationId="{00000000-0000-0000-0000-000000000000}"/>
          </ac:spMkLst>
        </pc:spChg>
      </pc:sldChg>
      <pc:sldChg chg="addSp delSp modSp add">
        <pc:chgData name="Haochun" userId="898e547e-b322-4c40-a52b-eefdc03f4b32" providerId="ADAL" clId="{B84AEFF0-830E-4386-8418-16B3520AA8D7}" dt="2020-09-07T01:06:34.684" v="1504" actId="20577"/>
        <pc:sldMkLst>
          <pc:docMk/>
          <pc:sldMk cId="2681820471" sldId="310"/>
        </pc:sldMkLst>
        <pc:spChg chg="mod">
          <ac:chgData name="Haochun" userId="898e547e-b322-4c40-a52b-eefdc03f4b32" providerId="ADAL" clId="{B84AEFF0-830E-4386-8418-16B3520AA8D7}" dt="2020-09-06T09:24:04.411" v="341" actId="20577"/>
          <ac:spMkLst>
            <pc:docMk/>
            <pc:sldMk cId="2681820471" sldId="310"/>
            <ac:spMk id="565" creationId="{00000000-0000-0000-0000-000000000000}"/>
          </ac:spMkLst>
        </pc:spChg>
        <pc:spChg chg="mod">
          <ac:chgData name="Haochun" userId="898e547e-b322-4c40-a52b-eefdc03f4b32" providerId="ADAL" clId="{B84AEFF0-830E-4386-8418-16B3520AA8D7}" dt="2020-09-07T01:06:34.684" v="1504" actId="20577"/>
          <ac:spMkLst>
            <pc:docMk/>
            <pc:sldMk cId="2681820471" sldId="310"/>
            <ac:spMk id="566" creationId="{00000000-0000-0000-0000-000000000000}"/>
          </ac:spMkLst>
        </pc:spChg>
        <pc:picChg chg="add mod">
          <ac:chgData name="Haochun" userId="898e547e-b322-4c40-a52b-eefdc03f4b32" providerId="ADAL" clId="{B84AEFF0-830E-4386-8418-16B3520AA8D7}" dt="2020-09-06T09:23:36.732" v="331" actId="14100"/>
          <ac:picMkLst>
            <pc:docMk/>
            <pc:sldMk cId="2681820471" sldId="310"/>
            <ac:picMk id="3" creationId="{8A8299B5-069D-4AD2-9210-FC05560CFE2E}"/>
          </ac:picMkLst>
        </pc:picChg>
        <pc:picChg chg="add mod">
          <ac:chgData name="Haochun" userId="898e547e-b322-4c40-a52b-eefdc03f4b32" providerId="ADAL" clId="{B84AEFF0-830E-4386-8418-16B3520AA8D7}" dt="2020-09-06T09:23:54.753" v="339" actId="1076"/>
          <ac:picMkLst>
            <pc:docMk/>
            <pc:sldMk cId="2681820471" sldId="310"/>
            <ac:picMk id="5" creationId="{4C772884-3695-427B-A011-DA414FC2E797}"/>
          </ac:picMkLst>
        </pc:picChg>
        <pc:picChg chg="del">
          <ac:chgData name="Haochun" userId="898e547e-b322-4c40-a52b-eefdc03f4b32" providerId="ADAL" clId="{B84AEFF0-830E-4386-8418-16B3520AA8D7}" dt="2020-09-06T09:22:50.788" v="303" actId="478"/>
          <ac:picMkLst>
            <pc:docMk/>
            <pc:sldMk cId="2681820471" sldId="310"/>
            <ac:picMk id="567" creationId="{00000000-0000-0000-0000-000000000000}"/>
          </ac:picMkLst>
        </pc:picChg>
      </pc:sldChg>
      <pc:sldChg chg="add del">
        <pc:chgData name="Haochun" userId="898e547e-b322-4c40-a52b-eefdc03f4b32" providerId="ADAL" clId="{B84AEFF0-830E-4386-8418-16B3520AA8D7}" dt="2020-09-06T09:50:35.018" v="1176" actId="2696"/>
        <pc:sldMkLst>
          <pc:docMk/>
          <pc:sldMk cId="257529552" sldId="311"/>
        </pc:sldMkLst>
      </pc:sldChg>
      <pc:sldChg chg="addSp delSp modSp add">
        <pc:chgData name="Haochun" userId="898e547e-b322-4c40-a52b-eefdc03f4b32" providerId="ADAL" clId="{B84AEFF0-830E-4386-8418-16B3520AA8D7}" dt="2020-09-06T09:51:27.299" v="1196" actId="20577"/>
        <pc:sldMkLst>
          <pc:docMk/>
          <pc:sldMk cId="493633766" sldId="311"/>
        </pc:sldMkLst>
        <pc:spChg chg="add mod">
          <ac:chgData name="Haochun" userId="898e547e-b322-4c40-a52b-eefdc03f4b32" providerId="ADAL" clId="{B84AEFF0-830E-4386-8418-16B3520AA8D7}" dt="2020-09-06T09:51:27.299" v="1196" actId="20577"/>
          <ac:spMkLst>
            <pc:docMk/>
            <pc:sldMk cId="493633766" sldId="311"/>
            <ac:spMk id="3" creationId="{1E8ECB15-B3BB-4F6F-A1EA-4DB60BFFD070}"/>
          </ac:spMkLst>
        </pc:spChg>
        <pc:spChg chg="add del mod">
          <ac:chgData name="Haochun" userId="898e547e-b322-4c40-a52b-eefdc03f4b32" providerId="ADAL" clId="{B84AEFF0-830E-4386-8418-16B3520AA8D7}" dt="2020-09-06T09:51:19.109" v="1181" actId="478"/>
          <ac:spMkLst>
            <pc:docMk/>
            <pc:sldMk cId="493633766" sldId="311"/>
            <ac:spMk id="5" creationId="{197299F3-6D87-4255-A810-6329BE545623}"/>
          </ac:spMkLst>
        </pc:spChg>
        <pc:spChg chg="del mod">
          <ac:chgData name="Haochun" userId="898e547e-b322-4c40-a52b-eefdc03f4b32" providerId="ADAL" clId="{B84AEFF0-830E-4386-8418-16B3520AA8D7}" dt="2020-09-06T09:51:16.599" v="1179" actId="478"/>
          <ac:spMkLst>
            <pc:docMk/>
            <pc:sldMk cId="493633766" sldId="311"/>
            <ac:spMk id="112" creationId="{00000000-0000-0000-0000-000000000000}"/>
          </ac:spMkLst>
        </pc:spChg>
        <pc:spChg chg="del">
          <ac:chgData name="Haochun" userId="898e547e-b322-4c40-a52b-eefdc03f4b32" providerId="ADAL" clId="{B84AEFF0-830E-4386-8418-16B3520AA8D7}" dt="2020-09-06T09:51:18.006" v="1180" actId="478"/>
          <ac:spMkLst>
            <pc:docMk/>
            <pc:sldMk cId="493633766" sldId="311"/>
            <ac:spMk id="113" creationId="{00000000-0000-0000-0000-000000000000}"/>
          </ac:spMkLst>
        </pc:spChg>
      </pc:sldChg>
      <pc:sldChg chg="add del">
        <pc:chgData name="Haochun" userId="898e547e-b322-4c40-a52b-eefdc03f4b32" providerId="ADAL" clId="{B84AEFF0-830E-4386-8418-16B3520AA8D7}" dt="2020-09-06T09:51:37.943" v="1198"/>
        <pc:sldMkLst>
          <pc:docMk/>
          <pc:sldMk cId="430822149" sldId="312"/>
        </pc:sldMkLst>
      </pc:sldChg>
      <pc:sldChg chg="addSp delSp modSp add">
        <pc:chgData name="Haochun" userId="898e547e-b322-4c40-a52b-eefdc03f4b32" providerId="ADAL" clId="{B84AEFF0-830E-4386-8418-16B3520AA8D7}" dt="2020-09-06T09:52:00.927" v="1224" actId="122"/>
        <pc:sldMkLst>
          <pc:docMk/>
          <pc:sldMk cId="1605639973" sldId="312"/>
        </pc:sldMkLst>
        <pc:spChg chg="add mod">
          <ac:chgData name="Haochun" userId="898e547e-b322-4c40-a52b-eefdc03f4b32" providerId="ADAL" clId="{B84AEFF0-830E-4386-8418-16B3520AA8D7}" dt="2020-09-06T09:51:45.166" v="1200" actId="478"/>
          <ac:spMkLst>
            <pc:docMk/>
            <pc:sldMk cId="1605639973" sldId="312"/>
            <ac:spMk id="3" creationId="{557B5D43-82A0-4B50-A9F0-2302ED032EB9}"/>
          </ac:spMkLst>
        </pc:spChg>
        <pc:spChg chg="mod">
          <ac:chgData name="Haochun" userId="898e547e-b322-4c40-a52b-eefdc03f4b32" providerId="ADAL" clId="{B84AEFF0-830E-4386-8418-16B3520AA8D7}" dt="2020-09-06T09:52:00.927" v="1224" actId="122"/>
          <ac:spMkLst>
            <pc:docMk/>
            <pc:sldMk cId="1605639973" sldId="312"/>
            <ac:spMk id="112" creationId="{00000000-0000-0000-0000-000000000000}"/>
          </ac:spMkLst>
        </pc:spChg>
        <pc:spChg chg="del">
          <ac:chgData name="Haochun" userId="898e547e-b322-4c40-a52b-eefdc03f4b32" providerId="ADAL" clId="{B84AEFF0-830E-4386-8418-16B3520AA8D7}" dt="2020-09-06T09:51:45.166" v="1200" actId="478"/>
          <ac:spMkLst>
            <pc:docMk/>
            <pc:sldMk cId="1605639973" sldId="312"/>
            <ac:spMk id="113" creationId="{00000000-0000-0000-0000-000000000000}"/>
          </ac:spMkLst>
        </pc:spChg>
      </pc:sldChg>
      <pc:sldChg chg="delSp modSp add">
        <pc:chgData name="Haochun" userId="898e547e-b322-4c40-a52b-eefdc03f4b32" providerId="ADAL" clId="{B84AEFF0-830E-4386-8418-16B3520AA8D7}" dt="2020-09-07T00:47:23.613" v="1489" actId="20577"/>
        <pc:sldMkLst>
          <pc:docMk/>
          <pc:sldMk cId="2080908463" sldId="313"/>
        </pc:sldMkLst>
        <pc:spChg chg="mod">
          <ac:chgData name="Haochun" userId="898e547e-b322-4c40-a52b-eefdc03f4b32" providerId="ADAL" clId="{B84AEFF0-830E-4386-8418-16B3520AA8D7}" dt="2020-09-07T00:47:23.613" v="1489" actId="20577"/>
          <ac:spMkLst>
            <pc:docMk/>
            <pc:sldMk cId="2080908463" sldId="313"/>
            <ac:spMk id="3" creationId="{B3CBD19C-95D4-447F-AEC2-6CC258CFD08F}"/>
          </ac:spMkLst>
        </pc:spChg>
        <pc:spChg chg="mod">
          <ac:chgData name="Haochun" userId="898e547e-b322-4c40-a52b-eefdc03f4b32" providerId="ADAL" clId="{B84AEFF0-830E-4386-8418-16B3520AA8D7}" dt="2020-09-06T09:52:12.837" v="1226"/>
          <ac:spMkLst>
            <pc:docMk/>
            <pc:sldMk cId="2080908463" sldId="313"/>
            <ac:spMk id="436" creationId="{00000000-0000-0000-0000-000000000000}"/>
          </ac:spMkLst>
        </pc:spChg>
        <pc:picChg chg="del">
          <ac:chgData name="Haochun" userId="898e547e-b322-4c40-a52b-eefdc03f4b32" providerId="ADAL" clId="{B84AEFF0-830E-4386-8418-16B3520AA8D7}" dt="2020-09-06T09:52:14.819" v="1229" actId="478"/>
          <ac:picMkLst>
            <pc:docMk/>
            <pc:sldMk cId="2080908463" sldId="313"/>
            <ac:picMk id="5" creationId="{BE891C3D-1AF0-4BCE-88B2-6D2FD004DE52}"/>
          </ac:picMkLst>
        </pc:picChg>
        <pc:picChg chg="del">
          <ac:chgData name="Haochun" userId="898e547e-b322-4c40-a52b-eefdc03f4b32" providerId="ADAL" clId="{B84AEFF0-830E-4386-8418-16B3520AA8D7}" dt="2020-09-06T09:52:14.436" v="1228" actId="478"/>
          <ac:picMkLst>
            <pc:docMk/>
            <pc:sldMk cId="2080908463" sldId="313"/>
            <ac:picMk id="9" creationId="{85BEDF00-4910-4DBB-BD91-F6E73B34C239}"/>
          </ac:picMkLst>
        </pc:picChg>
        <pc:picChg chg="del">
          <ac:chgData name="Haochun" userId="898e547e-b322-4c40-a52b-eefdc03f4b32" providerId="ADAL" clId="{B84AEFF0-830E-4386-8418-16B3520AA8D7}" dt="2020-09-06T09:52:14.021" v="1227" actId="478"/>
          <ac:picMkLst>
            <pc:docMk/>
            <pc:sldMk cId="2080908463" sldId="313"/>
            <ac:picMk id="11" creationId="{DD20E776-E53E-4111-A4E4-B625E441FD60}"/>
          </ac:picMkLst>
        </pc:picChg>
      </pc:sldChg>
      <pc:sldChg chg="modSp add">
        <pc:chgData name="Haochun" userId="898e547e-b322-4c40-a52b-eefdc03f4b32" providerId="ADAL" clId="{B84AEFF0-830E-4386-8418-16B3520AA8D7}" dt="2020-09-07T00:45:41.206" v="1481"/>
        <pc:sldMkLst>
          <pc:docMk/>
          <pc:sldMk cId="736358236" sldId="314"/>
        </pc:sldMkLst>
        <pc:spChg chg="mod">
          <ac:chgData name="Haochun" userId="898e547e-b322-4c40-a52b-eefdc03f4b32" providerId="ADAL" clId="{B84AEFF0-830E-4386-8418-16B3520AA8D7}" dt="2020-09-07T00:45:41.206" v="1481"/>
          <ac:spMkLst>
            <pc:docMk/>
            <pc:sldMk cId="736358236" sldId="314"/>
            <ac:spMk id="3" creationId="{B3CBD19C-95D4-447F-AEC2-6CC258CFD08F}"/>
          </ac:spMkLst>
        </pc:spChg>
      </pc:sldChg>
      <pc:sldChg chg="add del">
        <pc:chgData name="Haochun" userId="898e547e-b322-4c40-a52b-eefdc03f4b32" providerId="ADAL" clId="{B84AEFF0-830E-4386-8418-16B3520AA8D7}" dt="2020-09-07T00:45:35.702" v="1480"/>
        <pc:sldMkLst>
          <pc:docMk/>
          <pc:sldMk cId="839161529" sldId="315"/>
        </pc:sldMkLst>
      </pc:sldChg>
      <pc:sldMasterChg chg="add addSldLayout">
        <pc:chgData name="Haochun" userId="898e547e-b322-4c40-a52b-eefdc03f4b32" providerId="ADAL" clId="{B84AEFF0-830E-4386-8418-16B3520AA8D7}" dt="2020-09-06T08:54:14.961" v="19" actId="27028"/>
        <pc:sldMasterMkLst>
          <pc:docMk/>
          <pc:sldMasterMk cId="0" sldId="2147483659"/>
        </pc:sldMasterMkLst>
        <pc:sldLayoutChg chg="add">
          <pc:chgData name="Haochun" userId="898e547e-b322-4c40-a52b-eefdc03f4b32" providerId="ADAL" clId="{B84AEFF0-830E-4386-8418-16B3520AA8D7}" dt="2020-09-06T08:54:14.961" v="19" actId="27028"/>
          <pc:sldLayoutMkLst>
            <pc:docMk/>
            <pc:sldMasterMk cId="0" sldId="2147483659"/>
            <pc:sldLayoutMk cId="0" sldId="2147483648"/>
          </pc:sldLayoutMkLst>
        </pc:sldLayoutChg>
      </pc:sldMasterChg>
      <pc:sldMasterChg chg="del delSldLayout">
        <pc:chgData name="Haochun" userId="898e547e-b322-4c40-a52b-eefdc03f4b32" providerId="ADAL" clId="{B84AEFF0-830E-4386-8418-16B3520AA8D7}" dt="2020-09-06T08:53:52.170" v="12" actId="2696"/>
        <pc:sldMasterMkLst>
          <pc:docMk/>
          <pc:sldMasterMk cId="0" sldId="2147483715"/>
        </pc:sldMasterMkLst>
        <pc:sldLayoutChg chg="del">
          <pc:chgData name="Haochun" userId="898e547e-b322-4c40-a52b-eefdc03f4b32" providerId="ADAL" clId="{B84AEFF0-830E-4386-8418-16B3520AA8D7}" dt="2020-09-06T08:53:52.160" v="1" actId="2696"/>
          <pc:sldLayoutMkLst>
            <pc:docMk/>
            <pc:sldMasterMk cId="0" sldId="2147483715"/>
            <pc:sldLayoutMk cId="0" sldId="2147483648"/>
          </pc:sldLayoutMkLst>
        </pc:sldLayoutChg>
        <pc:sldLayoutChg chg="del">
          <pc:chgData name="Haochun" userId="898e547e-b322-4c40-a52b-eefdc03f4b32" providerId="ADAL" clId="{B84AEFF0-830E-4386-8418-16B3520AA8D7}" dt="2020-09-06T08:53:52.162" v="2" actId="2696"/>
          <pc:sldLayoutMkLst>
            <pc:docMk/>
            <pc:sldMasterMk cId="0" sldId="2147483715"/>
            <pc:sldLayoutMk cId="0" sldId="2147483649"/>
          </pc:sldLayoutMkLst>
        </pc:sldLayoutChg>
        <pc:sldLayoutChg chg="del">
          <pc:chgData name="Haochun" userId="898e547e-b322-4c40-a52b-eefdc03f4b32" providerId="ADAL" clId="{B84AEFF0-830E-4386-8418-16B3520AA8D7}" dt="2020-09-06T08:53:52.163" v="3" actId="2696"/>
          <pc:sldLayoutMkLst>
            <pc:docMk/>
            <pc:sldMasterMk cId="0" sldId="2147483715"/>
            <pc:sldLayoutMk cId="0" sldId="2147483650"/>
          </pc:sldLayoutMkLst>
        </pc:sldLayoutChg>
        <pc:sldLayoutChg chg="del">
          <pc:chgData name="Haochun" userId="898e547e-b322-4c40-a52b-eefdc03f4b32" providerId="ADAL" clId="{B84AEFF0-830E-4386-8418-16B3520AA8D7}" dt="2020-09-06T08:53:52.164" v="4" actId="2696"/>
          <pc:sldLayoutMkLst>
            <pc:docMk/>
            <pc:sldMasterMk cId="0" sldId="2147483715"/>
            <pc:sldLayoutMk cId="0" sldId="2147483651"/>
          </pc:sldLayoutMkLst>
        </pc:sldLayoutChg>
        <pc:sldLayoutChg chg="del">
          <pc:chgData name="Haochun" userId="898e547e-b322-4c40-a52b-eefdc03f4b32" providerId="ADAL" clId="{B84AEFF0-830E-4386-8418-16B3520AA8D7}" dt="2020-09-06T08:53:52.164" v="5" actId="2696"/>
          <pc:sldLayoutMkLst>
            <pc:docMk/>
            <pc:sldMasterMk cId="0" sldId="2147483715"/>
            <pc:sldLayoutMk cId="0" sldId="2147483652"/>
          </pc:sldLayoutMkLst>
        </pc:sldLayoutChg>
        <pc:sldLayoutChg chg="del">
          <pc:chgData name="Haochun" userId="898e547e-b322-4c40-a52b-eefdc03f4b32" providerId="ADAL" clId="{B84AEFF0-830E-4386-8418-16B3520AA8D7}" dt="2020-09-06T08:53:52.165" v="6" actId="2696"/>
          <pc:sldLayoutMkLst>
            <pc:docMk/>
            <pc:sldMasterMk cId="0" sldId="2147483715"/>
            <pc:sldLayoutMk cId="0" sldId="2147483653"/>
          </pc:sldLayoutMkLst>
        </pc:sldLayoutChg>
        <pc:sldLayoutChg chg="del">
          <pc:chgData name="Haochun" userId="898e547e-b322-4c40-a52b-eefdc03f4b32" providerId="ADAL" clId="{B84AEFF0-830E-4386-8418-16B3520AA8D7}" dt="2020-09-06T08:53:52.165" v="7" actId="2696"/>
          <pc:sldLayoutMkLst>
            <pc:docMk/>
            <pc:sldMasterMk cId="0" sldId="2147483715"/>
            <pc:sldLayoutMk cId="0" sldId="2147483654"/>
          </pc:sldLayoutMkLst>
        </pc:sldLayoutChg>
        <pc:sldLayoutChg chg="del">
          <pc:chgData name="Haochun" userId="898e547e-b322-4c40-a52b-eefdc03f4b32" providerId="ADAL" clId="{B84AEFF0-830E-4386-8418-16B3520AA8D7}" dt="2020-09-06T08:53:52.166" v="8" actId="2696"/>
          <pc:sldLayoutMkLst>
            <pc:docMk/>
            <pc:sldMasterMk cId="0" sldId="2147483715"/>
            <pc:sldLayoutMk cId="0" sldId="2147483655"/>
          </pc:sldLayoutMkLst>
        </pc:sldLayoutChg>
        <pc:sldLayoutChg chg="del">
          <pc:chgData name="Haochun" userId="898e547e-b322-4c40-a52b-eefdc03f4b32" providerId="ADAL" clId="{B84AEFF0-830E-4386-8418-16B3520AA8D7}" dt="2020-09-06T08:53:52.167" v="9" actId="2696"/>
          <pc:sldLayoutMkLst>
            <pc:docMk/>
            <pc:sldMasterMk cId="0" sldId="2147483715"/>
            <pc:sldLayoutMk cId="0" sldId="2147483656"/>
          </pc:sldLayoutMkLst>
        </pc:sldLayoutChg>
        <pc:sldLayoutChg chg="del">
          <pc:chgData name="Haochun" userId="898e547e-b322-4c40-a52b-eefdc03f4b32" providerId="ADAL" clId="{B84AEFF0-830E-4386-8418-16B3520AA8D7}" dt="2020-09-06T08:53:52.168" v="10" actId="2696"/>
          <pc:sldLayoutMkLst>
            <pc:docMk/>
            <pc:sldMasterMk cId="0" sldId="2147483715"/>
            <pc:sldLayoutMk cId="0" sldId="2147483657"/>
          </pc:sldLayoutMkLst>
        </pc:sldLayoutChg>
        <pc:sldLayoutChg chg="del">
          <pc:chgData name="Haochun" userId="898e547e-b322-4c40-a52b-eefdc03f4b32" providerId="ADAL" clId="{B84AEFF0-830E-4386-8418-16B3520AA8D7}" dt="2020-09-06T08:53:52.168" v="11" actId="2696"/>
          <pc:sldLayoutMkLst>
            <pc:docMk/>
            <pc:sldMasterMk cId="0" sldId="2147483715"/>
            <pc:sldLayoutMk cId="0" sldId="2147483658"/>
          </pc:sldLayoutMkLst>
        </pc:sldLayoutChg>
      </pc:sldMasterChg>
      <pc:sldMasterChg chg="delSldLayout">
        <pc:chgData name="Haochun" userId="898e547e-b322-4c40-a52b-eefdc03f4b32" providerId="ADAL" clId="{B84AEFF0-830E-4386-8418-16B3520AA8D7}" dt="2020-09-06T08:53:59.719" v="18" actId="2696"/>
        <pc:sldMasterMkLst>
          <pc:docMk/>
          <pc:sldMasterMk cId="0" sldId="2147483716"/>
        </pc:sldMasterMkLst>
        <pc:sldLayoutChg chg="del">
          <pc:chgData name="Haochun" userId="898e547e-b322-4c40-a52b-eefdc03f4b32" providerId="ADAL" clId="{B84AEFF0-830E-4386-8418-16B3520AA8D7}" dt="2020-09-06T08:53:59.719" v="18" actId="2696"/>
          <pc:sldLayoutMkLst>
            <pc:docMk/>
            <pc:sldMasterMk cId="0" sldId="2147483716"/>
            <pc:sldLayoutMk cId="0" sldId="2147483659"/>
          </pc:sldLayoutMkLst>
        </pc:sldLayoutChg>
      </pc:sldMasterChg>
      <pc:sldMasterChg chg="delSldLayout">
        <pc:chgData name="Haochun" userId="898e547e-b322-4c40-a52b-eefdc03f4b32" providerId="ADAL" clId="{B84AEFF0-830E-4386-8418-16B3520AA8D7}" dt="2020-09-06T08:56:24.282" v="48" actId="2696"/>
        <pc:sldMasterMkLst>
          <pc:docMk/>
          <pc:sldMasterMk cId="0" sldId="2147483717"/>
        </pc:sldMasterMkLst>
        <pc:sldLayoutChg chg="del">
          <pc:chgData name="Haochun" userId="898e547e-b322-4c40-a52b-eefdc03f4b32" providerId="ADAL" clId="{B84AEFF0-830E-4386-8418-16B3520AA8D7}" dt="2020-09-06T08:56:24.282" v="48" actId="2696"/>
          <pc:sldLayoutMkLst>
            <pc:docMk/>
            <pc:sldMasterMk cId="0" sldId="2147483717"/>
            <pc:sldLayoutMk cId="0" sldId="2147483670"/>
          </pc:sldLayoutMkLst>
        </pc:sldLayoutChg>
      </pc:sldMasterChg>
      <pc:sldMasterChg chg="delSldLayout">
        <pc:chgData name="Haochun" userId="898e547e-b322-4c40-a52b-eefdc03f4b32" providerId="ADAL" clId="{B84AEFF0-830E-4386-8418-16B3520AA8D7}" dt="2020-09-06T09:06:31.409" v="159" actId="2696"/>
        <pc:sldMasterMkLst>
          <pc:docMk/>
          <pc:sldMasterMk cId="0" sldId="2147483718"/>
        </pc:sldMasterMkLst>
        <pc:sldLayoutChg chg="del">
          <pc:chgData name="Haochun" userId="898e547e-b322-4c40-a52b-eefdc03f4b32" providerId="ADAL" clId="{B84AEFF0-830E-4386-8418-16B3520AA8D7}" dt="2020-09-06T09:06:31.409" v="159" actId="2696"/>
          <pc:sldLayoutMkLst>
            <pc:docMk/>
            <pc:sldMasterMk cId="0" sldId="2147483718"/>
            <pc:sldLayoutMk cId="0" sldId="2147483681"/>
          </pc:sldLayoutMkLst>
        </pc:sldLayoutChg>
      </pc:sldMasterChg>
      <pc:sldMasterChg chg="del delSldLayout">
        <pc:chgData name="Haochun" userId="898e547e-b322-4c40-a52b-eefdc03f4b32" providerId="ADAL" clId="{B84AEFF0-830E-4386-8418-16B3520AA8D7}" dt="2020-09-06T09:14:57.476" v="222" actId="2696"/>
        <pc:sldMasterMkLst>
          <pc:docMk/>
          <pc:sldMasterMk cId="0" sldId="2147483719"/>
        </pc:sldMasterMkLst>
        <pc:sldLayoutChg chg="del">
          <pc:chgData name="Haochun" userId="898e547e-b322-4c40-a52b-eefdc03f4b32" providerId="ADAL" clId="{B84AEFF0-830E-4386-8418-16B3520AA8D7}" dt="2020-09-06T09:14:57.473" v="221" actId="2696"/>
          <pc:sldLayoutMkLst>
            <pc:docMk/>
            <pc:sldMasterMk cId="0" sldId="2147483719"/>
            <pc:sldLayoutMk cId="0" sldId="2147483692"/>
          </pc:sldLayoutMkLst>
        </pc:sldLayoutChg>
      </pc:sldMasterChg>
      <pc:sldMasterChg chg="add addSldLayout">
        <pc:chgData name="Haochun" userId="898e547e-b322-4c40-a52b-eefdc03f4b32" providerId="ADAL" clId="{B84AEFF0-830E-4386-8418-16B3520AA8D7}" dt="2020-09-06T08:55:39.278" v="40" actId="27028"/>
        <pc:sldMasterMkLst>
          <pc:docMk/>
          <pc:sldMasterMk cId="0" sldId="2147483722"/>
        </pc:sldMasterMkLst>
        <pc:sldLayoutChg chg="add">
          <pc:chgData name="Haochun" userId="898e547e-b322-4c40-a52b-eefdc03f4b32" providerId="ADAL" clId="{B84AEFF0-830E-4386-8418-16B3520AA8D7}" dt="2020-09-06T08:55:39.278" v="40" actId="27028"/>
          <pc:sldLayoutMkLst>
            <pc:docMk/>
            <pc:sldMasterMk cId="0" sldId="2147483722"/>
            <pc:sldLayoutMk cId="0" sldId="2147483723"/>
          </pc:sldLayoutMkLst>
        </pc:sldLayoutChg>
      </pc:sldMasterChg>
      <pc:sldMasterChg chg="add addSldLayout">
        <pc:chgData name="Haochun" userId="898e547e-b322-4c40-a52b-eefdc03f4b32" providerId="ADAL" clId="{B84AEFF0-830E-4386-8418-16B3520AA8D7}" dt="2020-09-06T08:56:28.470" v="49" actId="27028"/>
        <pc:sldMasterMkLst>
          <pc:docMk/>
          <pc:sldMasterMk cId="0" sldId="2147483724"/>
        </pc:sldMasterMkLst>
        <pc:sldLayoutChg chg="add">
          <pc:chgData name="Haochun" userId="898e547e-b322-4c40-a52b-eefdc03f4b32" providerId="ADAL" clId="{B84AEFF0-830E-4386-8418-16B3520AA8D7}" dt="2020-09-06T08:56:28.470" v="49" actId="27028"/>
          <pc:sldLayoutMkLst>
            <pc:docMk/>
            <pc:sldMasterMk cId="0" sldId="2147483724"/>
            <pc:sldLayoutMk cId="0" sldId="21474837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4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4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72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418ce6aa7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418ce6aa7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418ce6aa7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418ce6aa7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578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418ce6aa7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418ce6aa7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418ce6aa7_7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9418ce6aa7_7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418ce6aa7_7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9418ce6aa7_7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9418ce6aa7_7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9418ce6aa7_7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18ce6aa7_7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9418ce6aa7_7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9418ce6aa7_7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9418ce6aa7_7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9418ce6aa7_7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9418ce6aa7_7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418ce6aa7_7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9418ce6aa7_7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317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418ce6aa7_1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418ce6aa7_1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418ce6aa7_1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418ce6aa7_1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39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5f9a913f5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5f9a913f5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35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9418ce6aa7_1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9418ce6aa7_1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9418ce6aa7_1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9418ce6aa7_1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418ce6aa7_1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418ce6aa7_1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9418ce6aa7_1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9418ce6aa7_1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418ce6aa7_1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418ce6aa7_1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63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5f9a913f5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5f9a913f5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11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6fc32a7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6fc32a7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5f9fd049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5f9fd049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fc32a7ca_7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fc32a7ca_7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6fc32a7ca_7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6fc32a7ca_7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6fc32a7ca_7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6fc32a7ca_7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3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6" name="Google Shape;186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3" name="Google Shape;193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4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2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5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3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0" name="Google Shape;240;p5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4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5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5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55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6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58" name="Google Shape;258;p56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56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56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1" name="Google Shape;261;p5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7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9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9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278" name="Google Shape;278;p59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9" name="Google Shape;279;p5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9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0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0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0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86" name="Google Shape;286;p60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87" name="Google Shape;287;p6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0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6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61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6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6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2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62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6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6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0" name="Google Shape;310;p6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6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4" name="Google Shape;314;p6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6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6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6" name="Google Shape;326;p6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7" name="Google Shape;327;p6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6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6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6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6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1" name="Google Shape;341;p7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7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7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7" name="Google Shape;347;p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7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7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3" name="Google Shape;353;p7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7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7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72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5" name="Google Shape;16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66" name="Google Shape;166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7" name="Google Shape;227;p51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8" name="Google Shape;228;p5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9" name="Google Shape;229;p5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30" name="Google Shape;230;p5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6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6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5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Lab#03 </a:t>
            </a:r>
            <a:r>
              <a:rPr lang="en-US" sz="4100" dirty="0"/>
              <a:t>B03</a:t>
            </a:r>
            <a:br>
              <a:rPr lang="en-US" sz="4100" dirty="0"/>
            </a:b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mistakes</a:t>
            </a:r>
            <a:endParaRPr/>
          </a:p>
        </p:txBody>
      </p:sp>
      <p:sp>
        <p:nvSpPr>
          <p:cNvPr id="437" name="Google Shape;437;p8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7606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Don’t concatenate Strings using “+”! It takes O(n) times. Use alternative ways such as Stringbuilder or just print out character by character.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Don’t use LinkedList.get() provided by Java. O(n) time complexity. 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Sample solution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BEDF00-4910-4DBB-BD91-F6E73B34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08" y="3016478"/>
            <a:ext cx="2427850" cy="209063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20E776-E53E-4111-A4E4-B625E441F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686" y="1919075"/>
            <a:ext cx="3107074" cy="2711241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89ABD2-6592-435E-93E3-CADCF60C2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34" y="1578765"/>
            <a:ext cx="3723916" cy="14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9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/>
              <a:t>Visualgo</a:t>
            </a:r>
            <a:r>
              <a:rPr lang="en-US" sz="4100" dirty="0"/>
              <a:t> quiz</a:t>
            </a:r>
            <a:endParaRPr sz="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5D43-82A0-4B50-A9F0-2302ED03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Visualgo</a:t>
            </a:r>
            <a:r>
              <a:rPr lang="en-US" dirty="0"/>
              <a:t> quiz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i</a:t>
            </a:r>
            <a:r>
              <a:rPr lang="en-US" dirty="0"/>
              <a:t>. Identify yourselves, using a phone camera or webcam to show your faces and your surrounding to ensure there is no one else with you. </a:t>
            </a:r>
          </a:p>
          <a:p>
            <a:pPr marL="114300" indent="0">
              <a:buNone/>
            </a:pPr>
            <a:r>
              <a:rPr lang="en-US" dirty="0"/>
              <a:t>ii. Activate screen recording. Recording should not be turned off until the result of the quiz is given by the </a:t>
            </a:r>
            <a:r>
              <a:rPr lang="en-US" dirty="0" err="1"/>
              <a:t>Visualgo</a:t>
            </a:r>
            <a:r>
              <a:rPr lang="en-US" dirty="0"/>
              <a:t> system. </a:t>
            </a:r>
          </a:p>
          <a:p>
            <a:pPr marL="114300" indent="0">
              <a:buNone/>
            </a:pPr>
            <a:r>
              <a:rPr lang="en-US" dirty="0"/>
              <a:t>iii. Open a blank page where you can enter your name and student number. </a:t>
            </a:r>
          </a:p>
          <a:p>
            <a:pPr marL="114300" indent="0">
              <a:buNone/>
            </a:pPr>
            <a:r>
              <a:rPr lang="en-US" dirty="0"/>
              <a:t>iv. Submit this recording to me at the end of the quiz. When you submit, please send me your score together. This will facilitate record of your score. 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0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Visualgo</a:t>
            </a:r>
            <a:r>
              <a:rPr lang="en-US" dirty="0"/>
              <a:t> quiz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https://visualgo.net/training?diff=hard&amp;n=15&amp;tl=10&amp;module=linkedlist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 #03</a:t>
            </a:r>
            <a:endParaRPr sz="3900"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Qn1. </a:t>
            </a:r>
            <a:r>
              <a:rPr lang="en-US" dirty="0"/>
              <a:t>Uncle Grandpa and windows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6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Statement: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Google Shape;462;p8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SG" dirty="0"/>
                  <a:t>Given a sequence of length </a:t>
                </a:r>
                <a14:m>
                  <m:oMath xmlns:m="http://schemas.openxmlformats.org/officeDocument/2006/math">
                    <m:r>
                      <a:rPr lang="en-SG" i="1"/>
                      <m:t>𝑛</m:t>
                    </m:r>
                  </m:oMath>
                </a14:m>
                <a:r>
                  <a:rPr lang="en-SG" dirty="0"/>
                  <a:t> consists of only non-negative integers, a window of length </a:t>
                </a:r>
                <a14:m>
                  <m:oMath xmlns:m="http://schemas.openxmlformats.org/officeDocument/2006/math">
                    <m:r>
                      <a:rPr lang="en-SG" i="1"/>
                      <m:t>𝑘</m:t>
                    </m:r>
                  </m:oMath>
                </a14:m>
                <a:r>
                  <a:rPr lang="en-SG" dirty="0"/>
                  <a:t> will be a subsequence of </a:t>
                </a:r>
                <a14:m>
                  <m:oMath xmlns:m="http://schemas.openxmlformats.org/officeDocument/2006/math">
                    <m:r>
                      <a:rPr lang="en-SG" i="1"/>
                      <m:t>𝑘</m:t>
                    </m:r>
                  </m:oMath>
                </a14:m>
                <a:r>
                  <a:rPr lang="en-SG" dirty="0"/>
                  <a:t> </a:t>
                </a:r>
                <a:r>
                  <a:rPr lang="en-SG" b="1" dirty="0"/>
                  <a:t>consecutive </a:t>
                </a:r>
                <a:r>
                  <a:rPr lang="en-SG" dirty="0"/>
                  <a:t>elements. As a result, there will be exactly </a:t>
                </a:r>
                <a14:m>
                  <m:oMath xmlns:m="http://schemas.openxmlformats.org/officeDocument/2006/math">
                    <m:r>
                      <a:rPr lang="en-SG" i="1"/>
                      <m:t>𝑛</m:t>
                    </m:r>
                    <m:r>
                      <a:rPr lang="en-SG" i="1"/>
                      <m:t>−</m:t>
                    </m:r>
                    <m:r>
                      <a:rPr lang="en-SG" i="1"/>
                      <m:t>𝑘</m:t>
                    </m:r>
                    <m:r>
                      <a:rPr lang="en-SG" i="1"/>
                      <m:t>+1</m:t>
                    </m:r>
                  </m:oMath>
                </a14:m>
                <a:r>
                  <a:rPr lang="en-SG" dirty="0"/>
                  <a:t> windows.</a:t>
                </a:r>
                <a:endParaRPr lang="en-US" dirty="0"/>
              </a:p>
              <a:p>
                <a:r>
                  <a:rPr lang="en-SG" dirty="0"/>
                  <a:t>For each window of length </a:t>
                </a:r>
                <a14:m>
                  <m:oMath xmlns:m="http://schemas.openxmlformats.org/officeDocument/2006/math">
                    <m:r>
                      <a:rPr lang="en-SG" i="1"/>
                      <m:t>𝑘</m:t>
                    </m:r>
                  </m:oMath>
                </a14:m>
                <a:r>
                  <a:rPr lang="en-SG" dirty="0"/>
                  <a:t> from left to right, starting from the 1</a:t>
                </a:r>
                <a:r>
                  <a:rPr lang="en-SG" baseline="30000" dirty="0"/>
                  <a:t>st</a:t>
                </a:r>
                <a:r>
                  <a:rPr lang="en-SG" dirty="0"/>
                  <a:t> element, you have to find the </a:t>
                </a:r>
                <a:r>
                  <a:rPr lang="en-SG" b="1" dirty="0"/>
                  <a:t>id</a:t>
                </a:r>
                <a:r>
                  <a:rPr lang="en-SG" dirty="0"/>
                  <a:t> of the leftmost odd element (elements have id </a:t>
                </a:r>
                <a14:m>
                  <m:oMath xmlns:m="http://schemas.openxmlformats.org/officeDocument/2006/math">
                    <m:r>
                      <a:rPr lang="en-SG" i="1"/>
                      <m:t>1, 2, …., </m:t>
                    </m:r>
                    <m:r>
                      <a:rPr lang="en-SG" i="1"/>
                      <m:t>𝑛</m:t>
                    </m:r>
                    <m:r>
                      <a:rPr lang="en-SG" i="1"/>
                      <m:t>) </m:t>
                    </m:r>
                  </m:oMath>
                </a14:m>
                <a:r>
                  <a:rPr lang="en-SG" dirty="0"/>
                  <a:t>. If there is no odd element in that window, output </a:t>
                </a:r>
                <a14:m>
                  <m:oMath xmlns:m="http://schemas.openxmlformats.org/officeDocument/2006/math">
                    <m:r>
                      <a:rPr lang="en-SG" i="1"/>
                      <m:t>−1</m:t>
                    </m:r>
                  </m:oMath>
                </a14:m>
                <a:endParaRPr lang="en-US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2500" dirty="0"/>
              </a:p>
            </p:txBody>
          </p:sp>
        </mc:Choice>
        <mc:Fallback>
          <p:sp>
            <p:nvSpPr>
              <p:cNvPr id="462" name="Google Shape;462;p8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7248-5BED-4F6A-A8B9-FAE9070D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CC27-CA6B-45F4-91F5-E89D58862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2C1CB-B0C3-4CC1-87CF-3D9394C7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8" y="1152475"/>
            <a:ext cx="5352937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3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Breakdown: </a:t>
            </a:r>
            <a:endParaRPr/>
          </a:p>
        </p:txBody>
      </p:sp>
      <p:sp>
        <p:nvSpPr>
          <p:cNvPr id="462" name="Google Shape;46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Input: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2 Integers: Number of elements (N) and window size (K) 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Sequence with N integers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9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GB" sz="1900" dirty="0">
                <a:latin typeface="Roboto"/>
                <a:ea typeface="Roboto"/>
                <a:cs typeface="Roboto"/>
                <a:sym typeface="Roboto"/>
              </a:rPr>
              <a:t>N - K + 1 Integers : each representing the ID of the left most odd element of each window. </a:t>
            </a:r>
            <a:endParaRPr sz="2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09333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note:</a:t>
            </a:r>
            <a:endParaRPr/>
          </a:p>
        </p:txBody>
      </p:sp>
      <p:sp>
        <p:nvSpPr>
          <p:cNvPr id="468" name="Google Shape;468;p90"/>
          <p:cNvSpPr txBox="1">
            <a:spLocks noGrp="1"/>
          </p:cNvSpPr>
          <p:nvPr>
            <p:ph type="body" idx="1"/>
          </p:nvPr>
        </p:nvSpPr>
        <p:spPr>
          <a:xfrm>
            <a:off x="311700" y="1200900"/>
            <a:ext cx="84582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ID is equals to index + 1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If all elements in the given window are even, output -1 as the ID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90"/>
          <p:cNvSpPr txBox="1">
            <a:spLocks noGrp="1"/>
          </p:cNvSpPr>
          <p:nvPr>
            <p:ph type="title"/>
          </p:nvPr>
        </p:nvSpPr>
        <p:spPr>
          <a:xfrm>
            <a:off x="311700" y="2051400"/>
            <a:ext cx="855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Planning:</a:t>
            </a:r>
            <a:endParaRPr/>
          </a:p>
        </p:txBody>
      </p:sp>
      <p:sp>
        <p:nvSpPr>
          <p:cNvPr id="470" name="Google Shape;470;p90"/>
          <p:cNvSpPr txBox="1">
            <a:spLocks noGrp="1"/>
          </p:cNvSpPr>
          <p:nvPr>
            <p:ph type="body" idx="1"/>
          </p:nvPr>
        </p:nvSpPr>
        <p:spPr>
          <a:xfrm>
            <a:off x="369375" y="2718899"/>
            <a:ext cx="8559600" cy="18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What data structure to use?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How do you simulate a sliding window?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What is useful about the information for only having to output the odd elements?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Roboto"/>
              <a:buChar char="●"/>
            </a:pPr>
            <a:r>
              <a:rPr lang="en-GB" sz="1900">
                <a:latin typeface="Roboto"/>
                <a:ea typeface="Roboto"/>
                <a:cs typeface="Roboto"/>
                <a:sym typeface="Roboto"/>
              </a:rPr>
              <a:t>How to not print extra space for the last window? 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 #02</a:t>
            </a:r>
            <a:endParaRPr sz="3900"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Qn1. </a:t>
            </a:r>
            <a:r>
              <a:rPr lang="en-US" dirty="0"/>
              <a:t>Football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4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 #03</a:t>
            </a:r>
            <a:endParaRPr sz="3900"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Qn2. </a:t>
            </a:r>
            <a:r>
              <a:rPr lang="en-US" dirty="0"/>
              <a:t>Feeding Frenzy</a:t>
            </a:r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51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2400" dirty="0"/>
              <a:t>PROBLEM</a:t>
            </a:r>
            <a:endParaRPr sz="2400" dirty="0"/>
          </a:p>
        </p:txBody>
      </p:sp>
      <p:sp>
        <p:nvSpPr>
          <p:cNvPr id="482" name="Google Shape;482;p92"/>
          <p:cNvSpPr txBox="1">
            <a:spLocks noGrp="1"/>
          </p:cNvSpPr>
          <p:nvPr>
            <p:ph type="body" idx="1"/>
          </p:nvPr>
        </p:nvSpPr>
        <p:spPr>
          <a:xfrm>
            <a:off x="430156" y="1977156"/>
            <a:ext cx="5195392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Initially, there are </a:t>
            </a:r>
            <a:r>
              <a:rPr lang="en-GB" dirty="0">
                <a:solidFill>
                  <a:srgbClr val="7030A0"/>
                </a:solidFill>
              </a:rPr>
              <a:t>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full </a:t>
            </a:r>
            <a:r>
              <a:rPr lang="en-GB" dirty="0">
                <a:solidFill>
                  <a:schemeClr val="dk1"/>
                </a:solidFill>
              </a:rPr>
              <a:t>fishes in the pond, represented by their integer size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>
                <a:solidFill>
                  <a:srgbClr val="7030A0"/>
                </a:solidFill>
              </a:rPr>
              <a:t>m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hungry</a:t>
            </a:r>
            <a:r>
              <a:rPr lang="en-GB" dirty="0">
                <a:solidFill>
                  <a:schemeClr val="dk1"/>
                </a:solidFill>
              </a:rPr>
              <a:t> fishes enter the pond, sequentially. 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Each time a hungry fish enters, it eats all the fish that are </a:t>
            </a:r>
            <a:r>
              <a:rPr lang="en-GB" sz="1400" b="1" dirty="0">
                <a:solidFill>
                  <a:schemeClr val="dk1"/>
                </a:solidFill>
              </a:rPr>
              <a:t>strictly</a:t>
            </a:r>
            <a:r>
              <a:rPr lang="en-GB" sz="1400" dirty="0">
                <a:solidFill>
                  <a:schemeClr val="dk1"/>
                </a:solidFill>
              </a:rPr>
              <a:t> smaller than itself and its size </a:t>
            </a:r>
            <a:r>
              <a:rPr lang="en-GB" sz="1400" b="1" dirty="0">
                <a:solidFill>
                  <a:schemeClr val="dk1"/>
                </a:solidFill>
              </a:rPr>
              <a:t>increase</a:t>
            </a:r>
            <a:r>
              <a:rPr lang="en-GB" sz="1400" dirty="0">
                <a:solidFill>
                  <a:schemeClr val="dk1"/>
                </a:solidFill>
              </a:rPr>
              <a:t> by the eaten fish’s size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It will become full once it finished eating all (strictly) smaller fishes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Next fish will then be added (once current hungry fish becomes full)</a:t>
            </a:r>
            <a:endParaRPr sz="1400" dirty="0"/>
          </a:p>
        </p:txBody>
      </p:sp>
      <p:pic>
        <p:nvPicPr>
          <p:cNvPr id="483" name="Google Shape;483;p92"/>
          <p:cNvPicPr preferRelativeResize="0"/>
          <p:nvPr/>
        </p:nvPicPr>
        <p:blipFill rotWithShape="1">
          <a:blip r:embed="rId3">
            <a:alphaModFix/>
          </a:blip>
          <a:srcRect b="11516"/>
          <a:stretch/>
        </p:blipFill>
        <p:spPr>
          <a:xfrm>
            <a:off x="5997645" y="1900238"/>
            <a:ext cx="2716200" cy="240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2400" dirty="0"/>
              <a:t>INPUT</a:t>
            </a:r>
            <a:endParaRPr sz="2400" dirty="0"/>
          </a:p>
        </p:txBody>
      </p:sp>
      <p:sp>
        <p:nvSpPr>
          <p:cNvPr id="489" name="Google Shape;489;p9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First line contains two integers: 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n: number of full fishes initially in the pond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m: number of hungry fishes that will be added to the pond sequentially</a:t>
            </a:r>
            <a:endParaRPr sz="14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Second line contains a list of n </a:t>
            </a:r>
            <a:r>
              <a:rPr lang="en-GB" dirty="0">
                <a:solidFill>
                  <a:srgbClr val="FF0000"/>
                </a:solidFill>
              </a:rPr>
              <a:t>full</a:t>
            </a:r>
            <a:r>
              <a:rPr lang="en-GB" dirty="0"/>
              <a:t> fishes, each represented by their size (listed in ascending order)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Third line contains a list of m </a:t>
            </a:r>
            <a:r>
              <a:rPr lang="en-GB" dirty="0">
                <a:solidFill>
                  <a:srgbClr val="FF0000"/>
                </a:solidFill>
              </a:rPr>
              <a:t>hungry</a:t>
            </a:r>
            <a:r>
              <a:rPr lang="en-GB" dirty="0"/>
              <a:t> fishes, each represented by their size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4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2400" dirty="0"/>
              <a:t>OUTPUT</a:t>
            </a:r>
            <a:endParaRPr sz="2400" dirty="0"/>
          </a:p>
        </p:txBody>
      </p:sp>
      <p:sp>
        <p:nvSpPr>
          <p:cNvPr id="495" name="Google Shape;495;p94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A single line consisting of a list of </a:t>
            </a:r>
            <a:r>
              <a:rPr lang="en-GB" dirty="0">
                <a:solidFill>
                  <a:srgbClr val="FF0000"/>
                </a:solidFill>
              </a:rPr>
              <a:t>full</a:t>
            </a:r>
            <a:r>
              <a:rPr lang="en-GB" dirty="0"/>
              <a:t> fishes that remains in the pond, listed in ascending order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2400" dirty="0"/>
              <a:t>SAMPLE TEST CASE</a:t>
            </a:r>
            <a:endParaRPr sz="2400" dirty="0"/>
          </a:p>
        </p:txBody>
      </p:sp>
      <p:pic>
        <p:nvPicPr>
          <p:cNvPr id="501" name="Google Shape;501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843" y="2707558"/>
            <a:ext cx="6480313" cy="820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95"/>
          <p:cNvCxnSpPr/>
          <p:nvPr/>
        </p:nvCxnSpPr>
        <p:spPr>
          <a:xfrm rot="10800000">
            <a:off x="1033670" y="2571750"/>
            <a:ext cx="319840" cy="3901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95"/>
          <p:cNvCxnSpPr/>
          <p:nvPr/>
        </p:nvCxnSpPr>
        <p:spPr>
          <a:xfrm rot="10800000" flipH="1">
            <a:off x="1673352" y="2435942"/>
            <a:ext cx="443683" cy="5259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95"/>
          <p:cNvCxnSpPr/>
          <p:nvPr/>
        </p:nvCxnSpPr>
        <p:spPr>
          <a:xfrm>
            <a:off x="2534478" y="3240157"/>
            <a:ext cx="1451114" cy="6960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95"/>
          <p:cNvCxnSpPr/>
          <p:nvPr/>
        </p:nvCxnSpPr>
        <p:spPr>
          <a:xfrm flipH="1">
            <a:off x="1033670" y="3435700"/>
            <a:ext cx="298173" cy="500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6" name="Google Shape;506;p95"/>
          <p:cNvSpPr txBox="1"/>
          <p:nvPr/>
        </p:nvSpPr>
        <p:spPr>
          <a:xfrm>
            <a:off x="191528" y="1837925"/>
            <a:ext cx="132190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5 </a:t>
            </a:r>
            <a:r>
              <a:rPr lang="en-GB" sz="1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</a:t>
            </a:r>
            <a:r>
              <a:rPr lang="en-GB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fishes in the pond, initially</a:t>
            </a:r>
            <a:endParaRPr sz="1100"/>
          </a:p>
        </p:txBody>
      </p:sp>
      <p:sp>
        <p:nvSpPr>
          <p:cNvPr id="507" name="Google Shape;507;p95"/>
          <p:cNvSpPr txBox="1"/>
          <p:nvPr/>
        </p:nvSpPr>
        <p:spPr>
          <a:xfrm>
            <a:off x="2170308" y="1815059"/>
            <a:ext cx="249114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3 </a:t>
            </a:r>
            <a:r>
              <a:rPr lang="en-GB" sz="1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hungry</a:t>
            </a: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fishes that will be placed in the pond</a:t>
            </a:r>
            <a:endParaRPr sz="1100"/>
          </a:p>
        </p:txBody>
      </p:sp>
      <p:sp>
        <p:nvSpPr>
          <p:cNvPr id="508" name="Google Shape;508;p95"/>
          <p:cNvSpPr txBox="1"/>
          <p:nvPr/>
        </p:nvSpPr>
        <p:spPr>
          <a:xfrm>
            <a:off x="4083590" y="3800057"/>
            <a:ext cx="249114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List of </a:t>
            </a:r>
            <a:r>
              <a:rPr lang="en-GB" sz="1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</a:t>
            </a: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fishes in the pond initially, listed in ascending order</a:t>
            </a:r>
            <a:endParaRPr sz="1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9" name="Google Shape;509;p95"/>
          <p:cNvSpPr txBox="1"/>
          <p:nvPr/>
        </p:nvSpPr>
        <p:spPr>
          <a:xfrm>
            <a:off x="216573" y="4042431"/>
            <a:ext cx="292419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List of </a:t>
            </a:r>
            <a:r>
              <a:rPr lang="en-GB" sz="1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hungry </a:t>
            </a: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fishes that will be placed in the pond sequentially</a:t>
            </a:r>
            <a:endParaRPr sz="1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0" name="Google Shape;510;p95"/>
          <p:cNvCxnSpPr/>
          <p:nvPr/>
        </p:nvCxnSpPr>
        <p:spPr>
          <a:xfrm rot="10800000" flipH="1">
            <a:off x="5690152" y="2248025"/>
            <a:ext cx="1078396" cy="7849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1" name="Google Shape;511;p95"/>
          <p:cNvSpPr txBox="1"/>
          <p:nvPr/>
        </p:nvSpPr>
        <p:spPr>
          <a:xfrm>
            <a:off x="6380922" y="1716052"/>
            <a:ext cx="257155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Output remaining </a:t>
            </a:r>
            <a:r>
              <a:rPr lang="en-GB" sz="1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</a:t>
            </a: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fishes in the pond, listed in ascending order</a:t>
            </a:r>
            <a:endParaRPr sz="1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6"/>
          <p:cNvSpPr txBox="1">
            <a:spLocks noGrp="1"/>
          </p:cNvSpPr>
          <p:nvPr>
            <p:ph type="body" idx="1"/>
          </p:nvPr>
        </p:nvSpPr>
        <p:spPr>
          <a:xfrm>
            <a:off x="423880" y="1391395"/>
            <a:ext cx="5797296" cy="362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100"/>
              <a:t>Sequence:</a:t>
            </a:r>
            <a:endParaRPr sz="1100"/>
          </a:p>
          <a:p>
            <a:pPr marL="2540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100"/>
              <a:t>Initially, the five fishes in the pond are all full: 1 3 18 25 26</a:t>
            </a:r>
            <a:endParaRPr sz="1100"/>
          </a:p>
          <a:p>
            <a:pPr marL="2540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100"/>
              <a:t>Next comes a hungry fish of size 3 into the pond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then eats a fish of size 1. It now has size 3 + 1 = 4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then eats a fish of size 3. It now has size 4 + 3 = 7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can no longer eat any fish in the pond, so it becomes a full fish.</a:t>
            </a:r>
            <a:endParaRPr sz="1100"/>
          </a:p>
          <a:p>
            <a:pPr marL="2540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100"/>
              <a:t>Next comes a hungry fish of size 2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can’t eat any fish, so it just becomes a full fish.</a:t>
            </a:r>
            <a:endParaRPr sz="1100"/>
          </a:p>
          <a:p>
            <a:pPr marL="254000" lvl="0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100"/>
              <a:t>Next comes a hungry fish of size 8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then eats a fish of size 2. It now has size 8 + 2 = 10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/>
              <a:t>It then eats a fish of size 7. It now has size 10 + 7 = 17</a:t>
            </a:r>
            <a:endParaRPr sz="1100"/>
          </a:p>
          <a:p>
            <a:pPr marL="431800" lvl="1" indent="-254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-GB" sz="1100"/>
              <a:t>It can no longer eat any fish in the pond, so it becomes a full fish.</a:t>
            </a:r>
            <a:endParaRPr sz="1100"/>
          </a:p>
        </p:txBody>
      </p:sp>
      <p:pic>
        <p:nvPicPr>
          <p:cNvPr id="517" name="Google Shape;517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843" y="501394"/>
            <a:ext cx="6480313" cy="820884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96"/>
          <p:cNvSpPr txBox="1"/>
          <p:nvPr/>
        </p:nvSpPr>
        <p:spPr>
          <a:xfrm>
            <a:off x="4502793" y="2250092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3 18 25 26 </a:t>
            </a:r>
            <a:endParaRPr sz="1100"/>
          </a:p>
        </p:txBody>
      </p:sp>
      <p:sp>
        <p:nvSpPr>
          <p:cNvPr id="519" name="Google Shape;519;p96"/>
          <p:cNvSpPr txBox="1"/>
          <p:nvPr/>
        </p:nvSpPr>
        <p:spPr>
          <a:xfrm>
            <a:off x="4502792" y="2547318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18 25 26 </a:t>
            </a:r>
            <a:endParaRPr sz="1100"/>
          </a:p>
        </p:txBody>
      </p:sp>
      <p:sp>
        <p:nvSpPr>
          <p:cNvPr id="520" name="Google Shape;520;p96"/>
          <p:cNvSpPr txBox="1"/>
          <p:nvPr/>
        </p:nvSpPr>
        <p:spPr>
          <a:xfrm>
            <a:off x="5057232" y="2844789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7 18 25 26 </a:t>
            </a:r>
            <a:endParaRPr sz="1100"/>
          </a:p>
        </p:txBody>
      </p:sp>
      <p:sp>
        <p:nvSpPr>
          <p:cNvPr id="521" name="Google Shape;521;p96"/>
          <p:cNvSpPr txBox="1"/>
          <p:nvPr/>
        </p:nvSpPr>
        <p:spPr>
          <a:xfrm>
            <a:off x="3984523" y="3415725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2 7 18 25 26 </a:t>
            </a:r>
            <a:endParaRPr sz="1100"/>
          </a:p>
        </p:txBody>
      </p:sp>
      <p:sp>
        <p:nvSpPr>
          <p:cNvPr id="522" name="Google Shape;522;p96"/>
          <p:cNvSpPr txBox="1"/>
          <p:nvPr/>
        </p:nvSpPr>
        <p:spPr>
          <a:xfrm>
            <a:off x="4354718" y="3954826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7 18 25 26 </a:t>
            </a:r>
            <a:endParaRPr sz="1100"/>
          </a:p>
        </p:txBody>
      </p:sp>
      <p:sp>
        <p:nvSpPr>
          <p:cNvPr id="523" name="Google Shape;523;p96"/>
          <p:cNvSpPr txBox="1"/>
          <p:nvPr/>
        </p:nvSpPr>
        <p:spPr>
          <a:xfrm>
            <a:off x="4566494" y="4255847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18 25 26 </a:t>
            </a:r>
            <a:endParaRPr sz="1100"/>
          </a:p>
        </p:txBody>
      </p:sp>
      <p:sp>
        <p:nvSpPr>
          <p:cNvPr id="524" name="Google Shape;524;p96"/>
          <p:cNvSpPr txBox="1"/>
          <p:nvPr/>
        </p:nvSpPr>
        <p:spPr>
          <a:xfrm>
            <a:off x="5057231" y="4532846"/>
            <a:ext cx="3309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Full fishes remaining: 17 18 25 26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7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2400" dirty="0"/>
              <a:t>DATA STRUCTURES</a:t>
            </a:r>
            <a:endParaRPr sz="2400" dirty="0"/>
          </a:p>
        </p:txBody>
      </p:sp>
      <p:sp>
        <p:nvSpPr>
          <p:cNvPr id="530" name="Google Shape;530;p97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Allowed: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Java Queue API / Java LinkedList API 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Java Stack API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Self-Implemented Stack / Queue (must behave like one!)</a:t>
            </a:r>
            <a:endParaRPr sz="14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Other Data Structures are </a:t>
            </a:r>
            <a:r>
              <a:rPr lang="en-GB" b="1" dirty="0"/>
              <a:t>strictly forbidden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That means Heaps (</a:t>
            </a:r>
            <a:r>
              <a:rPr lang="en-GB" sz="1400" dirty="0" err="1"/>
              <a:t>PriorityQueue</a:t>
            </a:r>
            <a:r>
              <a:rPr lang="en-GB" sz="1400" dirty="0"/>
              <a:t>) are not allowed!</a:t>
            </a:r>
            <a:endParaRPr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8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400" dirty="0"/>
              <a:t>METHODS</a:t>
            </a:r>
            <a:endParaRPr sz="1400" dirty="0"/>
          </a:p>
        </p:txBody>
      </p:sp>
      <p:sp>
        <p:nvSpPr>
          <p:cNvPr id="536" name="Google Shape;536;p98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Methods for Queue: // FIFO – First-In-First-Out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poll() removes the frontmost element from queue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offer() adds an element to the back of the queue</a:t>
            </a:r>
            <a:endParaRPr sz="14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 err="1"/>
              <a:t>isEmpty</a:t>
            </a:r>
            <a:r>
              <a:rPr lang="en-GB" sz="1400" dirty="0"/>
              <a:t>()</a:t>
            </a:r>
            <a:endParaRPr sz="14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Methods for Stack: // LIFO – Last-In-First-Out </a:t>
            </a:r>
            <a:endParaRPr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400" dirty="0"/>
              <a:t>pop(), push(), </a:t>
            </a:r>
            <a:r>
              <a:rPr lang="en-GB" sz="1400" dirty="0" err="1"/>
              <a:t>isEmpty</a:t>
            </a:r>
            <a:r>
              <a:rPr lang="en-GB" sz="1400" dirty="0"/>
              <a:t>()</a:t>
            </a:r>
            <a:endParaRPr sz="1400" dirty="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CS2040 Lab #03</a:t>
            </a:r>
            <a:endParaRPr sz="3900"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Qn3. </a:t>
            </a:r>
            <a:r>
              <a:rPr lang="en-US" dirty="0"/>
              <a:t>Uncle Grandpa and Cake Cutting</a:t>
            </a:r>
          </a:p>
          <a:p>
            <a:pPr marL="0" indent="0"/>
            <a:r>
              <a:rPr lang="en-US" sz="1600" dirty="0"/>
              <a:t>(Difficult question. Please do not be demoralized if you do not understand it straight away.)</a:t>
            </a:r>
          </a:p>
          <a:p>
            <a:pPr marL="0" lv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541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 </a:t>
            </a:r>
            <a:endParaRPr dirty="0"/>
          </a:p>
        </p:txBody>
      </p:sp>
      <p:sp>
        <p:nvSpPr>
          <p:cNvPr id="566" name="Google Shape;566;p101"/>
          <p:cNvSpPr txBox="1">
            <a:spLocks noGrp="1"/>
          </p:cNvSpPr>
          <p:nvPr>
            <p:ph type="body" idx="1"/>
          </p:nvPr>
        </p:nvSpPr>
        <p:spPr>
          <a:xfrm>
            <a:off x="518153" y="3851056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 the largest possible rectangle in a given histogram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095C6-EB23-4E9E-B80F-4AF61059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3" y="1906818"/>
            <a:ext cx="6773398" cy="1730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Q1 Football</a:t>
            </a:r>
            <a:endParaRPr dirty="0"/>
          </a:p>
        </p:txBody>
      </p:sp>
      <p:sp>
        <p:nvSpPr>
          <p:cNvPr id="296" name="Google Shape;296;p6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58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886F43-815A-4ED7-B1D6-1745685C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505700"/>
            <a:ext cx="6224303" cy="31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1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Example	</a:t>
            </a:r>
            <a:endParaRPr dirty="0"/>
          </a:p>
        </p:txBody>
      </p:sp>
      <p:sp>
        <p:nvSpPr>
          <p:cNvPr id="566" name="Google Shape;566;p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Find the largest possible rectangle in a given histogram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299B5-069D-4AD2-9210-FC05560C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64" y="2431857"/>
            <a:ext cx="4181740" cy="1464127"/>
          </a:xfrm>
          <a:prstGeom prst="rect">
            <a:avLst/>
          </a:prstGeom>
        </p:spPr>
      </p:pic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C772884-3695-427B-A011-DA414FC2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44" y="2331785"/>
            <a:ext cx="3383636" cy="28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0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solution</a:t>
            </a:r>
            <a:endParaRPr/>
          </a:p>
        </p:txBody>
      </p:sp>
      <p:sp>
        <p:nvSpPr>
          <p:cNvPr id="581" name="Google Shape;581;p10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all columns, find the max area that it can make.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Use a nested loop to accomplish this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solution</a:t>
            </a:r>
            <a:endParaRPr/>
          </a:p>
        </p:txBody>
      </p:sp>
      <p:sp>
        <p:nvSpPr>
          <p:cNvPr id="587" name="Google Shape;587;p10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you loop through each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column?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Best data structure to use?</a:t>
            </a:r>
            <a:endParaRPr/>
          </a:p>
        </p:txBody>
      </p:sp>
      <p:pic>
        <p:nvPicPr>
          <p:cNvPr id="588" name="Google Shape;58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75" y="1805100"/>
            <a:ext cx="4169849" cy="33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solution</a:t>
            </a:r>
            <a:endParaRPr/>
          </a:p>
        </p:txBody>
      </p:sp>
      <p:sp>
        <p:nvSpPr>
          <p:cNvPr id="594" name="Google Shape;594;p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you go left and right?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does it mean to not be 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to go left/right?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do you update the max rectangle?</a:t>
            </a:r>
            <a:endParaRPr/>
          </a:p>
        </p:txBody>
      </p:sp>
      <p:pic>
        <p:nvPicPr>
          <p:cNvPr id="595" name="Google Shape;59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300" y="1812075"/>
            <a:ext cx="3829700" cy="32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Brute force Time Complexity</a:t>
            </a:r>
            <a:endParaRPr/>
          </a:p>
        </p:txBody>
      </p:sp>
      <p:sp>
        <p:nvSpPr>
          <p:cNvPr id="601" name="Google Shape;601;p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Time complexity of O(n^2)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Notice we may recheck each rectangle more than once.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We should aim to minimise this check to just one check!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ideas</a:t>
            </a:r>
            <a:endParaRPr dirty="0"/>
          </a:p>
        </p:txBody>
      </p:sp>
      <p:sp>
        <p:nvSpPr>
          <p:cNvPr id="607" name="Google Shape;607;p10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22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For each column, it generates the maximum area by stretching out to the leftmost and to the rightmost.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Use two arrays to record how far a column can stretch.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Loop through from left to right. Use a stack to store the columns which are in ascending order. For each column, we pop out all the columns greater </a:t>
            </a:r>
            <a:r>
              <a:rPr lang="en-US"/>
              <a:t>than it. </a:t>
            </a:r>
            <a:r>
              <a:rPr lang="en-US" dirty="0"/>
              <a:t>After this process, the leftmost column it can stretch out to is the one on the top of the stack.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Similarly we loop through from right to left.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At last, loop through all the columns and get the maximum areas each one can stretch.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8ECB15-B3BB-4F6F-A1EA-4DB60BFFD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49363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Q1 Football</a:t>
            </a:r>
            <a:endParaRPr dirty="0"/>
          </a:p>
        </p:txBody>
      </p:sp>
      <p:sp>
        <p:nvSpPr>
          <p:cNvPr id="296" name="Google Shape;296;p6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8458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39185-00CA-426C-B5A2-310CF252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45567"/>
            <a:ext cx="4222901" cy="2781686"/>
          </a:xfrm>
          <a:prstGeom prst="rect">
            <a:avLst/>
          </a:prstGeom>
        </p:spPr>
      </p:pic>
      <p:pic>
        <p:nvPicPr>
          <p:cNvPr id="10" name="Picture 9" descr="A picture containing flower&#10;&#10;Description automatically generated">
            <a:extLst>
              <a:ext uri="{FF2B5EF4-FFF2-40B4-BE49-F238E27FC236}">
                <a16:creationId xmlns:a16="http://schemas.microsoft.com/office/drawing/2014/main" id="{F87793D1-7ECE-4ACE-8247-E6326694D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39" y="1505699"/>
            <a:ext cx="4490724" cy="24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</a:t>
            </a:r>
            <a:endParaRPr/>
          </a:p>
        </p:txBody>
      </p:sp>
      <p:sp>
        <p:nvSpPr>
          <p:cNvPr id="403" name="Google Shape;403;p8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657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Array[n] p : read in and store who the player </a:t>
            </a:r>
            <a:r>
              <a:rPr lang="en-GB" dirty="0" err="1"/>
              <a:t>i</a:t>
            </a:r>
            <a:r>
              <a:rPr lang="en-GB" dirty="0"/>
              <a:t> will pass ball to.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Array[n] record: record[</a:t>
            </a:r>
            <a:r>
              <a:rPr lang="en-GB" dirty="0" err="1"/>
              <a:t>i</a:t>
            </a:r>
            <a:r>
              <a:rPr lang="en-GB" dirty="0"/>
              <a:t>] represents the times the player </a:t>
            </a:r>
            <a:r>
              <a:rPr lang="en-GB" dirty="0" err="1"/>
              <a:t>i</a:t>
            </a:r>
            <a:r>
              <a:rPr lang="en-GB" dirty="0"/>
              <a:t> get the ball.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Use while loop to simulate the game and record[</a:t>
            </a:r>
            <a:r>
              <a:rPr lang="en-GB" dirty="0" err="1"/>
              <a:t>i</a:t>
            </a:r>
            <a:r>
              <a:rPr lang="en-GB" dirty="0"/>
              <a:t>]++ when player </a:t>
            </a:r>
            <a:r>
              <a:rPr lang="en-GB" dirty="0" err="1"/>
              <a:t>i</a:t>
            </a:r>
            <a:r>
              <a:rPr lang="en-GB" dirty="0"/>
              <a:t> gets the ball, check whether records[</a:t>
            </a:r>
            <a:r>
              <a:rPr lang="en-GB" dirty="0" err="1"/>
              <a:t>i</a:t>
            </a:r>
            <a:r>
              <a:rPr lang="en-GB" dirty="0"/>
              <a:t>] == 2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If records[</a:t>
            </a:r>
            <a:r>
              <a:rPr lang="en-GB" dirty="0" err="1"/>
              <a:t>i</a:t>
            </a:r>
            <a:r>
              <a:rPr lang="en-GB" dirty="0"/>
              <a:t>] == 2 and </a:t>
            </a:r>
            <a:r>
              <a:rPr lang="en-GB" dirty="0" err="1"/>
              <a:t>i</a:t>
            </a:r>
            <a:r>
              <a:rPr lang="en-GB" dirty="0"/>
              <a:t> == 0, YES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Else, NO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CS2040 Lab #02</a:t>
            </a:r>
            <a:endParaRPr sz="3900"/>
          </a:p>
        </p:txBody>
      </p:sp>
      <p:sp>
        <p:nvSpPr>
          <p:cNvPr id="334" name="Google Shape;334;p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Qn2. Editor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38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endParaRPr/>
          </a:p>
        </p:txBody>
      </p:sp>
      <p:sp>
        <p:nvSpPr>
          <p:cNvPr id="415" name="Google Shape;415;p8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Make a </a:t>
            </a:r>
            <a:r>
              <a:rPr lang="en-GB" b="1"/>
              <a:t>text editor</a:t>
            </a:r>
            <a:r>
              <a:rPr lang="en-GB"/>
              <a:t> for Uncle Grandpa. The text editor uses a </a:t>
            </a:r>
            <a:r>
              <a:rPr lang="en-GB" b="1"/>
              <a:t>cursor </a:t>
            </a:r>
            <a:r>
              <a:rPr lang="en-GB"/>
              <a:t>to navigate. It also has a string </a:t>
            </a:r>
            <a:r>
              <a:rPr lang="en-GB" b="1"/>
              <a:t>buffer </a:t>
            </a:r>
            <a:r>
              <a:rPr lang="en-GB"/>
              <a:t>to support copy-paste operations. Return the string after processing all operations.</a:t>
            </a:r>
            <a:endParaRPr/>
          </a:p>
        </p:txBody>
      </p:sp>
      <p:sp>
        <p:nvSpPr>
          <p:cNvPr id="416" name="Google Shape;416;p82"/>
          <p:cNvSpPr txBox="1">
            <a:spLocks noGrp="1"/>
          </p:cNvSpPr>
          <p:nvPr>
            <p:ph type="body" idx="1"/>
          </p:nvPr>
        </p:nvSpPr>
        <p:spPr>
          <a:xfrm>
            <a:off x="471900" y="3212975"/>
            <a:ext cx="82221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Constraints</a:t>
            </a:r>
            <a:r>
              <a:rPr lang="en-GB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 string, </a:t>
            </a:r>
            <a:r>
              <a:rPr lang="en-GB" b="1" i="1"/>
              <a:t>S</a:t>
            </a:r>
            <a:endParaRPr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Number of operations, </a:t>
            </a:r>
            <a:r>
              <a:rPr lang="en-GB" b="1" i="1"/>
              <a:t>n</a:t>
            </a: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17" name="Google Shape;41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573" y="3564195"/>
            <a:ext cx="24288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200" y="3889766"/>
            <a:ext cx="12382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Valid Operations</a:t>
            </a:r>
            <a:endParaRPr/>
          </a:p>
        </p:txBody>
      </p:sp>
      <p:graphicFrame>
        <p:nvGraphicFramePr>
          <p:cNvPr id="424" name="Google Shape;424;p83"/>
          <p:cNvGraphicFramePr/>
          <p:nvPr/>
        </p:nvGraphicFramePr>
        <p:xfrm>
          <a:off x="411963" y="848800"/>
          <a:ext cx="8320075" cy="4098830"/>
        </p:xfrm>
        <a:graphic>
          <a:graphicData uri="http://schemas.openxmlformats.org/drawingml/2006/table">
            <a:tbl>
              <a:tblPr>
                <a:noFill/>
                <a:tableStyleId>{A14D94CD-36A3-4BD3-A73B-913B23BE9169}</a:tableStyleId>
              </a:tblPr>
              <a:tblGrid>
                <a:gridCol w="147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 sz="17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7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Increase the position of the cursor by 1. If the cursor is already at the last position, nothing changes.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Decrease the position of the cursor by 1. If the cursor is already at the first position, nothing changes.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k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Copy substring of min(k, cursor to end of string) length to buffer, starting from character immediate right of cursor. 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 buffer content to position immediate left of cursor. Empty buffer.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c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Insert 1 character to position immediate left of cursor.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7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 1 character to position immediate left of cursor. If the cursor is at position 0, nothing changes.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Data Structure</a:t>
            </a:r>
            <a:endParaRPr/>
          </a:p>
        </p:txBody>
      </p:sp>
      <p:sp>
        <p:nvSpPr>
          <p:cNvPr id="430" name="Google Shape;430;p8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73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Option #1 - Java API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LinkedList &lt;Character&gt; </a:t>
            </a:r>
            <a:r>
              <a:rPr lang="en-GB" i="1"/>
              <a:t>editor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ListIterator &lt;Character&gt; </a:t>
            </a:r>
            <a:r>
              <a:rPr lang="en-GB" i="1"/>
              <a:t>cursor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LinkedList &lt;Character&gt; </a:t>
            </a:r>
            <a:r>
              <a:rPr lang="en-GB" i="1"/>
              <a:t>buffer</a:t>
            </a:r>
            <a:endParaRPr i="1"/>
          </a:p>
        </p:txBody>
      </p:sp>
      <p:sp>
        <p:nvSpPr>
          <p:cNvPr id="431" name="Google Shape;431;p84"/>
          <p:cNvSpPr txBox="1">
            <a:spLocks noGrp="1"/>
          </p:cNvSpPr>
          <p:nvPr>
            <p:ph type="body" idx="1"/>
          </p:nvPr>
        </p:nvSpPr>
        <p:spPr>
          <a:xfrm>
            <a:off x="4720800" y="1919075"/>
            <a:ext cx="39732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Option #2 - self implement DLL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DLL for </a:t>
            </a:r>
            <a:r>
              <a:rPr lang="en-GB" i="1"/>
              <a:t>editor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 </a:t>
            </a:r>
            <a:r>
              <a:rPr lang="en-GB" i="1"/>
              <a:t>cursor </a:t>
            </a:r>
            <a:r>
              <a:rPr lang="en-GB"/>
              <a:t>for pointer ref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LinkedList &lt;Character&gt; </a:t>
            </a:r>
            <a:r>
              <a:rPr lang="en-GB" i="1"/>
              <a:t>buffer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Microsoft Office PowerPoint</Application>
  <PresentationFormat>On-screen Show (16:9)</PresentationFormat>
  <Paragraphs>161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Merriweather</vt:lpstr>
      <vt:lpstr>Oswald</vt:lpstr>
      <vt:lpstr>Average</vt:lpstr>
      <vt:lpstr>Roboto</vt:lpstr>
      <vt:lpstr>Gill Sans</vt:lpstr>
      <vt:lpstr>Courier New</vt:lpstr>
      <vt:lpstr>Arial</vt:lpstr>
      <vt:lpstr>Paradigm</vt:lpstr>
      <vt:lpstr>Material</vt:lpstr>
      <vt:lpstr>Slate</vt:lpstr>
      <vt:lpstr>Parcel</vt:lpstr>
      <vt:lpstr>Material</vt:lpstr>
      <vt:lpstr>Material</vt:lpstr>
      <vt:lpstr>Paradigm</vt:lpstr>
      <vt:lpstr>Material</vt:lpstr>
      <vt:lpstr>CS2040 Lab#03 B03 </vt:lpstr>
      <vt:lpstr>CS2040 Lab #02</vt:lpstr>
      <vt:lpstr>Q1 Football</vt:lpstr>
      <vt:lpstr>Q1 Football</vt:lpstr>
      <vt:lpstr>Ideas</vt:lpstr>
      <vt:lpstr>CS2040 Lab #02</vt:lpstr>
      <vt:lpstr>Problem </vt:lpstr>
      <vt:lpstr>Valid Operations</vt:lpstr>
      <vt:lpstr>Possible Data Structure</vt:lpstr>
      <vt:lpstr>Common mistakes</vt:lpstr>
      <vt:lpstr>Sample solution</vt:lpstr>
      <vt:lpstr>Visualgo quiz</vt:lpstr>
      <vt:lpstr>Visualgo quiz</vt:lpstr>
      <vt:lpstr>Visualgo quiz</vt:lpstr>
      <vt:lpstr>CS2040 Lab #03</vt:lpstr>
      <vt:lpstr>Problem Statement: </vt:lpstr>
      <vt:lpstr>Examples</vt:lpstr>
      <vt:lpstr>Problem Breakdown: </vt:lpstr>
      <vt:lpstr>Things to note:</vt:lpstr>
      <vt:lpstr>CS2040 Lab #03</vt:lpstr>
      <vt:lpstr>PROBLEM</vt:lpstr>
      <vt:lpstr>INPUT</vt:lpstr>
      <vt:lpstr>OUTPUT</vt:lpstr>
      <vt:lpstr>SAMPLE TEST CASE</vt:lpstr>
      <vt:lpstr>PowerPoint Presentation</vt:lpstr>
      <vt:lpstr>DATA STRUCTURES</vt:lpstr>
      <vt:lpstr>METHODS</vt:lpstr>
      <vt:lpstr>CS2040 Lab #03</vt:lpstr>
      <vt:lpstr>Problem Statement </vt:lpstr>
      <vt:lpstr>Example </vt:lpstr>
      <vt:lpstr>Brute force solution</vt:lpstr>
      <vt:lpstr>Brute force solution</vt:lpstr>
      <vt:lpstr>Brute force solution</vt:lpstr>
      <vt:lpstr>Brute force Time Complexity</vt:lpstr>
      <vt:lpstr>Basic ideas</vt:lpstr>
      <vt:lpstr>Demonstration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Lab#03 B03 </dc:title>
  <cp:lastModifiedBy> </cp:lastModifiedBy>
  <cp:revision>1</cp:revision>
  <dcterms:modified xsi:type="dcterms:W3CDTF">2020-09-07T01:11:21Z</dcterms:modified>
</cp:coreProperties>
</file>