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theme/theme5.xml" ContentType="application/vnd.openxmlformats-officedocument.theme+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3" r:id="rId2"/>
    <p:sldMasterId id="2147483714" r:id="rId3"/>
    <p:sldMasterId id="2147483716" r:id="rId4"/>
    <p:sldMasterId id="2147483724" r:id="rId5"/>
    <p:sldMasterId id="2147483720" r:id="rId6"/>
    <p:sldMasterId id="2147483721" r:id="rId7"/>
    <p:sldMasterId id="2147483728" r:id="rId8"/>
  </p:sldMasterIdLst>
  <p:notesMasterIdLst>
    <p:notesMasterId r:id="rId42"/>
  </p:notesMasterIdLst>
  <p:sldIdLst>
    <p:sldId id="292" r:id="rId9"/>
    <p:sldId id="303" r:id="rId10"/>
    <p:sldId id="304" r:id="rId11"/>
    <p:sldId id="293" r:id="rId12"/>
    <p:sldId id="258" r:id="rId13"/>
    <p:sldId id="261" r:id="rId14"/>
    <p:sldId id="262" r:id="rId15"/>
    <p:sldId id="295" r:id="rId16"/>
    <p:sldId id="296" r:id="rId17"/>
    <p:sldId id="299" r:id="rId18"/>
    <p:sldId id="300" r:id="rId19"/>
    <p:sldId id="301" r:id="rId20"/>
    <p:sldId id="302" r:id="rId21"/>
    <p:sldId id="305" r:id="rId22"/>
    <p:sldId id="306" r:id="rId23"/>
    <p:sldId id="308" r:id="rId24"/>
    <p:sldId id="310" r:id="rId25"/>
    <p:sldId id="321" r:id="rId26"/>
    <p:sldId id="311" r:id="rId27"/>
    <p:sldId id="273" r:id="rId28"/>
    <p:sldId id="312" r:id="rId29"/>
    <p:sldId id="276" r:id="rId30"/>
    <p:sldId id="277" r:id="rId31"/>
    <p:sldId id="278" r:id="rId32"/>
    <p:sldId id="279" r:id="rId33"/>
    <p:sldId id="281" r:id="rId34"/>
    <p:sldId id="313" r:id="rId35"/>
    <p:sldId id="316" r:id="rId36"/>
    <p:sldId id="315" r:id="rId37"/>
    <p:sldId id="318" r:id="rId38"/>
    <p:sldId id="317" r:id="rId39"/>
    <p:sldId id="319" r:id="rId40"/>
    <p:sldId id="320" r:id="rId41"/>
  </p:sldIdLst>
  <p:sldSz cx="9144000" cy="5143500" type="screen16x9"/>
  <p:notesSz cx="6858000" cy="9144000"/>
  <p:embeddedFontLst>
    <p:embeddedFont>
      <p:font typeface="Average" panose="02010600030101010101" charset="0"/>
      <p:regular r:id="rId43"/>
    </p:embeddedFont>
    <p:embeddedFont>
      <p:font typeface="Cambria Math" panose="02040503050406030204" pitchFamily="18" charset="0"/>
      <p:regular r:id="rId44"/>
    </p:embeddedFont>
    <p:embeddedFont>
      <p:font typeface="Century Gothic" panose="020B0502020202020204" pitchFamily="34" charset="0"/>
      <p:regular r:id="rId45"/>
      <p:bold r:id="rId46"/>
      <p:italic r:id="rId47"/>
      <p:boldItalic r:id="rId48"/>
    </p:embeddedFont>
    <p:embeddedFont>
      <p:font typeface="Gill Sans" panose="02010600030101010101" charset="0"/>
      <p:regular r:id="rId49"/>
      <p:bold r:id="rId50"/>
    </p:embeddedFont>
    <p:embeddedFont>
      <p:font typeface="Oswald" panose="02010600030101010101" charset="0"/>
      <p:regular r:id="rId51"/>
      <p:bold r:id="rId52"/>
    </p:embeddedFont>
    <p:embeddedFont>
      <p:font typeface="Roboto" panose="02010600030101010101"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03343EF-4339-4D15-A7B2-E77374487D95}">
          <p14:sldIdLst>
            <p14:sldId id="292"/>
            <p14:sldId id="303"/>
            <p14:sldId id="304"/>
            <p14:sldId id="293"/>
            <p14:sldId id="258"/>
            <p14:sldId id="261"/>
            <p14:sldId id="262"/>
            <p14:sldId id="295"/>
            <p14:sldId id="296"/>
            <p14:sldId id="299"/>
            <p14:sldId id="300"/>
            <p14:sldId id="301"/>
            <p14:sldId id="302"/>
            <p14:sldId id="305"/>
            <p14:sldId id="306"/>
            <p14:sldId id="308"/>
            <p14:sldId id="310"/>
            <p14:sldId id="321"/>
            <p14:sldId id="311"/>
            <p14:sldId id="273"/>
            <p14:sldId id="312"/>
            <p14:sldId id="276"/>
            <p14:sldId id="277"/>
            <p14:sldId id="278"/>
            <p14:sldId id="279"/>
            <p14:sldId id="281"/>
            <p14:sldId id="313"/>
            <p14:sldId id="316"/>
            <p14:sldId id="315"/>
            <p14:sldId id="318"/>
            <p14:sldId id="317"/>
            <p14:sldId id="319"/>
            <p14:sldId id="32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A1CB8-AE89-4CCA-9C97-6DEFD8F1430D}" v="90" dt="2020-09-14T01:47:18.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3" d="100"/>
          <a:sy n="173" d="100"/>
        </p:scale>
        <p:origin x="525"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Master" Target="slideMasters/slideMaster5.xml"/><Relationship Id="rId61" Type="http://schemas.microsoft.com/office/2016/11/relationships/changesInfo" Target="changesInfos/changesInfo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Master" Target="slideMasters/slideMaster8.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font" Target="fonts/font4.fntdata"/><Relationship Id="rId59"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font" Target="fonts/font12.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chun" userId="898e547e-b322-4c40-a52b-eefdc03f4b32" providerId="ADAL" clId="{141A1CB8-AE89-4CCA-9C97-6DEFD8F1430D}"/>
    <pc:docChg chg="undo custSel addSld delSld modSld sldOrd addMainMaster delMainMaster modMainMaster addSection delSection modSection">
      <pc:chgData name="Haochun" userId="898e547e-b322-4c40-a52b-eefdc03f4b32" providerId="ADAL" clId="{141A1CB8-AE89-4CCA-9C97-6DEFD8F1430D}" dt="2020-09-14T02:35:08.781" v="1927" actId="20577"/>
      <pc:docMkLst>
        <pc:docMk/>
      </pc:docMkLst>
      <pc:sldChg chg="del">
        <pc:chgData name="Haochun" userId="898e547e-b322-4c40-a52b-eefdc03f4b32" providerId="ADAL" clId="{141A1CB8-AE89-4CCA-9C97-6DEFD8F1430D}" dt="2020-09-13T08:27:18.737" v="2" actId="2696"/>
        <pc:sldMkLst>
          <pc:docMk/>
          <pc:sldMk cId="0" sldId="256"/>
        </pc:sldMkLst>
      </pc:sldChg>
      <pc:sldChg chg="del">
        <pc:chgData name="Haochun" userId="898e547e-b322-4c40-a52b-eefdc03f4b32" providerId="ADAL" clId="{141A1CB8-AE89-4CCA-9C97-6DEFD8F1430D}" dt="2020-09-13T08:29:06.559" v="33" actId="2696"/>
        <pc:sldMkLst>
          <pc:docMk/>
          <pc:sldMk cId="0" sldId="257"/>
        </pc:sldMkLst>
      </pc:sldChg>
      <pc:sldChg chg="del">
        <pc:chgData name="Haochun" userId="898e547e-b322-4c40-a52b-eefdc03f4b32" providerId="ADAL" clId="{141A1CB8-AE89-4CCA-9C97-6DEFD8F1430D}" dt="2020-09-13T08:29:16.998" v="36" actId="2696"/>
        <pc:sldMkLst>
          <pc:docMk/>
          <pc:sldMk cId="0" sldId="259"/>
        </pc:sldMkLst>
      </pc:sldChg>
      <pc:sldChg chg="del">
        <pc:chgData name="Haochun" userId="898e547e-b322-4c40-a52b-eefdc03f4b32" providerId="ADAL" clId="{141A1CB8-AE89-4CCA-9C97-6DEFD8F1430D}" dt="2020-09-13T08:29:15.778" v="35" actId="2696"/>
        <pc:sldMkLst>
          <pc:docMk/>
          <pc:sldMk cId="0" sldId="260"/>
        </pc:sldMkLst>
      </pc:sldChg>
      <pc:sldChg chg="modSp modAnim">
        <pc:chgData name="Haochun" userId="898e547e-b322-4c40-a52b-eefdc03f4b32" providerId="ADAL" clId="{141A1CB8-AE89-4CCA-9C97-6DEFD8F1430D}" dt="2020-09-14T01:47:18.349" v="1541" actId="20577"/>
        <pc:sldMkLst>
          <pc:docMk/>
          <pc:sldMk cId="0" sldId="262"/>
        </pc:sldMkLst>
        <pc:spChg chg="mod">
          <ac:chgData name="Haochun" userId="898e547e-b322-4c40-a52b-eefdc03f4b32" providerId="ADAL" clId="{141A1CB8-AE89-4CCA-9C97-6DEFD8F1430D}" dt="2020-09-14T01:47:18.349" v="1541" actId="20577"/>
          <ac:spMkLst>
            <pc:docMk/>
            <pc:sldMk cId="0" sldId="262"/>
            <ac:spMk id="399" creationId="{00000000-0000-0000-0000-000000000000}"/>
          </ac:spMkLst>
        </pc:spChg>
        <pc:spChg chg="mod">
          <ac:chgData name="Haochun" userId="898e547e-b322-4c40-a52b-eefdc03f4b32" providerId="ADAL" clId="{141A1CB8-AE89-4CCA-9C97-6DEFD8F1430D}" dt="2020-09-13T08:36:36.184" v="92" actId="20577"/>
          <ac:spMkLst>
            <pc:docMk/>
            <pc:sldMk cId="0" sldId="262"/>
            <ac:spMk id="400" creationId="{00000000-0000-0000-0000-000000000000}"/>
          </ac:spMkLst>
        </pc:spChg>
      </pc:sldChg>
      <pc:sldChg chg="del">
        <pc:chgData name="Haochun" userId="898e547e-b322-4c40-a52b-eefdc03f4b32" providerId="ADAL" clId="{141A1CB8-AE89-4CCA-9C97-6DEFD8F1430D}" dt="2020-09-13T09:06:07.728" v="97" actId="2696"/>
        <pc:sldMkLst>
          <pc:docMk/>
          <pc:sldMk cId="0" sldId="263"/>
        </pc:sldMkLst>
      </pc:sldChg>
      <pc:sldChg chg="del">
        <pc:chgData name="Haochun" userId="898e547e-b322-4c40-a52b-eefdc03f4b32" providerId="ADAL" clId="{141A1CB8-AE89-4CCA-9C97-6DEFD8F1430D}" dt="2020-09-13T09:06:52.678" v="117" actId="2696"/>
        <pc:sldMkLst>
          <pc:docMk/>
          <pc:sldMk cId="0" sldId="264"/>
        </pc:sldMkLst>
      </pc:sldChg>
      <pc:sldChg chg="del">
        <pc:chgData name="Haochun" userId="898e547e-b322-4c40-a52b-eefdc03f4b32" providerId="ADAL" clId="{141A1CB8-AE89-4CCA-9C97-6DEFD8F1430D}" dt="2020-09-13T09:06:53.300" v="118" actId="2696"/>
        <pc:sldMkLst>
          <pc:docMk/>
          <pc:sldMk cId="0" sldId="265"/>
        </pc:sldMkLst>
      </pc:sldChg>
      <pc:sldChg chg="del">
        <pc:chgData name="Haochun" userId="898e547e-b322-4c40-a52b-eefdc03f4b32" providerId="ADAL" clId="{141A1CB8-AE89-4CCA-9C97-6DEFD8F1430D}" dt="2020-09-13T09:06:53.784" v="119" actId="2696"/>
        <pc:sldMkLst>
          <pc:docMk/>
          <pc:sldMk cId="0" sldId="266"/>
        </pc:sldMkLst>
      </pc:sldChg>
      <pc:sldChg chg="del">
        <pc:chgData name="Haochun" userId="898e547e-b322-4c40-a52b-eefdc03f4b32" providerId="ADAL" clId="{141A1CB8-AE89-4CCA-9C97-6DEFD8F1430D}" dt="2020-09-13T09:06:54.262" v="120" actId="2696"/>
        <pc:sldMkLst>
          <pc:docMk/>
          <pc:sldMk cId="0" sldId="267"/>
        </pc:sldMkLst>
      </pc:sldChg>
      <pc:sldChg chg="del">
        <pc:chgData name="Haochun" userId="898e547e-b322-4c40-a52b-eefdc03f4b32" providerId="ADAL" clId="{141A1CB8-AE89-4CCA-9C97-6DEFD8F1430D}" dt="2020-09-13T09:06:54.591" v="121" actId="2696"/>
        <pc:sldMkLst>
          <pc:docMk/>
          <pc:sldMk cId="0" sldId="268"/>
        </pc:sldMkLst>
      </pc:sldChg>
      <pc:sldChg chg="del">
        <pc:chgData name="Haochun" userId="898e547e-b322-4c40-a52b-eefdc03f4b32" providerId="ADAL" clId="{141A1CB8-AE89-4CCA-9C97-6DEFD8F1430D}" dt="2020-09-13T09:06:55.164" v="122" actId="2696"/>
        <pc:sldMkLst>
          <pc:docMk/>
          <pc:sldMk cId="0" sldId="269"/>
        </pc:sldMkLst>
      </pc:sldChg>
      <pc:sldChg chg="del">
        <pc:chgData name="Haochun" userId="898e547e-b322-4c40-a52b-eefdc03f4b32" providerId="ADAL" clId="{141A1CB8-AE89-4CCA-9C97-6DEFD8F1430D}" dt="2020-09-13T09:06:56.212" v="123" actId="2696"/>
        <pc:sldMkLst>
          <pc:docMk/>
          <pc:sldMk cId="0" sldId="270"/>
        </pc:sldMkLst>
      </pc:sldChg>
      <pc:sldChg chg="del">
        <pc:chgData name="Haochun" userId="898e547e-b322-4c40-a52b-eefdc03f4b32" providerId="ADAL" clId="{141A1CB8-AE89-4CCA-9C97-6DEFD8F1430D}" dt="2020-09-13T09:40:34.532" v="568" actId="2696"/>
        <pc:sldMkLst>
          <pc:docMk/>
          <pc:sldMk cId="0" sldId="271"/>
        </pc:sldMkLst>
      </pc:sldChg>
      <pc:sldChg chg="del">
        <pc:chgData name="Haochun" userId="898e547e-b322-4c40-a52b-eefdc03f4b32" providerId="ADAL" clId="{141A1CB8-AE89-4CCA-9C97-6DEFD8F1430D}" dt="2020-09-13T09:51:03.903" v="617" actId="2696"/>
        <pc:sldMkLst>
          <pc:docMk/>
          <pc:sldMk cId="0" sldId="272"/>
        </pc:sldMkLst>
      </pc:sldChg>
      <pc:sldChg chg="add del">
        <pc:chgData name="Haochun" userId="898e547e-b322-4c40-a52b-eefdc03f4b32" providerId="ADAL" clId="{141A1CB8-AE89-4CCA-9C97-6DEFD8F1430D}" dt="2020-09-13T09:53:29.089" v="621" actId="2696"/>
        <pc:sldMkLst>
          <pc:docMk/>
          <pc:sldMk cId="0" sldId="274"/>
        </pc:sldMkLst>
      </pc:sldChg>
      <pc:sldChg chg="del">
        <pc:chgData name="Haochun" userId="898e547e-b322-4c40-a52b-eefdc03f4b32" providerId="ADAL" clId="{141A1CB8-AE89-4CCA-9C97-6DEFD8F1430D}" dt="2020-09-13T09:53:59.573" v="636" actId="2696"/>
        <pc:sldMkLst>
          <pc:docMk/>
          <pc:sldMk cId="0" sldId="275"/>
        </pc:sldMkLst>
      </pc:sldChg>
      <pc:sldChg chg="addSp delSp modSp">
        <pc:chgData name="Haochun" userId="898e547e-b322-4c40-a52b-eefdc03f4b32" providerId="ADAL" clId="{141A1CB8-AE89-4CCA-9C97-6DEFD8F1430D}" dt="2020-09-13T13:11:27.273" v="782" actId="20577"/>
        <pc:sldMkLst>
          <pc:docMk/>
          <pc:sldMk cId="0" sldId="276"/>
        </pc:sldMkLst>
        <pc:spChg chg="add del mod">
          <ac:chgData name="Haochun" userId="898e547e-b322-4c40-a52b-eefdc03f4b32" providerId="ADAL" clId="{141A1CB8-AE89-4CCA-9C97-6DEFD8F1430D}" dt="2020-09-13T13:11:12.494" v="749" actId="478"/>
          <ac:spMkLst>
            <pc:docMk/>
            <pc:sldMk cId="0" sldId="276"/>
            <ac:spMk id="3" creationId="{5C97FEA0-4F9E-425A-A726-1622D7518E8E}"/>
          </ac:spMkLst>
        </pc:spChg>
        <pc:spChg chg="add del mod">
          <ac:chgData name="Haochun" userId="898e547e-b322-4c40-a52b-eefdc03f4b32" providerId="ADAL" clId="{141A1CB8-AE89-4CCA-9C97-6DEFD8F1430D}" dt="2020-09-13T13:11:15.447" v="751" actId="478"/>
          <ac:spMkLst>
            <pc:docMk/>
            <pc:sldMk cId="0" sldId="276"/>
            <ac:spMk id="5" creationId="{7F3D7CA1-CAE5-46C7-9F31-C54419C9E41B}"/>
          </ac:spMkLst>
        </pc:spChg>
        <pc:spChg chg="mod">
          <ac:chgData name="Haochun" userId="898e547e-b322-4c40-a52b-eefdc03f4b32" providerId="ADAL" clId="{141A1CB8-AE89-4CCA-9C97-6DEFD8F1430D}" dt="2020-09-13T10:00:10.306" v="662" actId="255"/>
          <ac:spMkLst>
            <pc:docMk/>
            <pc:sldMk cId="0" sldId="276"/>
            <ac:spMk id="513" creationId="{00000000-0000-0000-0000-000000000000}"/>
          </ac:spMkLst>
        </pc:spChg>
        <pc:spChg chg="add del mod">
          <ac:chgData name="Haochun" userId="898e547e-b322-4c40-a52b-eefdc03f4b32" providerId="ADAL" clId="{141A1CB8-AE89-4CCA-9C97-6DEFD8F1430D}" dt="2020-09-13T13:11:27.273" v="782" actId="20577"/>
          <ac:spMkLst>
            <pc:docMk/>
            <pc:sldMk cId="0" sldId="276"/>
            <ac:spMk id="514" creationId="{00000000-0000-0000-0000-000000000000}"/>
          </ac:spMkLst>
        </pc:spChg>
      </pc:sldChg>
      <pc:sldChg chg="modSp">
        <pc:chgData name="Haochun" userId="898e547e-b322-4c40-a52b-eefdc03f4b32" providerId="ADAL" clId="{141A1CB8-AE89-4CCA-9C97-6DEFD8F1430D}" dt="2020-09-13T10:01:13.962" v="692" actId="20577"/>
        <pc:sldMkLst>
          <pc:docMk/>
          <pc:sldMk cId="0" sldId="277"/>
        </pc:sldMkLst>
        <pc:spChg chg="mod">
          <ac:chgData name="Haochun" userId="898e547e-b322-4c40-a52b-eefdc03f4b32" providerId="ADAL" clId="{141A1CB8-AE89-4CCA-9C97-6DEFD8F1430D}" dt="2020-09-13T10:00:19.934" v="665" actId="255"/>
          <ac:spMkLst>
            <pc:docMk/>
            <pc:sldMk cId="0" sldId="277"/>
            <ac:spMk id="519" creationId="{00000000-0000-0000-0000-000000000000}"/>
          </ac:spMkLst>
        </pc:spChg>
        <pc:spChg chg="mod">
          <ac:chgData name="Haochun" userId="898e547e-b322-4c40-a52b-eefdc03f4b32" providerId="ADAL" clId="{141A1CB8-AE89-4CCA-9C97-6DEFD8F1430D}" dt="2020-09-13T10:01:13.962" v="692" actId="20577"/>
          <ac:spMkLst>
            <pc:docMk/>
            <pc:sldMk cId="0" sldId="277"/>
            <ac:spMk id="521" creationId="{00000000-0000-0000-0000-000000000000}"/>
          </ac:spMkLst>
        </pc:spChg>
      </pc:sldChg>
      <pc:sldChg chg="modSp">
        <pc:chgData name="Haochun" userId="898e547e-b322-4c40-a52b-eefdc03f4b32" providerId="ADAL" clId="{141A1CB8-AE89-4CCA-9C97-6DEFD8F1430D}" dt="2020-09-13T13:24:27.370" v="939" actId="20577"/>
        <pc:sldMkLst>
          <pc:docMk/>
          <pc:sldMk cId="0" sldId="278"/>
        </pc:sldMkLst>
        <pc:spChg chg="mod">
          <ac:chgData name="Haochun" userId="898e547e-b322-4c40-a52b-eefdc03f4b32" providerId="ADAL" clId="{141A1CB8-AE89-4CCA-9C97-6DEFD8F1430D}" dt="2020-09-13T13:12:09.796" v="794" actId="20577"/>
          <ac:spMkLst>
            <pc:docMk/>
            <pc:sldMk cId="0" sldId="278"/>
            <ac:spMk id="526" creationId="{00000000-0000-0000-0000-000000000000}"/>
          </ac:spMkLst>
        </pc:spChg>
        <pc:spChg chg="mod">
          <ac:chgData name="Haochun" userId="898e547e-b322-4c40-a52b-eefdc03f4b32" providerId="ADAL" clId="{141A1CB8-AE89-4CCA-9C97-6DEFD8F1430D}" dt="2020-09-13T13:24:27.370" v="939" actId="20577"/>
          <ac:spMkLst>
            <pc:docMk/>
            <pc:sldMk cId="0" sldId="278"/>
            <ac:spMk id="527" creationId="{00000000-0000-0000-0000-000000000000}"/>
          </ac:spMkLst>
        </pc:spChg>
      </pc:sldChg>
      <pc:sldChg chg="addSp delSp modSp">
        <pc:chgData name="Haochun" userId="898e547e-b322-4c40-a52b-eefdc03f4b32" providerId="ADAL" clId="{141A1CB8-AE89-4CCA-9C97-6DEFD8F1430D}" dt="2020-09-13T13:26:26.458" v="1118" actId="20577"/>
        <pc:sldMkLst>
          <pc:docMk/>
          <pc:sldMk cId="0" sldId="279"/>
        </pc:sldMkLst>
        <pc:spChg chg="add del mod">
          <ac:chgData name="Haochun" userId="898e547e-b322-4c40-a52b-eefdc03f4b32" providerId="ADAL" clId="{141A1CB8-AE89-4CCA-9C97-6DEFD8F1430D}" dt="2020-09-13T10:02:34.634" v="702" actId="478"/>
          <ac:spMkLst>
            <pc:docMk/>
            <pc:sldMk cId="0" sldId="279"/>
            <ac:spMk id="3" creationId="{C6EE8408-2D72-4C4B-BEEE-18472D03DAEB}"/>
          </ac:spMkLst>
        </pc:spChg>
        <pc:spChg chg="add del">
          <ac:chgData name="Haochun" userId="898e547e-b322-4c40-a52b-eefdc03f4b32" providerId="ADAL" clId="{141A1CB8-AE89-4CCA-9C97-6DEFD8F1430D}" dt="2020-09-13T10:02:41.930" v="703" actId="478"/>
          <ac:spMkLst>
            <pc:docMk/>
            <pc:sldMk cId="0" sldId="279"/>
            <ac:spMk id="6" creationId="{DB492E0C-B743-40C2-A6B0-53B3A0F744AD}"/>
          </ac:spMkLst>
        </pc:spChg>
        <pc:spChg chg="add">
          <ac:chgData name="Haochun" userId="898e547e-b322-4c40-a52b-eefdc03f4b32" providerId="ADAL" clId="{141A1CB8-AE89-4CCA-9C97-6DEFD8F1430D}" dt="2020-09-13T10:02:42.431" v="704"/>
          <ac:spMkLst>
            <pc:docMk/>
            <pc:sldMk cId="0" sldId="279"/>
            <ac:spMk id="7" creationId="{B500E49E-A267-4572-B0E9-1669D5632BD6}"/>
          </ac:spMkLst>
        </pc:spChg>
        <pc:spChg chg="del">
          <ac:chgData name="Haochun" userId="898e547e-b322-4c40-a52b-eefdc03f4b32" providerId="ADAL" clId="{141A1CB8-AE89-4CCA-9C97-6DEFD8F1430D}" dt="2020-09-13T10:02:32.528" v="700" actId="478"/>
          <ac:spMkLst>
            <pc:docMk/>
            <pc:sldMk cId="0" sldId="279"/>
            <ac:spMk id="532" creationId="{00000000-0000-0000-0000-000000000000}"/>
          </ac:spMkLst>
        </pc:spChg>
        <pc:spChg chg="mod">
          <ac:chgData name="Haochun" userId="898e547e-b322-4c40-a52b-eefdc03f4b32" providerId="ADAL" clId="{141A1CB8-AE89-4CCA-9C97-6DEFD8F1430D}" dt="2020-09-13T13:26:26.458" v="1118" actId="20577"/>
          <ac:spMkLst>
            <pc:docMk/>
            <pc:sldMk cId="0" sldId="279"/>
            <ac:spMk id="533" creationId="{00000000-0000-0000-0000-000000000000}"/>
          </ac:spMkLst>
        </pc:spChg>
      </pc:sldChg>
      <pc:sldChg chg="addSp delSp modSp del">
        <pc:chgData name="Haochun" userId="898e547e-b322-4c40-a52b-eefdc03f4b32" providerId="ADAL" clId="{141A1CB8-AE89-4CCA-9C97-6DEFD8F1430D}" dt="2020-09-13T13:31:14.272" v="1119" actId="2696"/>
        <pc:sldMkLst>
          <pc:docMk/>
          <pc:sldMk cId="0" sldId="280"/>
        </pc:sldMkLst>
        <pc:spChg chg="add del mod">
          <ac:chgData name="Haochun" userId="898e547e-b322-4c40-a52b-eefdc03f4b32" providerId="ADAL" clId="{141A1CB8-AE89-4CCA-9C97-6DEFD8F1430D}" dt="2020-09-13T10:02:50.522" v="708" actId="478"/>
          <ac:spMkLst>
            <pc:docMk/>
            <pc:sldMk cId="0" sldId="280"/>
            <ac:spMk id="3" creationId="{4A6716A0-0165-4178-8B4D-C29BB1C255B4}"/>
          </ac:spMkLst>
        </pc:spChg>
        <pc:spChg chg="add del">
          <ac:chgData name="Haochun" userId="898e547e-b322-4c40-a52b-eefdc03f4b32" providerId="ADAL" clId="{141A1CB8-AE89-4CCA-9C97-6DEFD8F1430D}" dt="2020-09-13T10:02:49.219" v="707"/>
          <ac:spMkLst>
            <pc:docMk/>
            <pc:sldMk cId="0" sldId="280"/>
            <ac:spMk id="6" creationId="{EB076F09-0411-4A85-977A-E5D85F906700}"/>
          </ac:spMkLst>
        </pc:spChg>
        <pc:spChg chg="add">
          <ac:chgData name="Haochun" userId="898e547e-b322-4c40-a52b-eefdc03f4b32" providerId="ADAL" clId="{141A1CB8-AE89-4CCA-9C97-6DEFD8F1430D}" dt="2020-09-13T10:02:50.870" v="709"/>
          <ac:spMkLst>
            <pc:docMk/>
            <pc:sldMk cId="0" sldId="280"/>
            <ac:spMk id="7" creationId="{4D3056FD-7A64-4E0F-A994-460F6C6AD73C}"/>
          </ac:spMkLst>
        </pc:spChg>
        <pc:spChg chg="del">
          <ac:chgData name="Haochun" userId="898e547e-b322-4c40-a52b-eefdc03f4b32" providerId="ADAL" clId="{141A1CB8-AE89-4CCA-9C97-6DEFD8F1430D}" dt="2020-09-13T10:02:47.014" v="705" actId="478"/>
          <ac:spMkLst>
            <pc:docMk/>
            <pc:sldMk cId="0" sldId="280"/>
            <ac:spMk id="538" creationId="{00000000-0000-0000-0000-000000000000}"/>
          </ac:spMkLst>
        </pc:spChg>
      </pc:sldChg>
      <pc:sldChg chg="addSp delSp modSp">
        <pc:chgData name="Haochun" userId="898e547e-b322-4c40-a52b-eefdc03f4b32" providerId="ADAL" clId="{141A1CB8-AE89-4CCA-9C97-6DEFD8F1430D}" dt="2020-09-13T15:48:51.889" v="1359" actId="20577"/>
        <pc:sldMkLst>
          <pc:docMk/>
          <pc:sldMk cId="0" sldId="281"/>
        </pc:sldMkLst>
        <pc:spChg chg="add del mod">
          <ac:chgData name="Haochun" userId="898e547e-b322-4c40-a52b-eefdc03f4b32" providerId="ADAL" clId="{141A1CB8-AE89-4CCA-9C97-6DEFD8F1430D}" dt="2020-09-13T10:02:56.074" v="711" actId="478"/>
          <ac:spMkLst>
            <pc:docMk/>
            <pc:sldMk cId="0" sldId="281"/>
            <ac:spMk id="3" creationId="{4AC69AB3-A6C1-4E46-9436-5A37862414AD}"/>
          </ac:spMkLst>
        </pc:spChg>
        <pc:spChg chg="add">
          <ac:chgData name="Haochun" userId="898e547e-b322-4c40-a52b-eefdc03f4b32" providerId="ADAL" clId="{141A1CB8-AE89-4CCA-9C97-6DEFD8F1430D}" dt="2020-09-13T10:02:56.463" v="712"/>
          <ac:spMkLst>
            <pc:docMk/>
            <pc:sldMk cId="0" sldId="281"/>
            <ac:spMk id="6" creationId="{167E8933-4101-4578-9551-45BE61C4DCDA}"/>
          </ac:spMkLst>
        </pc:spChg>
        <pc:spChg chg="del">
          <ac:chgData name="Haochun" userId="898e547e-b322-4c40-a52b-eefdc03f4b32" providerId="ADAL" clId="{141A1CB8-AE89-4CCA-9C97-6DEFD8F1430D}" dt="2020-09-13T10:02:54.243" v="710" actId="478"/>
          <ac:spMkLst>
            <pc:docMk/>
            <pc:sldMk cId="0" sldId="281"/>
            <ac:spMk id="544" creationId="{00000000-0000-0000-0000-000000000000}"/>
          </ac:spMkLst>
        </pc:spChg>
        <pc:spChg chg="mod">
          <ac:chgData name="Haochun" userId="898e547e-b322-4c40-a52b-eefdc03f4b32" providerId="ADAL" clId="{141A1CB8-AE89-4CCA-9C97-6DEFD8F1430D}" dt="2020-09-13T15:48:51.889" v="1359" actId="20577"/>
          <ac:spMkLst>
            <pc:docMk/>
            <pc:sldMk cId="0" sldId="281"/>
            <ac:spMk id="545" creationId="{00000000-0000-0000-0000-000000000000}"/>
          </ac:spMkLst>
        </pc:spChg>
      </pc:sldChg>
      <pc:sldChg chg="addSp delSp modSp del">
        <pc:chgData name="Haochun" userId="898e547e-b322-4c40-a52b-eefdc03f4b32" providerId="ADAL" clId="{141A1CB8-AE89-4CCA-9C97-6DEFD8F1430D}" dt="2020-09-13T13:32:59.311" v="1126" actId="2696"/>
        <pc:sldMkLst>
          <pc:docMk/>
          <pc:sldMk cId="0" sldId="282"/>
        </pc:sldMkLst>
        <pc:spChg chg="add del mod">
          <ac:chgData name="Haochun" userId="898e547e-b322-4c40-a52b-eefdc03f4b32" providerId="ADAL" clId="{141A1CB8-AE89-4CCA-9C97-6DEFD8F1430D}" dt="2020-09-13T10:03:03.443" v="714" actId="478"/>
          <ac:spMkLst>
            <pc:docMk/>
            <pc:sldMk cId="0" sldId="282"/>
            <ac:spMk id="3" creationId="{6034746F-46F0-45F8-AB01-372236FC8A05}"/>
          </ac:spMkLst>
        </pc:spChg>
        <pc:spChg chg="add">
          <ac:chgData name="Haochun" userId="898e547e-b322-4c40-a52b-eefdc03f4b32" providerId="ADAL" clId="{141A1CB8-AE89-4CCA-9C97-6DEFD8F1430D}" dt="2020-09-13T10:03:03.656" v="715"/>
          <ac:spMkLst>
            <pc:docMk/>
            <pc:sldMk cId="0" sldId="282"/>
            <ac:spMk id="6" creationId="{A2206B18-6F04-41E8-A54E-0F11B2FF058B}"/>
          </ac:spMkLst>
        </pc:spChg>
        <pc:spChg chg="del">
          <ac:chgData name="Haochun" userId="898e547e-b322-4c40-a52b-eefdc03f4b32" providerId="ADAL" clId="{141A1CB8-AE89-4CCA-9C97-6DEFD8F1430D}" dt="2020-09-13T10:03:00.829" v="713" actId="478"/>
          <ac:spMkLst>
            <pc:docMk/>
            <pc:sldMk cId="0" sldId="282"/>
            <ac:spMk id="550" creationId="{00000000-0000-0000-0000-000000000000}"/>
          </ac:spMkLst>
        </pc:spChg>
      </pc:sldChg>
      <pc:sldChg chg="addSp delSp modSp del">
        <pc:chgData name="Haochun" userId="898e547e-b322-4c40-a52b-eefdc03f4b32" providerId="ADAL" clId="{141A1CB8-AE89-4CCA-9C97-6DEFD8F1430D}" dt="2020-09-13T13:32:50.223" v="1125" actId="2696"/>
        <pc:sldMkLst>
          <pc:docMk/>
          <pc:sldMk cId="0" sldId="283"/>
        </pc:sldMkLst>
        <pc:spChg chg="add del mod">
          <ac:chgData name="Haochun" userId="898e547e-b322-4c40-a52b-eefdc03f4b32" providerId="ADAL" clId="{141A1CB8-AE89-4CCA-9C97-6DEFD8F1430D}" dt="2020-09-13T10:03:07.743" v="717" actId="478"/>
          <ac:spMkLst>
            <pc:docMk/>
            <pc:sldMk cId="0" sldId="283"/>
            <ac:spMk id="3" creationId="{0A63F797-0943-454D-BA7B-ECAFA48E0767}"/>
          </ac:spMkLst>
        </pc:spChg>
        <pc:spChg chg="add">
          <ac:chgData name="Haochun" userId="898e547e-b322-4c40-a52b-eefdc03f4b32" providerId="ADAL" clId="{141A1CB8-AE89-4CCA-9C97-6DEFD8F1430D}" dt="2020-09-13T10:03:07.965" v="718"/>
          <ac:spMkLst>
            <pc:docMk/>
            <pc:sldMk cId="0" sldId="283"/>
            <ac:spMk id="6" creationId="{0F701ED7-8C6D-42B8-A927-AC1D72354246}"/>
          </ac:spMkLst>
        </pc:spChg>
        <pc:spChg chg="del">
          <ac:chgData name="Haochun" userId="898e547e-b322-4c40-a52b-eefdc03f4b32" providerId="ADAL" clId="{141A1CB8-AE89-4CCA-9C97-6DEFD8F1430D}" dt="2020-09-13T10:03:06.508" v="716" actId="478"/>
          <ac:spMkLst>
            <pc:docMk/>
            <pc:sldMk cId="0" sldId="283"/>
            <ac:spMk id="556" creationId="{00000000-0000-0000-0000-000000000000}"/>
          </ac:spMkLst>
        </pc:spChg>
      </pc:sldChg>
      <pc:sldChg chg="modSp del">
        <pc:chgData name="Haochun" userId="898e547e-b322-4c40-a52b-eefdc03f4b32" providerId="ADAL" clId="{141A1CB8-AE89-4CCA-9C97-6DEFD8F1430D}" dt="2020-09-13T13:33:38.779" v="1136" actId="2696"/>
        <pc:sldMkLst>
          <pc:docMk/>
          <pc:sldMk cId="0" sldId="284"/>
        </pc:sldMkLst>
        <pc:spChg chg="mod">
          <ac:chgData name="Haochun" userId="898e547e-b322-4c40-a52b-eefdc03f4b32" providerId="ADAL" clId="{141A1CB8-AE89-4CCA-9C97-6DEFD8F1430D}" dt="2020-09-13T13:33:27.577" v="1130" actId="255"/>
          <ac:spMkLst>
            <pc:docMk/>
            <pc:sldMk cId="0" sldId="284"/>
            <ac:spMk id="564" creationId="{00000000-0000-0000-0000-000000000000}"/>
          </ac:spMkLst>
        </pc:spChg>
      </pc:sldChg>
      <pc:sldChg chg="modSp del">
        <pc:chgData name="Haochun" userId="898e547e-b322-4c40-a52b-eefdc03f4b32" providerId="ADAL" clId="{141A1CB8-AE89-4CCA-9C97-6DEFD8F1430D}" dt="2020-09-13T14:06:54.789" v="1234" actId="2696"/>
        <pc:sldMkLst>
          <pc:docMk/>
          <pc:sldMk cId="0" sldId="285"/>
        </pc:sldMkLst>
        <pc:spChg chg="mod">
          <ac:chgData name="Haochun" userId="898e547e-b322-4c40-a52b-eefdc03f4b32" providerId="ADAL" clId="{141A1CB8-AE89-4CCA-9C97-6DEFD8F1430D}" dt="2020-09-13T13:34:04.221" v="1138"/>
          <ac:spMkLst>
            <pc:docMk/>
            <pc:sldMk cId="0" sldId="285"/>
            <ac:spMk id="569" creationId="{00000000-0000-0000-0000-000000000000}"/>
          </ac:spMkLst>
        </pc:spChg>
      </pc:sldChg>
      <pc:sldChg chg="del">
        <pc:chgData name="Haochun" userId="898e547e-b322-4c40-a52b-eefdc03f4b32" providerId="ADAL" clId="{141A1CB8-AE89-4CCA-9C97-6DEFD8F1430D}" dt="2020-09-13T14:07:10.018" v="1236" actId="2696"/>
        <pc:sldMkLst>
          <pc:docMk/>
          <pc:sldMk cId="0" sldId="286"/>
        </pc:sldMkLst>
      </pc:sldChg>
      <pc:sldChg chg="del">
        <pc:chgData name="Haochun" userId="898e547e-b322-4c40-a52b-eefdc03f4b32" providerId="ADAL" clId="{141A1CB8-AE89-4CCA-9C97-6DEFD8F1430D}" dt="2020-09-13T14:07:11.812" v="1237" actId="2696"/>
        <pc:sldMkLst>
          <pc:docMk/>
          <pc:sldMk cId="0" sldId="287"/>
        </pc:sldMkLst>
      </pc:sldChg>
      <pc:sldChg chg="modSp del">
        <pc:chgData name="Haochun" userId="898e547e-b322-4c40-a52b-eefdc03f4b32" providerId="ADAL" clId="{141A1CB8-AE89-4CCA-9C97-6DEFD8F1430D}" dt="2020-09-13T14:12:19.465" v="1281" actId="2696"/>
        <pc:sldMkLst>
          <pc:docMk/>
          <pc:sldMk cId="0" sldId="288"/>
        </pc:sldMkLst>
        <pc:spChg chg="mod">
          <ac:chgData name="Haochun" userId="898e547e-b322-4c40-a52b-eefdc03f4b32" providerId="ADAL" clId="{141A1CB8-AE89-4CCA-9C97-6DEFD8F1430D}" dt="2020-09-13T14:07:20.215" v="1238"/>
          <ac:spMkLst>
            <pc:docMk/>
            <pc:sldMk cId="0" sldId="288"/>
            <ac:spMk id="587" creationId="{00000000-0000-0000-0000-000000000000}"/>
          </ac:spMkLst>
        </pc:spChg>
        <pc:spChg chg="mod">
          <ac:chgData name="Haochun" userId="898e547e-b322-4c40-a52b-eefdc03f4b32" providerId="ADAL" clId="{141A1CB8-AE89-4CCA-9C97-6DEFD8F1430D}" dt="2020-09-13T14:07:34.869" v="1244"/>
          <ac:spMkLst>
            <pc:docMk/>
            <pc:sldMk cId="0" sldId="288"/>
            <ac:spMk id="588" creationId="{00000000-0000-0000-0000-000000000000}"/>
          </ac:spMkLst>
        </pc:spChg>
      </pc:sldChg>
      <pc:sldChg chg="del">
        <pc:chgData name="Haochun" userId="898e547e-b322-4c40-a52b-eefdc03f4b32" providerId="ADAL" clId="{141A1CB8-AE89-4CCA-9C97-6DEFD8F1430D}" dt="2020-09-13T14:10:28.365" v="1263" actId="2696"/>
        <pc:sldMkLst>
          <pc:docMk/>
          <pc:sldMk cId="0" sldId="289"/>
        </pc:sldMkLst>
      </pc:sldChg>
      <pc:sldChg chg="modSp del">
        <pc:chgData name="Haochun" userId="898e547e-b322-4c40-a52b-eefdc03f4b32" providerId="ADAL" clId="{141A1CB8-AE89-4CCA-9C97-6DEFD8F1430D}" dt="2020-09-13T14:12:21.060" v="1282" actId="2696"/>
        <pc:sldMkLst>
          <pc:docMk/>
          <pc:sldMk cId="0" sldId="290"/>
        </pc:sldMkLst>
        <pc:spChg chg="mod">
          <ac:chgData name="Haochun" userId="898e547e-b322-4c40-a52b-eefdc03f4b32" providerId="ADAL" clId="{141A1CB8-AE89-4CCA-9C97-6DEFD8F1430D}" dt="2020-09-13T14:10:34.301" v="1264"/>
          <ac:spMkLst>
            <pc:docMk/>
            <pc:sldMk cId="0" sldId="290"/>
            <ac:spMk id="599" creationId="{00000000-0000-0000-0000-000000000000}"/>
          </ac:spMkLst>
        </pc:spChg>
        <pc:spChg chg="mod">
          <ac:chgData name="Haochun" userId="898e547e-b322-4c40-a52b-eefdc03f4b32" providerId="ADAL" clId="{141A1CB8-AE89-4CCA-9C97-6DEFD8F1430D}" dt="2020-09-13T14:10:45.201" v="1266"/>
          <ac:spMkLst>
            <pc:docMk/>
            <pc:sldMk cId="0" sldId="290"/>
            <ac:spMk id="600" creationId="{00000000-0000-0000-0000-000000000000}"/>
          </ac:spMkLst>
        </pc:spChg>
      </pc:sldChg>
      <pc:sldChg chg="del">
        <pc:chgData name="Haochun" userId="898e547e-b322-4c40-a52b-eefdc03f4b32" providerId="ADAL" clId="{141A1CB8-AE89-4CCA-9C97-6DEFD8F1430D}" dt="2020-09-13T14:12:33.584" v="1285" actId="2696"/>
        <pc:sldMkLst>
          <pc:docMk/>
          <pc:sldMk cId="0" sldId="291"/>
        </pc:sldMkLst>
      </pc:sldChg>
      <pc:sldChg chg="modSp add">
        <pc:chgData name="Haochun" userId="898e547e-b322-4c40-a52b-eefdc03f4b32" providerId="ADAL" clId="{141A1CB8-AE89-4CCA-9C97-6DEFD8F1430D}" dt="2020-09-14T01:41:08.231" v="1529" actId="20577"/>
        <pc:sldMkLst>
          <pc:docMk/>
          <pc:sldMk cId="1371332324" sldId="292"/>
        </pc:sldMkLst>
        <pc:spChg chg="mod">
          <ac:chgData name="Haochun" userId="898e547e-b322-4c40-a52b-eefdc03f4b32" providerId="ADAL" clId="{141A1CB8-AE89-4CCA-9C97-6DEFD8F1430D}" dt="2020-09-14T01:41:08.231" v="1529" actId="20577"/>
          <ac:spMkLst>
            <pc:docMk/>
            <pc:sldMk cId="1371332324" sldId="292"/>
            <ac:spMk id="67" creationId="{00000000-0000-0000-0000-000000000000}"/>
          </ac:spMkLst>
        </pc:spChg>
      </pc:sldChg>
      <pc:sldChg chg="modSp add">
        <pc:chgData name="Haochun" userId="898e547e-b322-4c40-a52b-eefdc03f4b32" providerId="ADAL" clId="{141A1CB8-AE89-4CCA-9C97-6DEFD8F1430D}" dt="2020-09-13T08:28:49.406" v="32" actId="20577"/>
        <pc:sldMkLst>
          <pc:docMk/>
          <pc:sldMk cId="174040265" sldId="293"/>
        </pc:sldMkLst>
        <pc:spChg chg="mod">
          <ac:chgData name="Haochun" userId="898e547e-b322-4c40-a52b-eefdc03f4b32" providerId="ADAL" clId="{141A1CB8-AE89-4CCA-9C97-6DEFD8F1430D}" dt="2020-09-13T08:28:01.175" v="20" actId="20577"/>
          <ac:spMkLst>
            <pc:docMk/>
            <pc:sldMk cId="174040265" sldId="293"/>
            <ac:spMk id="112" creationId="{00000000-0000-0000-0000-000000000000}"/>
          </ac:spMkLst>
        </pc:spChg>
        <pc:spChg chg="mod">
          <ac:chgData name="Haochun" userId="898e547e-b322-4c40-a52b-eefdc03f4b32" providerId="ADAL" clId="{141A1CB8-AE89-4CCA-9C97-6DEFD8F1430D}" dt="2020-09-13T08:28:49.406" v="32" actId="20577"/>
          <ac:spMkLst>
            <pc:docMk/>
            <pc:sldMk cId="174040265" sldId="293"/>
            <ac:spMk id="113" creationId="{00000000-0000-0000-0000-000000000000}"/>
          </ac:spMkLst>
        </pc:spChg>
      </pc:sldChg>
      <pc:sldChg chg="modSp add del ord">
        <pc:chgData name="Haochun" userId="898e547e-b322-4c40-a52b-eefdc03f4b32" providerId="ADAL" clId="{141A1CB8-AE89-4CCA-9C97-6DEFD8F1430D}" dt="2020-09-13T09:06:38.656" v="102" actId="2696"/>
        <pc:sldMkLst>
          <pc:docMk/>
          <pc:sldMk cId="1841298627" sldId="294"/>
        </pc:sldMkLst>
        <pc:spChg chg="mod">
          <ac:chgData name="Haochun" userId="898e547e-b322-4c40-a52b-eefdc03f4b32" providerId="ADAL" clId="{141A1CB8-AE89-4CCA-9C97-6DEFD8F1430D}" dt="2020-09-13T09:05:56.521" v="96" actId="20577"/>
          <ac:spMkLst>
            <pc:docMk/>
            <pc:sldMk cId="1841298627" sldId="294"/>
            <ac:spMk id="113" creationId="{00000000-0000-0000-0000-000000000000}"/>
          </ac:spMkLst>
        </pc:spChg>
      </pc:sldChg>
      <pc:sldChg chg="add">
        <pc:chgData name="Haochun" userId="898e547e-b322-4c40-a52b-eefdc03f4b32" providerId="ADAL" clId="{141A1CB8-AE89-4CCA-9C97-6DEFD8F1430D}" dt="2020-09-13T09:06:36.163" v="101"/>
        <pc:sldMkLst>
          <pc:docMk/>
          <pc:sldMk cId="2909518607" sldId="295"/>
        </pc:sldMkLst>
      </pc:sldChg>
      <pc:sldChg chg="add">
        <pc:chgData name="Haochun" userId="898e547e-b322-4c40-a52b-eefdc03f4b32" providerId="ADAL" clId="{141A1CB8-AE89-4CCA-9C97-6DEFD8F1430D}" dt="2020-09-13T09:06:40.873" v="104"/>
        <pc:sldMkLst>
          <pc:docMk/>
          <pc:sldMk cId="4252677507" sldId="296"/>
        </pc:sldMkLst>
      </pc:sldChg>
      <pc:sldChg chg="add del">
        <pc:chgData name="Haochun" userId="898e547e-b322-4c40-a52b-eefdc03f4b32" providerId="ADAL" clId="{141A1CB8-AE89-4CCA-9C97-6DEFD8F1430D}" dt="2020-09-13T09:34:15.539" v="526" actId="2696"/>
        <pc:sldMkLst>
          <pc:docMk/>
          <pc:sldMk cId="2771835237" sldId="297"/>
        </pc:sldMkLst>
      </pc:sldChg>
      <pc:sldChg chg="add del">
        <pc:chgData name="Haochun" userId="898e547e-b322-4c40-a52b-eefdc03f4b32" providerId="ADAL" clId="{141A1CB8-AE89-4CCA-9C97-6DEFD8F1430D}" dt="2020-09-13T09:34:16.905" v="527" actId="2696"/>
        <pc:sldMkLst>
          <pc:docMk/>
          <pc:sldMk cId="3310109115" sldId="298"/>
        </pc:sldMkLst>
      </pc:sldChg>
      <pc:sldChg chg="add">
        <pc:chgData name="Haochun" userId="898e547e-b322-4c40-a52b-eefdc03f4b32" providerId="ADAL" clId="{141A1CB8-AE89-4CCA-9C97-6DEFD8F1430D}" dt="2020-09-13T09:06:43.477" v="110"/>
        <pc:sldMkLst>
          <pc:docMk/>
          <pc:sldMk cId="3942750480" sldId="299"/>
        </pc:sldMkLst>
      </pc:sldChg>
      <pc:sldChg chg="add">
        <pc:chgData name="Haochun" userId="898e547e-b322-4c40-a52b-eefdc03f4b32" providerId="ADAL" clId="{141A1CB8-AE89-4CCA-9C97-6DEFD8F1430D}" dt="2020-09-13T09:06:44.287" v="112"/>
        <pc:sldMkLst>
          <pc:docMk/>
          <pc:sldMk cId="3775091238" sldId="300"/>
        </pc:sldMkLst>
      </pc:sldChg>
      <pc:sldChg chg="add">
        <pc:chgData name="Haochun" userId="898e547e-b322-4c40-a52b-eefdc03f4b32" providerId="ADAL" clId="{141A1CB8-AE89-4CCA-9C97-6DEFD8F1430D}" dt="2020-09-13T09:06:45.429" v="114"/>
        <pc:sldMkLst>
          <pc:docMk/>
          <pc:sldMk cId="600876473" sldId="301"/>
        </pc:sldMkLst>
      </pc:sldChg>
      <pc:sldChg chg="addSp delSp modSp add">
        <pc:chgData name="Haochun" userId="898e547e-b322-4c40-a52b-eefdc03f4b32" providerId="ADAL" clId="{141A1CB8-AE89-4CCA-9C97-6DEFD8F1430D}" dt="2020-09-13T09:40:27.973" v="567" actId="14100"/>
        <pc:sldMkLst>
          <pc:docMk/>
          <pc:sldMk cId="2299278995" sldId="302"/>
        </pc:sldMkLst>
        <pc:spChg chg="mod">
          <ac:chgData name="Haochun" userId="898e547e-b322-4c40-a52b-eefdc03f4b32" providerId="ADAL" clId="{141A1CB8-AE89-4CCA-9C97-6DEFD8F1430D}" dt="2020-09-13T09:39:10.213" v="542" actId="20577"/>
          <ac:spMkLst>
            <pc:docMk/>
            <pc:sldMk cId="2299278995" sldId="302"/>
            <ac:spMk id="535" creationId="{00000000-0000-0000-0000-000000000000}"/>
          </ac:spMkLst>
        </pc:spChg>
        <pc:spChg chg="mod">
          <ac:chgData name="Haochun" userId="898e547e-b322-4c40-a52b-eefdc03f4b32" providerId="ADAL" clId="{141A1CB8-AE89-4CCA-9C97-6DEFD8F1430D}" dt="2020-09-13T09:34:35.968" v="534" actId="20577"/>
          <ac:spMkLst>
            <pc:docMk/>
            <pc:sldMk cId="2299278995" sldId="302"/>
            <ac:spMk id="536" creationId="{00000000-0000-0000-0000-000000000000}"/>
          </ac:spMkLst>
        </pc:spChg>
        <pc:picChg chg="add mod">
          <ac:chgData name="Haochun" userId="898e547e-b322-4c40-a52b-eefdc03f4b32" providerId="ADAL" clId="{141A1CB8-AE89-4CCA-9C97-6DEFD8F1430D}" dt="2020-09-13T09:40:27.973" v="567" actId="14100"/>
          <ac:picMkLst>
            <pc:docMk/>
            <pc:sldMk cId="2299278995" sldId="302"/>
            <ac:picMk id="3" creationId="{DBA17CDB-8D97-4B5F-ADC2-CFE097881E2D}"/>
          </ac:picMkLst>
        </pc:picChg>
        <pc:picChg chg="add del mod">
          <ac:chgData name="Haochun" userId="898e547e-b322-4c40-a52b-eefdc03f4b32" providerId="ADAL" clId="{141A1CB8-AE89-4CCA-9C97-6DEFD8F1430D}" dt="2020-09-13T09:39:45.813" v="552" actId="478"/>
          <ac:picMkLst>
            <pc:docMk/>
            <pc:sldMk cId="2299278995" sldId="302"/>
            <ac:picMk id="5" creationId="{AD312EC8-F294-4C82-A595-9D393838FE8C}"/>
          </ac:picMkLst>
        </pc:picChg>
        <pc:picChg chg="add del">
          <ac:chgData name="Haochun" userId="898e547e-b322-4c40-a52b-eefdc03f4b32" providerId="ADAL" clId="{141A1CB8-AE89-4CCA-9C97-6DEFD8F1430D}" dt="2020-09-13T09:40:01.349" v="557"/>
          <ac:picMkLst>
            <pc:docMk/>
            <pc:sldMk cId="2299278995" sldId="302"/>
            <ac:picMk id="8" creationId="{3343C71D-9245-476B-BA55-03DF1A295992}"/>
          </ac:picMkLst>
        </pc:picChg>
      </pc:sldChg>
      <pc:sldChg chg="modSp add">
        <pc:chgData name="Haochun" userId="898e547e-b322-4c40-a52b-eefdc03f4b32" providerId="ADAL" clId="{141A1CB8-AE89-4CCA-9C97-6DEFD8F1430D}" dt="2020-09-13T09:08:12.691" v="141" actId="20577"/>
        <pc:sldMkLst>
          <pc:docMk/>
          <pc:sldMk cId="1820256050" sldId="303"/>
        </pc:sldMkLst>
        <pc:spChg chg="mod">
          <ac:chgData name="Haochun" userId="898e547e-b322-4c40-a52b-eefdc03f4b32" providerId="ADAL" clId="{141A1CB8-AE89-4CCA-9C97-6DEFD8F1430D}" dt="2020-09-13T09:08:12.691" v="141" actId="20577"/>
          <ac:spMkLst>
            <pc:docMk/>
            <pc:sldMk cId="1820256050" sldId="303"/>
            <ac:spMk id="67" creationId="{00000000-0000-0000-0000-000000000000}"/>
          </ac:spMkLst>
        </pc:spChg>
      </pc:sldChg>
      <pc:sldChg chg="delSp modSp add">
        <pc:chgData name="Haochun" userId="898e547e-b322-4c40-a52b-eefdc03f4b32" providerId="ADAL" clId="{141A1CB8-AE89-4CCA-9C97-6DEFD8F1430D}" dt="2020-09-13T09:32:40.931" v="525" actId="20577"/>
        <pc:sldMkLst>
          <pc:docMk/>
          <pc:sldMk cId="3393186930" sldId="304"/>
        </pc:sldMkLst>
        <pc:spChg chg="mod">
          <ac:chgData name="Haochun" userId="898e547e-b322-4c40-a52b-eefdc03f4b32" providerId="ADAL" clId="{141A1CB8-AE89-4CCA-9C97-6DEFD8F1430D}" dt="2020-09-13T09:10:08.441" v="147" actId="20577"/>
          <ac:spMkLst>
            <pc:docMk/>
            <pc:sldMk cId="3393186930" sldId="304"/>
            <ac:spMk id="565" creationId="{00000000-0000-0000-0000-000000000000}"/>
          </ac:spMkLst>
        </pc:spChg>
        <pc:spChg chg="mod">
          <ac:chgData name="Haochun" userId="898e547e-b322-4c40-a52b-eefdc03f4b32" providerId="ADAL" clId="{141A1CB8-AE89-4CCA-9C97-6DEFD8F1430D}" dt="2020-09-13T09:32:40.931" v="525" actId="20577"/>
          <ac:spMkLst>
            <pc:docMk/>
            <pc:sldMk cId="3393186930" sldId="304"/>
            <ac:spMk id="566" creationId="{00000000-0000-0000-0000-000000000000}"/>
          </ac:spMkLst>
        </pc:spChg>
        <pc:picChg chg="del">
          <ac:chgData name="Haochun" userId="898e547e-b322-4c40-a52b-eefdc03f4b32" providerId="ADAL" clId="{141A1CB8-AE89-4CCA-9C97-6DEFD8F1430D}" dt="2020-09-13T09:10:13.867" v="148" actId="478"/>
          <ac:picMkLst>
            <pc:docMk/>
            <pc:sldMk cId="3393186930" sldId="304"/>
            <ac:picMk id="6" creationId="{253095C6-EB23-4E9E-B80F-4AF61059352E}"/>
          </ac:picMkLst>
        </pc:picChg>
      </pc:sldChg>
      <pc:sldChg chg="addSp delSp modSp add">
        <pc:chgData name="Haochun" userId="898e547e-b322-4c40-a52b-eefdc03f4b32" providerId="ADAL" clId="{141A1CB8-AE89-4CCA-9C97-6DEFD8F1430D}" dt="2020-09-13T09:40:21.989" v="565" actId="14100"/>
        <pc:sldMkLst>
          <pc:docMk/>
          <pc:sldMk cId="1969546928" sldId="305"/>
        </pc:sldMkLst>
        <pc:picChg chg="del">
          <ac:chgData name="Haochun" userId="898e547e-b322-4c40-a52b-eefdc03f4b32" providerId="ADAL" clId="{141A1CB8-AE89-4CCA-9C97-6DEFD8F1430D}" dt="2020-09-13T09:40:06.104" v="559" actId="478"/>
          <ac:picMkLst>
            <pc:docMk/>
            <pc:sldMk cId="1969546928" sldId="305"/>
            <ac:picMk id="3" creationId="{DBA17CDB-8D97-4B5F-ADC2-CFE097881E2D}"/>
          </ac:picMkLst>
        </pc:picChg>
        <pc:picChg chg="add mod">
          <ac:chgData name="Haochun" userId="898e547e-b322-4c40-a52b-eefdc03f4b32" providerId="ADAL" clId="{141A1CB8-AE89-4CCA-9C97-6DEFD8F1430D}" dt="2020-09-13T09:40:21.989" v="565" actId="14100"/>
          <ac:picMkLst>
            <pc:docMk/>
            <pc:sldMk cId="1969546928" sldId="305"/>
            <ac:picMk id="4" creationId="{2E24C126-4D5F-47B9-A315-42BD2A725BCE}"/>
          </ac:picMkLst>
        </pc:picChg>
      </pc:sldChg>
      <pc:sldChg chg="add">
        <pc:chgData name="Haochun" userId="898e547e-b322-4c40-a52b-eefdc03f4b32" providerId="ADAL" clId="{141A1CB8-AE89-4CCA-9C97-6DEFD8F1430D}" dt="2020-09-13T09:40:57.128" v="582"/>
        <pc:sldMkLst>
          <pc:docMk/>
          <pc:sldMk cId="1605639973" sldId="306"/>
        </pc:sldMkLst>
      </pc:sldChg>
      <pc:sldChg chg="modSp add del">
        <pc:chgData name="Haochun" userId="898e547e-b322-4c40-a52b-eefdc03f4b32" providerId="ADAL" clId="{141A1CB8-AE89-4CCA-9C97-6DEFD8F1430D}" dt="2020-09-13T09:41:20.928" v="589" actId="2696"/>
        <pc:sldMkLst>
          <pc:docMk/>
          <pc:sldMk cId="2080908463" sldId="307"/>
        </pc:sldMkLst>
        <pc:spChg chg="mod">
          <ac:chgData name="Haochun" userId="898e547e-b322-4c40-a52b-eefdc03f4b32" providerId="ADAL" clId="{141A1CB8-AE89-4CCA-9C97-6DEFD8F1430D}" dt="2020-09-13T09:41:18.680" v="588" actId="20577"/>
          <ac:spMkLst>
            <pc:docMk/>
            <pc:sldMk cId="2080908463" sldId="307"/>
            <ac:spMk id="3" creationId="{B3CBD19C-95D4-447F-AEC2-6CC258CFD08F}"/>
          </ac:spMkLst>
        </pc:spChg>
      </pc:sldChg>
      <pc:sldChg chg="modSp add modNotesTx">
        <pc:chgData name="Haochun" userId="898e547e-b322-4c40-a52b-eefdc03f4b32" providerId="ADAL" clId="{141A1CB8-AE89-4CCA-9C97-6DEFD8F1430D}" dt="2020-09-14T01:51:56.178" v="1840" actId="20577"/>
        <pc:sldMkLst>
          <pc:docMk/>
          <pc:sldMk cId="736358236" sldId="308"/>
        </pc:sldMkLst>
        <pc:spChg chg="mod">
          <ac:chgData name="Haochun" userId="898e547e-b322-4c40-a52b-eefdc03f4b32" providerId="ADAL" clId="{141A1CB8-AE89-4CCA-9C97-6DEFD8F1430D}" dt="2020-09-14T01:51:34.920" v="1786" actId="20577"/>
          <ac:spMkLst>
            <pc:docMk/>
            <pc:sldMk cId="736358236" sldId="308"/>
            <ac:spMk id="3" creationId="{B3CBD19C-95D4-447F-AEC2-6CC258CFD08F}"/>
          </ac:spMkLst>
        </pc:spChg>
      </pc:sldChg>
      <pc:sldChg chg="add del">
        <pc:chgData name="Haochun" userId="898e547e-b322-4c40-a52b-eefdc03f4b32" providerId="ADAL" clId="{141A1CB8-AE89-4CCA-9C97-6DEFD8F1430D}" dt="2020-09-13T09:50:23.742" v="598" actId="2696"/>
        <pc:sldMkLst>
          <pc:docMk/>
          <pc:sldMk cId="682607094" sldId="309"/>
        </pc:sldMkLst>
      </pc:sldChg>
      <pc:sldChg chg="add del">
        <pc:chgData name="Haochun" userId="898e547e-b322-4c40-a52b-eefdc03f4b32" providerId="ADAL" clId="{141A1CB8-AE89-4CCA-9C97-6DEFD8F1430D}" dt="2020-09-13T09:41:29.331" v="591"/>
        <pc:sldMkLst>
          <pc:docMk/>
          <pc:sldMk cId="1562833576" sldId="309"/>
        </pc:sldMkLst>
      </pc:sldChg>
      <pc:sldChg chg="delSp modSp add">
        <pc:chgData name="Haochun" userId="898e547e-b322-4c40-a52b-eefdc03f4b32" providerId="ADAL" clId="{141A1CB8-AE89-4CCA-9C97-6DEFD8F1430D}" dt="2020-09-14T01:24:43.543" v="1483" actId="255"/>
        <pc:sldMkLst>
          <pc:docMk/>
          <pc:sldMk cId="1396758735" sldId="310"/>
        </pc:sldMkLst>
        <pc:spChg chg="del">
          <ac:chgData name="Haochun" userId="898e547e-b322-4c40-a52b-eefdc03f4b32" providerId="ADAL" clId="{141A1CB8-AE89-4CCA-9C97-6DEFD8F1430D}" dt="2020-09-13T14:20:19.266" v="1325" actId="478"/>
          <ac:spMkLst>
            <pc:docMk/>
            <pc:sldMk cId="1396758735" sldId="310"/>
            <ac:spMk id="3" creationId="{557B5D43-82A0-4B50-A9F0-2302ED032EB9}"/>
          </ac:spMkLst>
        </pc:spChg>
        <pc:spChg chg="mod">
          <ac:chgData name="Haochun" userId="898e547e-b322-4c40-a52b-eefdc03f4b32" providerId="ADAL" clId="{141A1CB8-AE89-4CCA-9C97-6DEFD8F1430D}" dt="2020-09-14T01:24:43.543" v="1483" actId="255"/>
          <ac:spMkLst>
            <pc:docMk/>
            <pc:sldMk cId="1396758735" sldId="310"/>
            <ac:spMk id="112" creationId="{00000000-0000-0000-0000-000000000000}"/>
          </ac:spMkLst>
        </pc:spChg>
      </pc:sldChg>
      <pc:sldChg chg="add del">
        <pc:chgData name="Haochun" userId="898e547e-b322-4c40-a52b-eefdc03f4b32" providerId="ADAL" clId="{141A1CB8-AE89-4CCA-9C97-6DEFD8F1430D}" dt="2020-09-13T09:50:17.863" v="596"/>
        <pc:sldMkLst>
          <pc:docMk/>
          <pc:sldMk cId="1427156894" sldId="310"/>
        </pc:sldMkLst>
      </pc:sldChg>
      <pc:sldChg chg="modSp add">
        <pc:chgData name="Haochun" userId="898e547e-b322-4c40-a52b-eefdc03f4b32" providerId="ADAL" clId="{141A1CB8-AE89-4CCA-9C97-6DEFD8F1430D}" dt="2020-09-13T09:51:00.656" v="616"/>
        <pc:sldMkLst>
          <pc:docMk/>
          <pc:sldMk cId="1745643892" sldId="311"/>
        </pc:sldMkLst>
        <pc:spChg chg="mod">
          <ac:chgData name="Haochun" userId="898e547e-b322-4c40-a52b-eefdc03f4b32" providerId="ADAL" clId="{141A1CB8-AE89-4CCA-9C97-6DEFD8F1430D}" dt="2020-09-13T09:50:48.333" v="615" actId="20577"/>
          <ac:spMkLst>
            <pc:docMk/>
            <pc:sldMk cId="1745643892" sldId="311"/>
            <ac:spMk id="112" creationId="{00000000-0000-0000-0000-000000000000}"/>
          </ac:spMkLst>
        </pc:spChg>
        <pc:spChg chg="mod">
          <ac:chgData name="Haochun" userId="898e547e-b322-4c40-a52b-eefdc03f4b32" providerId="ADAL" clId="{141A1CB8-AE89-4CCA-9C97-6DEFD8F1430D}" dt="2020-09-13T09:51:00.656" v="616"/>
          <ac:spMkLst>
            <pc:docMk/>
            <pc:sldMk cId="1745643892" sldId="311"/>
            <ac:spMk id="113" creationId="{00000000-0000-0000-0000-000000000000}"/>
          </ac:spMkLst>
        </pc:spChg>
      </pc:sldChg>
      <pc:sldChg chg="modSp add ord">
        <pc:chgData name="Haochun" userId="898e547e-b322-4c40-a52b-eefdc03f4b32" providerId="ADAL" clId="{141A1CB8-AE89-4CCA-9C97-6DEFD8F1430D}" dt="2020-09-13T09:53:56.733" v="635" actId="20577"/>
        <pc:sldMkLst>
          <pc:docMk/>
          <pc:sldMk cId="339566089" sldId="312"/>
        </pc:sldMkLst>
        <pc:spChg chg="mod">
          <ac:chgData name="Haochun" userId="898e547e-b322-4c40-a52b-eefdc03f4b32" providerId="ADAL" clId="{141A1CB8-AE89-4CCA-9C97-6DEFD8F1430D}" dt="2020-09-13T09:53:56.733" v="635" actId="20577"/>
          <ac:spMkLst>
            <pc:docMk/>
            <pc:sldMk cId="339566089" sldId="312"/>
            <ac:spMk id="113" creationId="{00000000-0000-0000-0000-000000000000}"/>
          </ac:spMkLst>
        </pc:spChg>
      </pc:sldChg>
      <pc:sldChg chg="add del">
        <pc:chgData name="Haochun" userId="898e547e-b322-4c40-a52b-eefdc03f4b32" providerId="ADAL" clId="{141A1CB8-AE89-4CCA-9C97-6DEFD8F1430D}" dt="2020-09-13T09:53:41.571" v="623"/>
        <pc:sldMkLst>
          <pc:docMk/>
          <pc:sldMk cId="1181751026" sldId="312"/>
        </pc:sldMkLst>
      </pc:sldChg>
      <pc:sldChg chg="add del">
        <pc:chgData name="Haochun" userId="898e547e-b322-4c40-a52b-eefdc03f4b32" providerId="ADAL" clId="{141A1CB8-AE89-4CCA-9C97-6DEFD8F1430D}" dt="2020-09-13T09:53:45.255" v="625"/>
        <pc:sldMkLst>
          <pc:docMk/>
          <pc:sldMk cId="2394189510" sldId="312"/>
        </pc:sldMkLst>
      </pc:sldChg>
      <pc:sldChg chg="modSp add">
        <pc:chgData name="Haochun" userId="898e547e-b322-4c40-a52b-eefdc03f4b32" providerId="ADAL" clId="{141A1CB8-AE89-4CCA-9C97-6DEFD8F1430D}" dt="2020-09-13T13:33:34.786" v="1135" actId="20577"/>
        <pc:sldMkLst>
          <pc:docMk/>
          <pc:sldMk cId="3890899355" sldId="313"/>
        </pc:sldMkLst>
        <pc:spChg chg="mod">
          <ac:chgData name="Haochun" userId="898e547e-b322-4c40-a52b-eefdc03f4b32" providerId="ADAL" clId="{141A1CB8-AE89-4CCA-9C97-6DEFD8F1430D}" dt="2020-09-13T13:33:34.786" v="1135" actId="20577"/>
          <ac:spMkLst>
            <pc:docMk/>
            <pc:sldMk cId="3890899355" sldId="313"/>
            <ac:spMk id="113" creationId="{00000000-0000-0000-0000-000000000000}"/>
          </ac:spMkLst>
        </pc:spChg>
      </pc:sldChg>
      <pc:sldChg chg="modSp add del">
        <pc:chgData name="Haochun" userId="898e547e-b322-4c40-a52b-eefdc03f4b32" providerId="ADAL" clId="{141A1CB8-AE89-4CCA-9C97-6DEFD8F1430D}" dt="2020-09-13T14:06:52.983" v="1233" actId="2696"/>
        <pc:sldMkLst>
          <pc:docMk/>
          <pc:sldMk cId="3465015664" sldId="314"/>
        </pc:sldMkLst>
        <pc:spChg chg="mod">
          <ac:chgData name="Haochun" userId="898e547e-b322-4c40-a52b-eefdc03f4b32" providerId="ADAL" clId="{141A1CB8-AE89-4CCA-9C97-6DEFD8F1430D}" dt="2020-09-13T13:34:18.217" v="1139"/>
          <ac:spMkLst>
            <pc:docMk/>
            <pc:sldMk cId="3465015664" sldId="314"/>
            <ac:spMk id="6" creationId="{167E8933-4101-4578-9551-45BE61C4DCDA}"/>
          </ac:spMkLst>
        </pc:spChg>
        <pc:spChg chg="mod">
          <ac:chgData name="Haochun" userId="898e547e-b322-4c40-a52b-eefdc03f4b32" providerId="ADAL" clId="{141A1CB8-AE89-4CCA-9C97-6DEFD8F1430D}" dt="2020-09-13T14:01:38.403" v="1157" actId="20577"/>
          <ac:spMkLst>
            <pc:docMk/>
            <pc:sldMk cId="3465015664" sldId="314"/>
            <ac:spMk id="545" creationId="{00000000-0000-0000-0000-000000000000}"/>
          </ac:spMkLst>
        </pc:spChg>
      </pc:sldChg>
      <pc:sldChg chg="addSp delSp modSp add">
        <pc:chgData name="Haochun" userId="898e547e-b322-4c40-a52b-eefdc03f4b32" providerId="ADAL" clId="{141A1CB8-AE89-4CCA-9C97-6DEFD8F1430D}" dt="2020-09-13T14:05:06.366" v="1208"/>
        <pc:sldMkLst>
          <pc:docMk/>
          <pc:sldMk cId="2050167801" sldId="315"/>
        </pc:sldMkLst>
        <pc:spChg chg="add del">
          <ac:chgData name="Haochun" userId="898e547e-b322-4c40-a52b-eefdc03f4b32" providerId="ADAL" clId="{141A1CB8-AE89-4CCA-9C97-6DEFD8F1430D}" dt="2020-09-13T14:05:06.366" v="1208"/>
          <ac:spMkLst>
            <pc:docMk/>
            <pc:sldMk cId="2050167801" sldId="315"/>
            <ac:spMk id="2" creationId="{4FA8E94B-37B1-459A-B626-456A81584957}"/>
          </ac:spMkLst>
        </pc:spChg>
        <pc:spChg chg="mod">
          <ac:chgData name="Haochun" userId="898e547e-b322-4c40-a52b-eefdc03f4b32" providerId="ADAL" clId="{141A1CB8-AE89-4CCA-9C97-6DEFD8F1430D}" dt="2020-09-13T14:03:13.708" v="1183" actId="20577"/>
          <ac:spMkLst>
            <pc:docMk/>
            <pc:sldMk cId="2050167801" sldId="315"/>
            <ac:spMk id="6" creationId="{167E8933-4101-4578-9551-45BE61C4DCDA}"/>
          </ac:spMkLst>
        </pc:spChg>
      </pc:sldChg>
      <pc:sldChg chg="modSp add">
        <pc:chgData name="Haochun" userId="898e547e-b322-4c40-a52b-eefdc03f4b32" providerId="ADAL" clId="{141A1CB8-AE89-4CCA-9C97-6DEFD8F1430D}" dt="2020-09-13T14:04:56.117" v="1206" actId="20577"/>
        <pc:sldMkLst>
          <pc:docMk/>
          <pc:sldMk cId="3782452533" sldId="316"/>
        </pc:sldMkLst>
        <pc:spChg chg="mod">
          <ac:chgData name="Haochun" userId="898e547e-b322-4c40-a52b-eefdc03f4b32" providerId="ADAL" clId="{141A1CB8-AE89-4CCA-9C97-6DEFD8F1430D}" dt="2020-09-13T14:04:56.117" v="1206" actId="20577"/>
          <ac:spMkLst>
            <pc:docMk/>
            <pc:sldMk cId="3782452533" sldId="316"/>
            <ac:spMk id="6" creationId="{167E8933-4101-4578-9551-45BE61C4DCDA}"/>
          </ac:spMkLst>
        </pc:spChg>
        <pc:spChg chg="mod">
          <ac:chgData name="Haochun" userId="898e547e-b322-4c40-a52b-eefdc03f4b32" providerId="ADAL" clId="{141A1CB8-AE89-4CCA-9C97-6DEFD8F1430D}" dt="2020-09-13T14:04:36.029" v="1187"/>
          <ac:spMkLst>
            <pc:docMk/>
            <pc:sldMk cId="3782452533" sldId="316"/>
            <ac:spMk id="545" creationId="{00000000-0000-0000-0000-000000000000}"/>
          </ac:spMkLst>
        </pc:spChg>
      </pc:sldChg>
      <pc:sldChg chg="addSp delSp modSp add ord">
        <pc:chgData name="Haochun" userId="898e547e-b322-4c40-a52b-eefdc03f4b32" providerId="ADAL" clId="{141A1CB8-AE89-4CCA-9C97-6DEFD8F1430D}" dt="2020-09-13T14:10:16.636" v="1262"/>
        <pc:sldMkLst>
          <pc:docMk/>
          <pc:sldMk cId="2848289557" sldId="317"/>
        </pc:sldMkLst>
        <pc:spChg chg="mod">
          <ac:chgData name="Haochun" userId="898e547e-b322-4c40-a52b-eefdc03f4b32" providerId="ADAL" clId="{141A1CB8-AE89-4CCA-9C97-6DEFD8F1430D}" dt="2020-09-13T14:07:24.951" v="1240"/>
          <ac:spMkLst>
            <pc:docMk/>
            <pc:sldMk cId="2848289557" sldId="317"/>
            <ac:spMk id="6" creationId="{167E8933-4101-4578-9551-45BE61C4DCDA}"/>
          </ac:spMkLst>
        </pc:spChg>
        <pc:spChg chg="mod">
          <ac:chgData name="Haochun" userId="898e547e-b322-4c40-a52b-eefdc03f4b32" providerId="ADAL" clId="{141A1CB8-AE89-4CCA-9C97-6DEFD8F1430D}" dt="2020-09-13T14:08:23.757" v="1260" actId="20577"/>
          <ac:spMkLst>
            <pc:docMk/>
            <pc:sldMk cId="2848289557" sldId="317"/>
            <ac:spMk id="545" creationId="{00000000-0000-0000-0000-000000000000}"/>
          </ac:spMkLst>
        </pc:spChg>
        <pc:picChg chg="add del mod">
          <ac:chgData name="Haochun" userId="898e547e-b322-4c40-a52b-eefdc03f4b32" providerId="ADAL" clId="{141A1CB8-AE89-4CCA-9C97-6DEFD8F1430D}" dt="2020-09-13T14:07:26.923" v="1241" actId="478"/>
          <ac:picMkLst>
            <pc:docMk/>
            <pc:sldMk cId="2848289557" sldId="317"/>
            <ac:picMk id="3" creationId="{9924C117-C391-4AC8-A282-3AFC755AA7DF}"/>
          </ac:picMkLst>
        </pc:picChg>
        <pc:picChg chg="add del mod">
          <ac:chgData name="Haochun" userId="898e547e-b322-4c40-a52b-eefdc03f4b32" providerId="ADAL" clId="{141A1CB8-AE89-4CCA-9C97-6DEFD8F1430D}" dt="2020-09-13T14:06:23.539" v="1224" actId="478"/>
          <ac:picMkLst>
            <pc:docMk/>
            <pc:sldMk cId="2848289557" sldId="317"/>
            <ac:picMk id="5" creationId="{82930639-F00D-4BF6-98AE-568B514389F5}"/>
          </ac:picMkLst>
        </pc:picChg>
        <pc:picChg chg="add del mod">
          <ac:chgData name="Haochun" userId="898e547e-b322-4c40-a52b-eefdc03f4b32" providerId="ADAL" clId="{141A1CB8-AE89-4CCA-9C97-6DEFD8F1430D}" dt="2020-09-13T14:07:27.412" v="1242" actId="478"/>
          <ac:picMkLst>
            <pc:docMk/>
            <pc:sldMk cId="2848289557" sldId="317"/>
            <ac:picMk id="8" creationId="{38EBB876-E44D-41F6-8E0E-ED4332E36E25}"/>
          </ac:picMkLst>
        </pc:picChg>
      </pc:sldChg>
      <pc:sldChg chg="add ord">
        <pc:chgData name="Haochun" userId="898e547e-b322-4c40-a52b-eefdc03f4b32" providerId="ADAL" clId="{141A1CB8-AE89-4CCA-9C97-6DEFD8F1430D}" dt="2020-09-13T14:08:45.782" v="1261"/>
        <pc:sldMkLst>
          <pc:docMk/>
          <pc:sldMk cId="280456104" sldId="318"/>
        </pc:sldMkLst>
      </pc:sldChg>
      <pc:sldChg chg="delSp modSp add">
        <pc:chgData name="Haochun" userId="898e547e-b322-4c40-a52b-eefdc03f4b32" providerId="ADAL" clId="{141A1CB8-AE89-4CCA-9C97-6DEFD8F1430D}" dt="2020-09-13T14:11:39.564" v="1280" actId="20577"/>
        <pc:sldMkLst>
          <pc:docMk/>
          <pc:sldMk cId="3465284709" sldId="319"/>
        </pc:sldMkLst>
        <pc:spChg chg="mod">
          <ac:chgData name="Haochun" userId="898e547e-b322-4c40-a52b-eefdc03f4b32" providerId="ADAL" clId="{141A1CB8-AE89-4CCA-9C97-6DEFD8F1430D}" dt="2020-09-13T14:10:40.369" v="1265"/>
          <ac:spMkLst>
            <pc:docMk/>
            <pc:sldMk cId="3465284709" sldId="319"/>
            <ac:spMk id="6" creationId="{167E8933-4101-4578-9551-45BE61C4DCDA}"/>
          </ac:spMkLst>
        </pc:spChg>
        <pc:spChg chg="mod">
          <ac:chgData name="Haochun" userId="898e547e-b322-4c40-a52b-eefdc03f4b32" providerId="ADAL" clId="{141A1CB8-AE89-4CCA-9C97-6DEFD8F1430D}" dt="2020-09-13T14:11:39.564" v="1280" actId="20577"/>
          <ac:spMkLst>
            <pc:docMk/>
            <pc:sldMk cId="3465284709" sldId="319"/>
            <ac:spMk id="545" creationId="{00000000-0000-0000-0000-000000000000}"/>
          </ac:spMkLst>
        </pc:spChg>
        <pc:picChg chg="del">
          <ac:chgData name="Haochun" userId="898e547e-b322-4c40-a52b-eefdc03f4b32" providerId="ADAL" clId="{141A1CB8-AE89-4CCA-9C97-6DEFD8F1430D}" dt="2020-09-13T14:10:50.659" v="1267" actId="478"/>
          <ac:picMkLst>
            <pc:docMk/>
            <pc:sldMk cId="3465284709" sldId="319"/>
            <ac:picMk id="3" creationId="{9924C117-C391-4AC8-A282-3AFC755AA7DF}"/>
          </ac:picMkLst>
        </pc:picChg>
        <pc:picChg chg="del">
          <ac:chgData name="Haochun" userId="898e547e-b322-4c40-a52b-eefdc03f4b32" providerId="ADAL" clId="{141A1CB8-AE89-4CCA-9C97-6DEFD8F1430D}" dt="2020-09-13T14:10:51.148" v="1268" actId="478"/>
          <ac:picMkLst>
            <pc:docMk/>
            <pc:sldMk cId="3465284709" sldId="319"/>
            <ac:picMk id="8" creationId="{38EBB876-E44D-41F6-8E0E-ED4332E36E25}"/>
          </ac:picMkLst>
        </pc:picChg>
      </pc:sldChg>
      <pc:sldChg chg="addSp delSp modSp add">
        <pc:chgData name="Haochun" userId="898e547e-b322-4c40-a52b-eefdc03f4b32" providerId="ADAL" clId="{141A1CB8-AE89-4CCA-9C97-6DEFD8F1430D}" dt="2020-09-13T14:12:45.215" v="1303" actId="122"/>
        <pc:sldMkLst>
          <pc:docMk/>
          <pc:sldMk cId="585238666" sldId="320"/>
        </pc:sldMkLst>
        <pc:spChg chg="add del mod">
          <ac:chgData name="Haochun" userId="898e547e-b322-4c40-a52b-eefdc03f4b32" providerId="ADAL" clId="{141A1CB8-AE89-4CCA-9C97-6DEFD8F1430D}" dt="2020-09-13T14:12:38.364" v="1289" actId="478"/>
          <ac:spMkLst>
            <pc:docMk/>
            <pc:sldMk cId="585238666" sldId="320"/>
            <ac:spMk id="3" creationId="{E4D99623-9A8F-495D-A4E5-0AF385196394}"/>
          </ac:spMkLst>
        </pc:spChg>
        <pc:spChg chg="mod">
          <ac:chgData name="Haochun" userId="898e547e-b322-4c40-a52b-eefdc03f4b32" providerId="ADAL" clId="{141A1CB8-AE89-4CCA-9C97-6DEFD8F1430D}" dt="2020-09-13T14:12:45.215" v="1303" actId="122"/>
          <ac:spMkLst>
            <pc:docMk/>
            <pc:sldMk cId="585238666" sldId="320"/>
            <ac:spMk id="112" creationId="{00000000-0000-0000-0000-000000000000}"/>
          </ac:spMkLst>
        </pc:spChg>
        <pc:spChg chg="del">
          <ac:chgData name="Haochun" userId="898e547e-b322-4c40-a52b-eefdc03f4b32" providerId="ADAL" clId="{141A1CB8-AE89-4CCA-9C97-6DEFD8F1430D}" dt="2020-09-13T14:12:35.778" v="1288" actId="478"/>
          <ac:spMkLst>
            <pc:docMk/>
            <pc:sldMk cId="585238666" sldId="320"/>
            <ac:spMk id="113" creationId="{00000000-0000-0000-0000-000000000000}"/>
          </ac:spMkLst>
        </pc:spChg>
      </pc:sldChg>
      <pc:sldChg chg="modSp add">
        <pc:chgData name="Haochun" userId="898e547e-b322-4c40-a52b-eefdc03f4b32" providerId="ADAL" clId="{141A1CB8-AE89-4CCA-9C97-6DEFD8F1430D}" dt="2020-09-14T02:35:08.781" v="1927" actId="20577"/>
        <pc:sldMkLst>
          <pc:docMk/>
          <pc:sldMk cId="2399688917" sldId="321"/>
        </pc:sldMkLst>
        <pc:spChg chg="mod">
          <ac:chgData name="Haochun" userId="898e547e-b322-4c40-a52b-eefdc03f4b32" providerId="ADAL" clId="{141A1CB8-AE89-4CCA-9C97-6DEFD8F1430D}" dt="2020-09-14T02:35:08.781" v="1927" actId="20577"/>
          <ac:spMkLst>
            <pc:docMk/>
            <pc:sldMk cId="2399688917" sldId="321"/>
            <ac:spMk id="3" creationId="{B3CBD19C-95D4-447F-AEC2-6CC258CFD08F}"/>
          </ac:spMkLst>
        </pc:spChg>
        <pc:spChg chg="mod">
          <ac:chgData name="Haochun" userId="898e547e-b322-4c40-a52b-eefdc03f4b32" providerId="ADAL" clId="{141A1CB8-AE89-4CCA-9C97-6DEFD8F1430D}" dt="2020-09-13T14:20:25.804" v="1338" actId="20577"/>
          <ac:spMkLst>
            <pc:docMk/>
            <pc:sldMk cId="2399688917" sldId="321"/>
            <ac:spMk id="436" creationId="{00000000-0000-0000-0000-000000000000}"/>
          </ac:spMkLst>
        </pc:spChg>
      </pc:sldChg>
      <pc:sldMasterChg chg="del delSldLayout">
        <pc:chgData name="Haochun" userId="898e547e-b322-4c40-a52b-eefdc03f4b32" providerId="ADAL" clId="{141A1CB8-AE89-4CCA-9C97-6DEFD8F1430D}" dt="2020-09-13T08:27:18.752" v="14" actId="2696"/>
        <pc:sldMasterMkLst>
          <pc:docMk/>
          <pc:sldMasterMk cId="0" sldId="2147483709"/>
        </pc:sldMasterMkLst>
        <pc:sldLayoutChg chg="del">
          <pc:chgData name="Haochun" userId="898e547e-b322-4c40-a52b-eefdc03f4b32" providerId="ADAL" clId="{141A1CB8-AE89-4CCA-9C97-6DEFD8F1430D}" dt="2020-09-13T08:27:18.739" v="3" actId="2696"/>
          <pc:sldLayoutMkLst>
            <pc:docMk/>
            <pc:sldMasterMk cId="0" sldId="2147483709"/>
            <pc:sldLayoutMk cId="0" sldId="2147483648"/>
          </pc:sldLayoutMkLst>
        </pc:sldLayoutChg>
        <pc:sldLayoutChg chg="del">
          <pc:chgData name="Haochun" userId="898e547e-b322-4c40-a52b-eefdc03f4b32" providerId="ADAL" clId="{141A1CB8-AE89-4CCA-9C97-6DEFD8F1430D}" dt="2020-09-13T08:27:18.739" v="4" actId="2696"/>
          <pc:sldLayoutMkLst>
            <pc:docMk/>
            <pc:sldMasterMk cId="0" sldId="2147483709"/>
            <pc:sldLayoutMk cId="0" sldId="2147483649"/>
          </pc:sldLayoutMkLst>
        </pc:sldLayoutChg>
        <pc:sldLayoutChg chg="del">
          <pc:chgData name="Haochun" userId="898e547e-b322-4c40-a52b-eefdc03f4b32" providerId="ADAL" clId="{141A1CB8-AE89-4CCA-9C97-6DEFD8F1430D}" dt="2020-09-13T08:27:18.740" v="5" actId="2696"/>
          <pc:sldLayoutMkLst>
            <pc:docMk/>
            <pc:sldMasterMk cId="0" sldId="2147483709"/>
            <pc:sldLayoutMk cId="0" sldId="2147483650"/>
          </pc:sldLayoutMkLst>
        </pc:sldLayoutChg>
        <pc:sldLayoutChg chg="del">
          <pc:chgData name="Haochun" userId="898e547e-b322-4c40-a52b-eefdc03f4b32" providerId="ADAL" clId="{141A1CB8-AE89-4CCA-9C97-6DEFD8F1430D}" dt="2020-09-13T08:27:18.741" v="6" actId="2696"/>
          <pc:sldLayoutMkLst>
            <pc:docMk/>
            <pc:sldMasterMk cId="0" sldId="2147483709"/>
            <pc:sldLayoutMk cId="0" sldId="2147483651"/>
          </pc:sldLayoutMkLst>
        </pc:sldLayoutChg>
        <pc:sldLayoutChg chg="del">
          <pc:chgData name="Haochun" userId="898e547e-b322-4c40-a52b-eefdc03f4b32" providerId="ADAL" clId="{141A1CB8-AE89-4CCA-9C97-6DEFD8F1430D}" dt="2020-09-13T08:27:18.742" v="7" actId="2696"/>
          <pc:sldLayoutMkLst>
            <pc:docMk/>
            <pc:sldMasterMk cId="0" sldId="2147483709"/>
            <pc:sldLayoutMk cId="0" sldId="2147483652"/>
          </pc:sldLayoutMkLst>
        </pc:sldLayoutChg>
        <pc:sldLayoutChg chg="del">
          <pc:chgData name="Haochun" userId="898e547e-b322-4c40-a52b-eefdc03f4b32" providerId="ADAL" clId="{141A1CB8-AE89-4CCA-9C97-6DEFD8F1430D}" dt="2020-09-13T08:27:18.744" v="8" actId="2696"/>
          <pc:sldLayoutMkLst>
            <pc:docMk/>
            <pc:sldMasterMk cId="0" sldId="2147483709"/>
            <pc:sldLayoutMk cId="0" sldId="2147483653"/>
          </pc:sldLayoutMkLst>
        </pc:sldLayoutChg>
        <pc:sldLayoutChg chg="del">
          <pc:chgData name="Haochun" userId="898e547e-b322-4c40-a52b-eefdc03f4b32" providerId="ADAL" clId="{141A1CB8-AE89-4CCA-9C97-6DEFD8F1430D}" dt="2020-09-13T08:27:18.745" v="9" actId="2696"/>
          <pc:sldLayoutMkLst>
            <pc:docMk/>
            <pc:sldMasterMk cId="0" sldId="2147483709"/>
            <pc:sldLayoutMk cId="0" sldId="2147483654"/>
          </pc:sldLayoutMkLst>
        </pc:sldLayoutChg>
        <pc:sldLayoutChg chg="del">
          <pc:chgData name="Haochun" userId="898e547e-b322-4c40-a52b-eefdc03f4b32" providerId="ADAL" clId="{141A1CB8-AE89-4CCA-9C97-6DEFD8F1430D}" dt="2020-09-13T08:27:18.746" v="10" actId="2696"/>
          <pc:sldLayoutMkLst>
            <pc:docMk/>
            <pc:sldMasterMk cId="0" sldId="2147483709"/>
            <pc:sldLayoutMk cId="0" sldId="2147483655"/>
          </pc:sldLayoutMkLst>
        </pc:sldLayoutChg>
        <pc:sldLayoutChg chg="del">
          <pc:chgData name="Haochun" userId="898e547e-b322-4c40-a52b-eefdc03f4b32" providerId="ADAL" clId="{141A1CB8-AE89-4CCA-9C97-6DEFD8F1430D}" dt="2020-09-13T08:27:18.747" v="11" actId="2696"/>
          <pc:sldLayoutMkLst>
            <pc:docMk/>
            <pc:sldMasterMk cId="0" sldId="2147483709"/>
            <pc:sldLayoutMk cId="0" sldId="2147483656"/>
          </pc:sldLayoutMkLst>
        </pc:sldLayoutChg>
        <pc:sldLayoutChg chg="del">
          <pc:chgData name="Haochun" userId="898e547e-b322-4c40-a52b-eefdc03f4b32" providerId="ADAL" clId="{141A1CB8-AE89-4CCA-9C97-6DEFD8F1430D}" dt="2020-09-13T08:27:18.748" v="12" actId="2696"/>
          <pc:sldLayoutMkLst>
            <pc:docMk/>
            <pc:sldMasterMk cId="0" sldId="2147483709"/>
            <pc:sldLayoutMk cId="0" sldId="2147483657"/>
          </pc:sldLayoutMkLst>
        </pc:sldLayoutChg>
        <pc:sldLayoutChg chg="del">
          <pc:chgData name="Haochun" userId="898e547e-b322-4c40-a52b-eefdc03f4b32" providerId="ADAL" clId="{141A1CB8-AE89-4CCA-9C97-6DEFD8F1430D}" dt="2020-09-13T08:27:18.748" v="13" actId="2696"/>
          <pc:sldLayoutMkLst>
            <pc:docMk/>
            <pc:sldMasterMk cId="0" sldId="2147483709"/>
            <pc:sldLayoutMk cId="0" sldId="2147483658"/>
          </pc:sldLayoutMkLst>
        </pc:sldLayoutChg>
      </pc:sldMasterChg>
      <pc:sldMasterChg chg="delSldLayout">
        <pc:chgData name="Haochun" userId="898e547e-b322-4c40-a52b-eefdc03f4b32" providerId="ADAL" clId="{141A1CB8-AE89-4CCA-9C97-6DEFD8F1430D}" dt="2020-09-13T08:29:06.561" v="34" actId="2696"/>
        <pc:sldMasterMkLst>
          <pc:docMk/>
          <pc:sldMasterMk cId="0" sldId="2147483710"/>
        </pc:sldMasterMkLst>
        <pc:sldLayoutChg chg="del">
          <pc:chgData name="Haochun" userId="898e547e-b322-4c40-a52b-eefdc03f4b32" providerId="ADAL" clId="{141A1CB8-AE89-4CCA-9C97-6DEFD8F1430D}" dt="2020-09-13T08:29:06.561" v="34" actId="2696"/>
          <pc:sldLayoutMkLst>
            <pc:docMk/>
            <pc:sldMasterMk cId="0" sldId="2147483710"/>
            <pc:sldLayoutMk cId="0" sldId="2147483659"/>
          </pc:sldLayoutMkLst>
        </pc:sldLayoutChg>
      </pc:sldMasterChg>
      <pc:sldMasterChg chg="del delSldLayout">
        <pc:chgData name="Haochun" userId="898e547e-b322-4c40-a52b-eefdc03f4b32" providerId="ADAL" clId="{141A1CB8-AE89-4CCA-9C97-6DEFD8F1430D}" dt="2020-09-13T09:06:07.733" v="99" actId="2696"/>
        <pc:sldMasterMkLst>
          <pc:docMk/>
          <pc:sldMasterMk cId="0" sldId="2147483711"/>
        </pc:sldMasterMkLst>
        <pc:sldLayoutChg chg="del">
          <pc:chgData name="Haochun" userId="898e547e-b322-4c40-a52b-eefdc03f4b32" providerId="ADAL" clId="{141A1CB8-AE89-4CCA-9C97-6DEFD8F1430D}" dt="2020-09-13T09:06:07.730" v="98" actId="2696"/>
          <pc:sldLayoutMkLst>
            <pc:docMk/>
            <pc:sldMasterMk cId="0" sldId="2147483711"/>
            <pc:sldLayoutMk cId="0" sldId="2147483670"/>
          </pc:sldLayoutMkLst>
        </pc:sldLayoutChg>
      </pc:sldMasterChg>
      <pc:sldMasterChg chg="del delSldLayout">
        <pc:chgData name="Haochun" userId="898e547e-b322-4c40-a52b-eefdc03f4b32" providerId="ADAL" clId="{141A1CB8-AE89-4CCA-9C97-6DEFD8F1430D}" dt="2020-09-13T09:40:34.554" v="580" actId="2696"/>
        <pc:sldMasterMkLst>
          <pc:docMk/>
          <pc:sldMasterMk cId="0" sldId="2147483712"/>
        </pc:sldMasterMkLst>
        <pc:sldLayoutChg chg="del">
          <pc:chgData name="Haochun" userId="898e547e-b322-4c40-a52b-eefdc03f4b32" providerId="ADAL" clId="{141A1CB8-AE89-4CCA-9C97-6DEFD8F1430D}" dt="2020-09-13T09:40:34.536" v="569" actId="2696"/>
          <pc:sldLayoutMkLst>
            <pc:docMk/>
            <pc:sldMasterMk cId="0" sldId="2147483712"/>
            <pc:sldLayoutMk cId="0" sldId="2147483671"/>
          </pc:sldLayoutMkLst>
        </pc:sldLayoutChg>
        <pc:sldLayoutChg chg="del">
          <pc:chgData name="Haochun" userId="898e547e-b322-4c40-a52b-eefdc03f4b32" providerId="ADAL" clId="{141A1CB8-AE89-4CCA-9C97-6DEFD8F1430D}" dt="2020-09-13T09:40:34.537" v="570" actId="2696"/>
          <pc:sldLayoutMkLst>
            <pc:docMk/>
            <pc:sldMasterMk cId="0" sldId="2147483712"/>
            <pc:sldLayoutMk cId="0" sldId="2147483672"/>
          </pc:sldLayoutMkLst>
        </pc:sldLayoutChg>
        <pc:sldLayoutChg chg="del">
          <pc:chgData name="Haochun" userId="898e547e-b322-4c40-a52b-eefdc03f4b32" providerId="ADAL" clId="{141A1CB8-AE89-4CCA-9C97-6DEFD8F1430D}" dt="2020-09-13T09:40:34.538" v="571" actId="2696"/>
          <pc:sldLayoutMkLst>
            <pc:docMk/>
            <pc:sldMasterMk cId="0" sldId="2147483712"/>
            <pc:sldLayoutMk cId="0" sldId="2147483673"/>
          </pc:sldLayoutMkLst>
        </pc:sldLayoutChg>
        <pc:sldLayoutChg chg="del">
          <pc:chgData name="Haochun" userId="898e547e-b322-4c40-a52b-eefdc03f4b32" providerId="ADAL" clId="{141A1CB8-AE89-4CCA-9C97-6DEFD8F1430D}" dt="2020-09-13T09:40:34.540" v="572" actId="2696"/>
          <pc:sldLayoutMkLst>
            <pc:docMk/>
            <pc:sldMasterMk cId="0" sldId="2147483712"/>
            <pc:sldLayoutMk cId="0" sldId="2147483674"/>
          </pc:sldLayoutMkLst>
        </pc:sldLayoutChg>
        <pc:sldLayoutChg chg="del">
          <pc:chgData name="Haochun" userId="898e547e-b322-4c40-a52b-eefdc03f4b32" providerId="ADAL" clId="{141A1CB8-AE89-4CCA-9C97-6DEFD8F1430D}" dt="2020-09-13T09:40:34.541" v="573" actId="2696"/>
          <pc:sldLayoutMkLst>
            <pc:docMk/>
            <pc:sldMasterMk cId="0" sldId="2147483712"/>
            <pc:sldLayoutMk cId="0" sldId="2147483675"/>
          </pc:sldLayoutMkLst>
        </pc:sldLayoutChg>
        <pc:sldLayoutChg chg="del">
          <pc:chgData name="Haochun" userId="898e547e-b322-4c40-a52b-eefdc03f4b32" providerId="ADAL" clId="{141A1CB8-AE89-4CCA-9C97-6DEFD8F1430D}" dt="2020-09-13T09:40:34.543" v="574" actId="2696"/>
          <pc:sldLayoutMkLst>
            <pc:docMk/>
            <pc:sldMasterMk cId="0" sldId="2147483712"/>
            <pc:sldLayoutMk cId="0" sldId="2147483676"/>
          </pc:sldLayoutMkLst>
        </pc:sldLayoutChg>
        <pc:sldLayoutChg chg="del">
          <pc:chgData name="Haochun" userId="898e547e-b322-4c40-a52b-eefdc03f4b32" providerId="ADAL" clId="{141A1CB8-AE89-4CCA-9C97-6DEFD8F1430D}" dt="2020-09-13T09:40:34.544" v="575" actId="2696"/>
          <pc:sldLayoutMkLst>
            <pc:docMk/>
            <pc:sldMasterMk cId="0" sldId="2147483712"/>
            <pc:sldLayoutMk cId="0" sldId="2147483677"/>
          </pc:sldLayoutMkLst>
        </pc:sldLayoutChg>
        <pc:sldLayoutChg chg="del">
          <pc:chgData name="Haochun" userId="898e547e-b322-4c40-a52b-eefdc03f4b32" providerId="ADAL" clId="{141A1CB8-AE89-4CCA-9C97-6DEFD8F1430D}" dt="2020-09-13T09:40:34.546" v="576" actId="2696"/>
          <pc:sldLayoutMkLst>
            <pc:docMk/>
            <pc:sldMasterMk cId="0" sldId="2147483712"/>
            <pc:sldLayoutMk cId="0" sldId="2147483678"/>
          </pc:sldLayoutMkLst>
        </pc:sldLayoutChg>
        <pc:sldLayoutChg chg="del">
          <pc:chgData name="Haochun" userId="898e547e-b322-4c40-a52b-eefdc03f4b32" providerId="ADAL" clId="{141A1CB8-AE89-4CCA-9C97-6DEFD8F1430D}" dt="2020-09-13T09:40:34.547" v="577" actId="2696"/>
          <pc:sldLayoutMkLst>
            <pc:docMk/>
            <pc:sldMasterMk cId="0" sldId="2147483712"/>
            <pc:sldLayoutMk cId="0" sldId="2147483679"/>
          </pc:sldLayoutMkLst>
        </pc:sldLayoutChg>
        <pc:sldLayoutChg chg="del">
          <pc:chgData name="Haochun" userId="898e547e-b322-4c40-a52b-eefdc03f4b32" providerId="ADAL" clId="{141A1CB8-AE89-4CCA-9C97-6DEFD8F1430D}" dt="2020-09-13T09:40:34.549" v="578" actId="2696"/>
          <pc:sldLayoutMkLst>
            <pc:docMk/>
            <pc:sldMasterMk cId="0" sldId="2147483712"/>
            <pc:sldLayoutMk cId="0" sldId="2147483680"/>
          </pc:sldLayoutMkLst>
        </pc:sldLayoutChg>
        <pc:sldLayoutChg chg="del">
          <pc:chgData name="Haochun" userId="898e547e-b322-4c40-a52b-eefdc03f4b32" providerId="ADAL" clId="{141A1CB8-AE89-4CCA-9C97-6DEFD8F1430D}" dt="2020-09-13T09:40:34.550" v="579" actId="2696"/>
          <pc:sldLayoutMkLst>
            <pc:docMk/>
            <pc:sldMasterMk cId="0" sldId="2147483712"/>
            <pc:sldLayoutMk cId="0" sldId="2147483681"/>
          </pc:sldLayoutMkLst>
        </pc:sldLayoutChg>
      </pc:sldMasterChg>
      <pc:sldMasterChg chg="delSldLayout">
        <pc:chgData name="Haochun" userId="898e547e-b322-4c40-a52b-eefdc03f4b32" providerId="ADAL" clId="{141A1CB8-AE89-4CCA-9C97-6DEFD8F1430D}" dt="2020-09-13T09:51:03.905" v="618" actId="2696"/>
        <pc:sldMasterMkLst>
          <pc:docMk/>
          <pc:sldMasterMk cId="0" sldId="2147483713"/>
        </pc:sldMasterMkLst>
        <pc:sldLayoutChg chg="del">
          <pc:chgData name="Haochun" userId="898e547e-b322-4c40-a52b-eefdc03f4b32" providerId="ADAL" clId="{141A1CB8-AE89-4CCA-9C97-6DEFD8F1430D}" dt="2020-09-13T09:51:03.905" v="618" actId="2696"/>
          <pc:sldLayoutMkLst>
            <pc:docMk/>
            <pc:sldMasterMk cId="0" sldId="2147483713"/>
            <pc:sldLayoutMk cId="0" sldId="2147483682"/>
          </pc:sldLayoutMkLst>
        </pc:sldLayoutChg>
      </pc:sldMasterChg>
      <pc:sldMasterChg chg="delSldLayout">
        <pc:chgData name="Haochun" userId="898e547e-b322-4c40-a52b-eefdc03f4b32" providerId="ADAL" clId="{141A1CB8-AE89-4CCA-9C97-6DEFD8F1430D}" dt="2020-09-13T09:53:59.575" v="637" actId="2696"/>
        <pc:sldMasterMkLst>
          <pc:docMk/>
          <pc:sldMasterMk cId="0" sldId="2147483714"/>
        </pc:sldMasterMkLst>
        <pc:sldLayoutChg chg="del">
          <pc:chgData name="Haochun" userId="898e547e-b322-4c40-a52b-eefdc03f4b32" providerId="ADAL" clId="{141A1CB8-AE89-4CCA-9C97-6DEFD8F1430D}" dt="2020-09-13T09:53:59.575" v="637" actId="2696"/>
          <pc:sldLayoutMkLst>
            <pc:docMk/>
            <pc:sldMasterMk cId="0" sldId="2147483714"/>
            <pc:sldLayoutMk cId="0" sldId="2147483693"/>
          </pc:sldLayoutMkLst>
        </pc:sldLayoutChg>
      </pc:sldMasterChg>
      <pc:sldMasterChg chg="del delSldLayout">
        <pc:chgData name="Haochun" userId="898e547e-b322-4c40-a52b-eefdc03f4b32" providerId="ADAL" clId="{141A1CB8-AE89-4CCA-9C97-6DEFD8F1430D}" dt="2020-09-13T14:12:33.597" v="1287" actId="2696"/>
        <pc:sldMasterMkLst>
          <pc:docMk/>
          <pc:sldMasterMk cId="0" sldId="2147483715"/>
        </pc:sldMasterMkLst>
        <pc:sldLayoutChg chg="del">
          <pc:chgData name="Haochun" userId="898e547e-b322-4c40-a52b-eefdc03f4b32" providerId="ADAL" clId="{141A1CB8-AE89-4CCA-9C97-6DEFD8F1430D}" dt="2020-09-13T14:12:33.586" v="1286" actId="2696"/>
          <pc:sldLayoutMkLst>
            <pc:docMk/>
            <pc:sldMasterMk cId="0" sldId="2147483715"/>
            <pc:sldLayoutMk cId="0" sldId="2147483707"/>
          </pc:sldLayoutMkLst>
        </pc:sldLayoutChg>
        <pc:sldLayoutChg chg="del">
          <pc:chgData name="Haochun" userId="898e547e-b322-4c40-a52b-eefdc03f4b32" providerId="ADAL" clId="{141A1CB8-AE89-4CCA-9C97-6DEFD8F1430D}" dt="2020-09-13T14:12:21.062" v="1283" actId="2696"/>
          <pc:sldLayoutMkLst>
            <pc:docMk/>
            <pc:sldMasterMk cId="0" sldId="2147483715"/>
            <pc:sldLayoutMk cId="0" sldId="2147483708"/>
          </pc:sldLayoutMkLst>
        </pc:sldLayoutChg>
      </pc:sldMasterChg>
      <pc:sldMasterChg chg="add addSldLayout">
        <pc:chgData name="Haochun" userId="898e547e-b322-4c40-a52b-eefdc03f4b32" providerId="ADAL" clId="{141A1CB8-AE89-4CCA-9C97-6DEFD8F1430D}" dt="2020-09-13T08:27:16.765" v="0" actId="27028"/>
        <pc:sldMasterMkLst>
          <pc:docMk/>
          <pc:sldMasterMk cId="0" sldId="2147483716"/>
        </pc:sldMasterMkLst>
        <pc:sldLayoutChg chg="add">
          <pc:chgData name="Haochun" userId="898e547e-b322-4c40-a52b-eefdc03f4b32" providerId="ADAL" clId="{141A1CB8-AE89-4CCA-9C97-6DEFD8F1430D}" dt="2020-09-13T08:27:16.765" v="0" actId="27028"/>
          <pc:sldLayoutMkLst>
            <pc:docMk/>
            <pc:sldMasterMk cId="0" sldId="2147483716"/>
            <pc:sldLayoutMk cId="0" sldId="2147483717"/>
          </pc:sldLayoutMkLst>
        </pc:sldLayoutChg>
      </pc:sldMasterChg>
      <pc:sldMasterChg chg="add addSldLayout modSldLayout">
        <pc:chgData name="Haochun" userId="898e547e-b322-4c40-a52b-eefdc03f4b32" providerId="ADAL" clId="{141A1CB8-AE89-4CCA-9C97-6DEFD8F1430D}" dt="2020-09-13T09:40:57.128" v="581" actId="27028"/>
        <pc:sldMasterMkLst>
          <pc:docMk/>
          <pc:sldMasterMk cId="0" sldId="2147483720"/>
        </pc:sldMasterMkLst>
        <pc:sldLayoutChg chg="add replId">
          <pc:chgData name="Haochun" userId="898e547e-b322-4c40-a52b-eefdc03f4b32" providerId="ADAL" clId="{141A1CB8-AE89-4CCA-9C97-6DEFD8F1430D}" dt="2020-09-13T09:40:57.128" v="581" actId="27028"/>
          <pc:sldLayoutMkLst>
            <pc:docMk/>
            <pc:sldMasterMk cId="0" sldId="2147483720"/>
            <pc:sldLayoutMk cId="0" sldId="2147483729"/>
          </pc:sldLayoutMkLst>
        </pc:sldLayoutChg>
      </pc:sldMasterChg>
      <pc:sldMasterChg chg="add addSldLayout">
        <pc:chgData name="Haochun" userId="898e547e-b322-4c40-a52b-eefdc03f4b32" providerId="ADAL" clId="{141A1CB8-AE89-4CCA-9C97-6DEFD8F1430D}" dt="2020-09-13T09:09:56.456" v="143" actId="27028"/>
        <pc:sldMasterMkLst>
          <pc:docMk/>
          <pc:sldMasterMk cId="0" sldId="2147483721"/>
        </pc:sldMasterMkLst>
        <pc:sldLayoutChg chg="add">
          <pc:chgData name="Haochun" userId="898e547e-b322-4c40-a52b-eefdc03f4b32" providerId="ADAL" clId="{141A1CB8-AE89-4CCA-9C97-6DEFD8F1430D}" dt="2020-09-13T09:09:56.456" v="143" actId="27028"/>
          <pc:sldLayoutMkLst>
            <pc:docMk/>
            <pc:sldMasterMk cId="0" sldId="2147483721"/>
            <pc:sldLayoutMk cId="0" sldId="2147483727"/>
          </pc:sldLayoutMkLst>
        </pc:sldLayoutChg>
      </pc:sldMasterChg>
      <pc:sldMasterChg chg="add addSldLayout">
        <pc:chgData name="Haochun" userId="898e547e-b322-4c40-a52b-eefdc03f4b32" providerId="ADAL" clId="{141A1CB8-AE89-4CCA-9C97-6DEFD8F1430D}" dt="2020-09-13T09:06:36.163" v="100" actId="27028"/>
        <pc:sldMasterMkLst>
          <pc:docMk/>
          <pc:sldMasterMk cId="0" sldId="2147483724"/>
        </pc:sldMasterMkLst>
        <pc:sldLayoutChg chg="add">
          <pc:chgData name="Haochun" userId="898e547e-b322-4c40-a52b-eefdc03f4b32" providerId="ADAL" clId="{141A1CB8-AE89-4CCA-9C97-6DEFD8F1430D}" dt="2020-09-13T09:06:36.163" v="100" actId="27028"/>
          <pc:sldLayoutMkLst>
            <pc:docMk/>
            <pc:sldMasterMk cId="0" sldId="2147483724"/>
            <pc:sldLayoutMk cId="0" sldId="2147483725"/>
          </pc:sldLayoutMkLst>
        </pc:sldLayoutChg>
      </pc:sldMasterChg>
      <pc:sldMasterChg chg="add addSldLayout">
        <pc:chgData name="Haochun" userId="898e547e-b322-4c40-a52b-eefdc03f4b32" providerId="ADAL" clId="{141A1CB8-AE89-4CCA-9C97-6DEFD8F1430D}" dt="2020-09-13T09:41:01.412" v="583" actId="27028"/>
        <pc:sldMasterMkLst>
          <pc:docMk/>
          <pc:sldMasterMk cId="0" sldId="2147483728"/>
        </pc:sldMasterMkLst>
        <pc:sldLayoutChg chg="add">
          <pc:chgData name="Haochun" userId="898e547e-b322-4c40-a52b-eefdc03f4b32" providerId="ADAL" clId="{141A1CB8-AE89-4CCA-9C97-6DEFD8F1430D}" dt="2020-09-13T09:41:01.412" v="583" actId="27028"/>
          <pc:sldLayoutMkLst>
            <pc:docMk/>
            <pc:sldMasterMk cId="0" sldId="2147483728"/>
            <pc:sldLayoutMk cId="0" sldId="2147483672"/>
          </pc:sldLayoutMkLst>
        </pc:sldLayoutChg>
        <pc:sldLayoutChg chg="add">
          <pc:chgData name="Haochun" userId="898e547e-b322-4c40-a52b-eefdc03f4b32" providerId="ADAL" clId="{141A1CB8-AE89-4CCA-9C97-6DEFD8F1430D}" dt="2020-09-13T09:40:57.128" v="581" actId="27028"/>
          <pc:sldLayoutMkLst>
            <pc:docMk/>
            <pc:sldMasterMk cId="0" sldId="2147483728"/>
            <pc:sldLayoutMk cId="942311166" sldId="214748372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48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418ce6aa7_7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g9418ce6aa7_7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9418ce6aa7_7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g9418ce6aa7_7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9418ce6aa7_7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9418ce6aa7_7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418ce6aa7_7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g9418ce6aa7_7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418ce6aa7_7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g9418ce6aa7_7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3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664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96fc32a7c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96fc32a7c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3065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31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96fc32a7c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96fc32a7c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892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72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419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96c8381cf3_1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96c8381cf3_1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74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96c8381cf3_16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g96c8381cf3_16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96c8381cf3_16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g96c8381cf3_16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6c8381cf3_16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g96c8381cf3_16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96c8381cf3_16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g96c8381cf3_16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6c8381cf3_16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g96c8381cf3_16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999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6c8381cf3_16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g96c8381cf3_16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2606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6c8381cf3_16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g96c8381cf3_16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44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9418ce6aa7_1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9418ce6aa7_1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6c8381cf3_16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g96c8381cf3_16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35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6c8381cf3_16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g96c8381cf3_16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677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6c8381cf3_16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g96c8381cf3_16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6704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52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96b1d2b7f0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96b1d2b7f0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6b1d2b7f0_2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96b1d2b7f0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96b1d2b7f0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96b1d2b7f0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831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9418ce6aa7_7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g9418ce6aa7_7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9" name="Google Shape;19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0"/>
        <p:cNvGrpSpPr/>
        <p:nvPr/>
      </p:nvGrpSpPr>
      <p:grpSpPr>
        <a:xfrm>
          <a:off x="0" y="0"/>
          <a:ext cx="0" cy="0"/>
          <a:chOff x="0" y="0"/>
          <a:chExt cx="0" cy="0"/>
        </a:xfrm>
      </p:grpSpPr>
      <p:sp>
        <p:nvSpPr>
          <p:cNvPr id="201" name="Google Shape;20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2" name="Google Shape;20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3" name="Google Shape;203;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6" name="Google Shape;206;p4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7" name="Google Shape;207;p4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8" name="Google Shape;20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9"/>
        <p:cNvGrpSpPr/>
        <p:nvPr/>
      </p:nvGrpSpPr>
      <p:grpSpPr>
        <a:xfrm>
          <a:off x="0" y="0"/>
          <a:ext cx="0" cy="0"/>
          <a:chOff x="0" y="0"/>
          <a:chExt cx="0" cy="0"/>
        </a:xfrm>
      </p:grpSpPr>
      <p:sp>
        <p:nvSpPr>
          <p:cNvPr id="210" name="Google Shape;21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1" name="Google Shape;21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2"/>
        <p:cNvGrpSpPr/>
        <p:nvPr/>
      </p:nvGrpSpPr>
      <p:grpSpPr>
        <a:xfrm>
          <a:off x="0" y="0"/>
          <a:ext cx="0" cy="0"/>
          <a:chOff x="0" y="0"/>
          <a:chExt cx="0" cy="0"/>
        </a:xfrm>
      </p:grpSpPr>
      <p:sp>
        <p:nvSpPr>
          <p:cNvPr id="213" name="Google Shape;213;p4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14" name="Google Shape;214;p4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5" name="Google Shape;215;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4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18" name="Google Shape;218;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47"/>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2" name="Google Shape;222;p4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3" name="Google Shape;223;p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224" name="Google Shape;22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5"/>
        <p:cNvGrpSpPr/>
        <p:nvPr/>
      </p:nvGrpSpPr>
      <p:grpSpPr>
        <a:xfrm>
          <a:off x="0" y="0"/>
          <a:ext cx="0" cy="0"/>
          <a:chOff x="0" y="0"/>
          <a:chExt cx="0" cy="0"/>
        </a:xfrm>
      </p:grpSpPr>
      <p:sp>
        <p:nvSpPr>
          <p:cNvPr id="226" name="Google Shape;226;p4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227" name="Google Shape;22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8"/>
        <p:cNvGrpSpPr/>
        <p:nvPr/>
      </p:nvGrpSpPr>
      <p:grpSpPr>
        <a:xfrm>
          <a:off x="0" y="0"/>
          <a:ext cx="0" cy="0"/>
          <a:chOff x="0" y="0"/>
          <a:chExt cx="0" cy="0"/>
        </a:xfrm>
      </p:grpSpPr>
      <p:sp>
        <p:nvSpPr>
          <p:cNvPr id="229" name="Google Shape;229;p4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30" name="Google Shape;230;p4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31" name="Google Shape;23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2"/>
        <p:cNvGrpSpPr/>
        <p:nvPr/>
      </p:nvGrpSpPr>
      <p:grpSpPr>
        <a:xfrm>
          <a:off x="0" y="0"/>
          <a:ext cx="0" cy="0"/>
          <a:chOff x="0" y="0"/>
          <a:chExt cx="0" cy="0"/>
        </a:xfrm>
      </p:grpSpPr>
      <p:sp>
        <p:nvSpPr>
          <p:cNvPr id="233" name="Google Shape;23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7"/>
        <p:cNvGrpSpPr/>
        <p:nvPr/>
      </p:nvGrpSpPr>
      <p:grpSpPr>
        <a:xfrm>
          <a:off x="0" y="0"/>
          <a:ext cx="0" cy="0"/>
          <a:chOff x="0" y="0"/>
          <a:chExt cx="0" cy="0"/>
        </a:xfrm>
      </p:grpSpPr>
      <p:sp>
        <p:nvSpPr>
          <p:cNvPr id="248" name="Google Shape;248;p53"/>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49" name="Google Shape;249;p53"/>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0" name="Google Shape;250;p53"/>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251" name="Google Shape;251;p53"/>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2" name="Google Shape;252;p53"/>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3" name="Google Shape;253;p53"/>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4"/>
        <p:cNvGrpSpPr/>
        <p:nvPr/>
      </p:nvGrpSpPr>
      <p:grpSpPr>
        <a:xfrm>
          <a:off x="0" y="0"/>
          <a:ext cx="0" cy="0"/>
          <a:chOff x="0" y="0"/>
          <a:chExt cx="0" cy="0"/>
        </a:xfrm>
      </p:grpSpPr>
      <p:sp>
        <p:nvSpPr>
          <p:cNvPr id="255" name="Google Shape;255;p54"/>
          <p:cNvSpPr/>
          <p:nvPr/>
        </p:nvSpPr>
        <p:spPr>
          <a:xfrm>
            <a:off x="0" y="1"/>
            <a:ext cx="9144000" cy="3902869"/>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56" name="Google Shape;256;p54"/>
          <p:cNvSpPr txBox="1">
            <a:spLocks noGrp="1"/>
          </p:cNvSpPr>
          <p:nvPr>
            <p:ph type="title"/>
          </p:nvPr>
        </p:nvSpPr>
        <p:spPr>
          <a:xfrm>
            <a:off x="607500" y="2213547"/>
            <a:ext cx="7921064" cy="1101600"/>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r">
              <a:spcBef>
                <a:spcPts val="0"/>
              </a:spcBef>
              <a:spcAft>
                <a:spcPts val="0"/>
              </a:spcAft>
              <a:buClr>
                <a:srgbClr val="FEFEFE"/>
              </a:buClr>
              <a:buSzPts val="3600"/>
              <a:buFont typeface="Century Gothic"/>
              <a:buNone/>
              <a:defRPr sz="3600" b="1"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7" name="Google Shape;257;p54"/>
          <p:cNvSpPr txBox="1">
            <a:spLocks noGrp="1"/>
          </p:cNvSpPr>
          <p:nvPr>
            <p:ph type="body" idx="1"/>
          </p:nvPr>
        </p:nvSpPr>
        <p:spPr>
          <a:xfrm>
            <a:off x="607500" y="3960901"/>
            <a:ext cx="7921064" cy="325466"/>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r">
              <a:spcBef>
                <a:spcPts val="300"/>
              </a:spcBef>
              <a:spcAft>
                <a:spcPts val="0"/>
              </a:spcAft>
              <a:buSzPts val="1400"/>
              <a:buNone/>
              <a:defRPr sz="1400">
                <a:solidFill>
                  <a:schemeClr val="lt1"/>
                </a:solidFill>
              </a:defRPr>
            </a:lvl1pPr>
            <a:lvl2pPr marL="914400" lvl="1" indent="-228600" algn="l">
              <a:spcBef>
                <a:spcPts val="500"/>
              </a:spcBef>
              <a:spcAft>
                <a:spcPts val="0"/>
              </a:spcAft>
              <a:buSzPts val="1400"/>
              <a:buNone/>
              <a:defRPr sz="1400">
                <a:solidFill>
                  <a:schemeClr val="lt1"/>
                </a:solidFill>
              </a:defRPr>
            </a:lvl2pPr>
            <a:lvl3pPr marL="1371600" lvl="2" indent="-228600" algn="l">
              <a:spcBef>
                <a:spcPts val="500"/>
              </a:spcBef>
              <a:spcAft>
                <a:spcPts val="0"/>
              </a:spcAft>
              <a:buSzPts val="1200"/>
              <a:buNone/>
              <a:defRPr sz="1200">
                <a:solidFill>
                  <a:schemeClr val="lt1"/>
                </a:solidFill>
              </a:defRPr>
            </a:lvl3pPr>
            <a:lvl4pPr marL="1828800" lvl="3" indent="-228600" algn="l">
              <a:spcBef>
                <a:spcPts val="500"/>
              </a:spcBef>
              <a:spcAft>
                <a:spcPts val="0"/>
              </a:spcAft>
              <a:buSzPts val="1100"/>
              <a:buNone/>
              <a:defRPr sz="1100">
                <a:solidFill>
                  <a:schemeClr val="lt1"/>
                </a:solidFill>
              </a:defRPr>
            </a:lvl4pPr>
            <a:lvl5pPr marL="2286000" lvl="4" indent="-228600" algn="l">
              <a:spcBef>
                <a:spcPts val="500"/>
              </a:spcBef>
              <a:spcAft>
                <a:spcPts val="0"/>
              </a:spcAft>
              <a:buSzPts val="1100"/>
              <a:buNone/>
              <a:defRPr sz="1100">
                <a:solidFill>
                  <a:schemeClr val="lt1"/>
                </a:solidFill>
              </a:defRPr>
            </a:lvl5pPr>
            <a:lvl6pPr marL="2743200" lvl="5" indent="-228600" algn="l">
              <a:spcBef>
                <a:spcPts val="500"/>
              </a:spcBef>
              <a:spcAft>
                <a:spcPts val="0"/>
              </a:spcAft>
              <a:buSzPts val="1100"/>
              <a:buNone/>
              <a:defRPr sz="1100">
                <a:solidFill>
                  <a:schemeClr val="lt1"/>
                </a:solidFill>
              </a:defRPr>
            </a:lvl6pPr>
            <a:lvl7pPr marL="3200400" lvl="6" indent="-228600" algn="l">
              <a:spcBef>
                <a:spcPts val="500"/>
              </a:spcBef>
              <a:spcAft>
                <a:spcPts val="0"/>
              </a:spcAft>
              <a:buSzPts val="1100"/>
              <a:buNone/>
              <a:defRPr sz="1100">
                <a:solidFill>
                  <a:schemeClr val="lt1"/>
                </a:solidFill>
              </a:defRPr>
            </a:lvl7pPr>
            <a:lvl8pPr marL="3657600" lvl="7" indent="-228600" algn="l">
              <a:spcBef>
                <a:spcPts val="500"/>
              </a:spcBef>
              <a:spcAft>
                <a:spcPts val="0"/>
              </a:spcAft>
              <a:buSzPts val="1100"/>
              <a:buNone/>
              <a:defRPr sz="1100">
                <a:solidFill>
                  <a:schemeClr val="lt1"/>
                </a:solidFill>
              </a:defRPr>
            </a:lvl8pPr>
            <a:lvl9pPr marL="4114800" lvl="8" indent="-228600" algn="l">
              <a:spcBef>
                <a:spcPts val="500"/>
              </a:spcBef>
              <a:spcAft>
                <a:spcPts val="500"/>
              </a:spcAft>
              <a:buSzPts val="1100"/>
              <a:buNone/>
              <a:defRPr sz="1100">
                <a:solidFill>
                  <a:schemeClr val="lt1"/>
                </a:solidFill>
              </a:defRPr>
            </a:lvl9pPr>
          </a:lstStyle>
          <a:p>
            <a:endParaRPr/>
          </a:p>
        </p:txBody>
      </p:sp>
      <p:sp>
        <p:nvSpPr>
          <p:cNvPr id="258" name="Google Shape;258;p54"/>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9" name="Google Shape;259;p54"/>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0" name="Google Shape;260;p54"/>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1"/>
        <p:cNvGrpSpPr/>
        <p:nvPr/>
      </p:nvGrpSpPr>
      <p:grpSpPr>
        <a:xfrm>
          <a:off x="0" y="0"/>
          <a:ext cx="0" cy="0"/>
          <a:chOff x="0" y="0"/>
          <a:chExt cx="0" cy="0"/>
        </a:xfrm>
      </p:grpSpPr>
      <p:sp>
        <p:nvSpPr>
          <p:cNvPr id="262" name="Google Shape;262;p55"/>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63" name="Google Shape;263;p55"/>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4" name="Google Shape;264;p55"/>
          <p:cNvSpPr txBox="1">
            <a:spLocks noGrp="1"/>
          </p:cNvSpPr>
          <p:nvPr>
            <p:ph type="body" idx="1"/>
          </p:nvPr>
        </p:nvSpPr>
        <p:spPr>
          <a:xfrm>
            <a:off x="614034" y="1666715"/>
            <a:ext cx="3889405" cy="2729072"/>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265" name="Google Shape;265;p55"/>
          <p:cNvSpPr txBox="1">
            <a:spLocks noGrp="1"/>
          </p:cNvSpPr>
          <p:nvPr>
            <p:ph type="body" idx="2"/>
          </p:nvPr>
        </p:nvSpPr>
        <p:spPr>
          <a:xfrm>
            <a:off x="4640561" y="1666715"/>
            <a:ext cx="3895937" cy="272907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266" name="Google Shape;266;p55"/>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7" name="Google Shape;267;p55"/>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8" name="Google Shape;268;p55"/>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9"/>
        <p:cNvGrpSpPr/>
        <p:nvPr/>
      </p:nvGrpSpPr>
      <p:grpSpPr>
        <a:xfrm>
          <a:off x="0" y="0"/>
          <a:ext cx="0" cy="0"/>
          <a:chOff x="0" y="0"/>
          <a:chExt cx="0" cy="0"/>
        </a:xfrm>
      </p:grpSpPr>
      <p:sp>
        <p:nvSpPr>
          <p:cNvPr id="270" name="Google Shape;270;p56"/>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71" name="Google Shape;271;p56"/>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30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2" name="Google Shape;272;p56"/>
          <p:cNvSpPr txBox="1">
            <a:spLocks noGrp="1"/>
          </p:cNvSpPr>
          <p:nvPr>
            <p:ph type="body" idx="1"/>
          </p:nvPr>
        </p:nvSpPr>
        <p:spPr>
          <a:xfrm>
            <a:off x="611046" y="1631156"/>
            <a:ext cx="3892393" cy="432197"/>
          </a:xfrm>
          <a:prstGeom prst="rect">
            <a:avLst/>
          </a:prstGeom>
          <a:noFill/>
          <a:ln>
            <a:noFill/>
          </a:ln>
          <a:effectLst>
            <a:outerShdw blurRad="50800">
              <a:srgbClr val="000000">
                <a:alpha val="40000"/>
              </a:srgbClr>
            </a:outerShdw>
          </a:effectLst>
        </p:spPr>
        <p:txBody>
          <a:bodyPr spcFirstLastPara="1" wrap="square" lIns="68575" tIns="34275" rIns="68575" bIns="34275" anchor="b" anchorCtr="0">
            <a:noAutofit/>
          </a:bodyPr>
          <a:lstStyle>
            <a:lvl1pPr marL="457200" lvl="0" indent="-228600" algn="ctr">
              <a:spcBef>
                <a:spcPts val="300"/>
              </a:spcBef>
              <a:spcAft>
                <a:spcPts val="0"/>
              </a:spcAft>
              <a:buSzPts val="1500"/>
              <a:buNone/>
              <a:defRPr sz="1500" b="0"/>
            </a:lvl1pPr>
            <a:lvl2pPr marL="914400" lvl="1" indent="-228600" algn="l">
              <a:spcBef>
                <a:spcPts val="500"/>
              </a:spcBef>
              <a:spcAft>
                <a:spcPts val="0"/>
              </a:spcAft>
              <a:buSzPts val="1500"/>
              <a:buNone/>
              <a:defRPr sz="1500" b="1"/>
            </a:lvl2pPr>
            <a:lvl3pPr marL="1371600" lvl="2" indent="-228600" algn="l">
              <a:spcBef>
                <a:spcPts val="500"/>
              </a:spcBef>
              <a:spcAft>
                <a:spcPts val="0"/>
              </a:spcAft>
              <a:buSzPts val="1400"/>
              <a:buNone/>
              <a:defRPr sz="1400" b="1"/>
            </a:lvl3pPr>
            <a:lvl4pPr marL="1828800" lvl="3" indent="-228600" algn="l">
              <a:spcBef>
                <a:spcPts val="500"/>
              </a:spcBef>
              <a:spcAft>
                <a:spcPts val="0"/>
              </a:spcAft>
              <a:buSzPts val="1200"/>
              <a:buNone/>
              <a:defRPr sz="1200" b="1"/>
            </a:lvl4pPr>
            <a:lvl5pPr marL="2286000" lvl="4" indent="-228600" algn="l">
              <a:spcBef>
                <a:spcPts val="500"/>
              </a:spcBef>
              <a:spcAft>
                <a:spcPts val="0"/>
              </a:spcAft>
              <a:buSzPts val="1200"/>
              <a:buNone/>
              <a:defRPr sz="1200" b="1"/>
            </a:lvl5pPr>
            <a:lvl6pPr marL="2743200" lvl="5" indent="-228600" algn="l">
              <a:spcBef>
                <a:spcPts val="500"/>
              </a:spcBef>
              <a:spcAft>
                <a:spcPts val="0"/>
              </a:spcAft>
              <a:buSzPts val="1200"/>
              <a:buNone/>
              <a:defRPr sz="1200" b="1"/>
            </a:lvl6pPr>
            <a:lvl7pPr marL="3200400" lvl="6" indent="-228600" algn="l">
              <a:spcBef>
                <a:spcPts val="500"/>
              </a:spcBef>
              <a:spcAft>
                <a:spcPts val="0"/>
              </a:spcAft>
              <a:buSzPts val="1200"/>
              <a:buNone/>
              <a:defRPr sz="1200" b="1"/>
            </a:lvl7pPr>
            <a:lvl8pPr marL="3657600" lvl="7" indent="-228600" algn="l">
              <a:spcBef>
                <a:spcPts val="500"/>
              </a:spcBef>
              <a:spcAft>
                <a:spcPts val="0"/>
              </a:spcAft>
              <a:buSzPts val="1200"/>
              <a:buNone/>
              <a:defRPr sz="1200" b="1"/>
            </a:lvl8pPr>
            <a:lvl9pPr marL="4114800" lvl="8" indent="-228600" algn="l">
              <a:spcBef>
                <a:spcPts val="500"/>
              </a:spcBef>
              <a:spcAft>
                <a:spcPts val="500"/>
              </a:spcAft>
              <a:buSzPts val="1200"/>
              <a:buNone/>
              <a:defRPr sz="1200" b="1"/>
            </a:lvl9pPr>
          </a:lstStyle>
          <a:p>
            <a:endParaRPr/>
          </a:p>
        </p:txBody>
      </p:sp>
      <p:sp>
        <p:nvSpPr>
          <p:cNvPr id="273" name="Google Shape;273;p56"/>
          <p:cNvSpPr txBox="1">
            <a:spLocks noGrp="1"/>
          </p:cNvSpPr>
          <p:nvPr>
            <p:ph type="body" idx="2"/>
          </p:nvPr>
        </p:nvSpPr>
        <p:spPr>
          <a:xfrm>
            <a:off x="611047" y="2063354"/>
            <a:ext cx="3892392" cy="2332435"/>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274" name="Google Shape;274;p56"/>
          <p:cNvSpPr txBox="1">
            <a:spLocks noGrp="1"/>
          </p:cNvSpPr>
          <p:nvPr>
            <p:ph type="body" idx="3"/>
          </p:nvPr>
        </p:nvSpPr>
        <p:spPr>
          <a:xfrm>
            <a:off x="4640561" y="1631156"/>
            <a:ext cx="3895937" cy="432197"/>
          </a:xfrm>
          <a:prstGeom prst="rect">
            <a:avLst/>
          </a:prstGeom>
          <a:noFill/>
          <a:ln>
            <a:noFill/>
          </a:ln>
          <a:effectLst>
            <a:outerShdw blurRad="50800">
              <a:srgbClr val="000000">
                <a:alpha val="40000"/>
              </a:srgbClr>
            </a:outerShdw>
          </a:effectLst>
        </p:spPr>
        <p:txBody>
          <a:bodyPr spcFirstLastPara="1" wrap="square" lIns="68575" tIns="34275" rIns="68575" bIns="34275" anchor="b" anchorCtr="0">
            <a:noAutofit/>
          </a:bodyPr>
          <a:lstStyle>
            <a:lvl1pPr marL="457200" lvl="0" indent="-228600" algn="ctr">
              <a:spcBef>
                <a:spcPts val="300"/>
              </a:spcBef>
              <a:spcAft>
                <a:spcPts val="0"/>
              </a:spcAft>
              <a:buSzPts val="1500"/>
              <a:buNone/>
              <a:defRPr sz="1500" b="0"/>
            </a:lvl1pPr>
            <a:lvl2pPr marL="914400" lvl="1" indent="-228600" algn="l">
              <a:spcBef>
                <a:spcPts val="500"/>
              </a:spcBef>
              <a:spcAft>
                <a:spcPts val="0"/>
              </a:spcAft>
              <a:buSzPts val="1500"/>
              <a:buNone/>
              <a:defRPr sz="1500" b="1"/>
            </a:lvl2pPr>
            <a:lvl3pPr marL="1371600" lvl="2" indent="-228600" algn="l">
              <a:spcBef>
                <a:spcPts val="500"/>
              </a:spcBef>
              <a:spcAft>
                <a:spcPts val="0"/>
              </a:spcAft>
              <a:buSzPts val="1400"/>
              <a:buNone/>
              <a:defRPr sz="1400" b="1"/>
            </a:lvl3pPr>
            <a:lvl4pPr marL="1828800" lvl="3" indent="-228600" algn="l">
              <a:spcBef>
                <a:spcPts val="500"/>
              </a:spcBef>
              <a:spcAft>
                <a:spcPts val="0"/>
              </a:spcAft>
              <a:buSzPts val="1200"/>
              <a:buNone/>
              <a:defRPr sz="1200" b="1"/>
            </a:lvl4pPr>
            <a:lvl5pPr marL="2286000" lvl="4" indent="-228600" algn="l">
              <a:spcBef>
                <a:spcPts val="500"/>
              </a:spcBef>
              <a:spcAft>
                <a:spcPts val="0"/>
              </a:spcAft>
              <a:buSzPts val="1200"/>
              <a:buNone/>
              <a:defRPr sz="1200" b="1"/>
            </a:lvl5pPr>
            <a:lvl6pPr marL="2743200" lvl="5" indent="-228600" algn="l">
              <a:spcBef>
                <a:spcPts val="500"/>
              </a:spcBef>
              <a:spcAft>
                <a:spcPts val="0"/>
              </a:spcAft>
              <a:buSzPts val="1200"/>
              <a:buNone/>
              <a:defRPr sz="1200" b="1"/>
            </a:lvl6pPr>
            <a:lvl7pPr marL="3200400" lvl="6" indent="-228600" algn="l">
              <a:spcBef>
                <a:spcPts val="500"/>
              </a:spcBef>
              <a:spcAft>
                <a:spcPts val="0"/>
              </a:spcAft>
              <a:buSzPts val="1200"/>
              <a:buNone/>
              <a:defRPr sz="1200" b="1"/>
            </a:lvl7pPr>
            <a:lvl8pPr marL="3657600" lvl="7" indent="-228600" algn="l">
              <a:spcBef>
                <a:spcPts val="500"/>
              </a:spcBef>
              <a:spcAft>
                <a:spcPts val="0"/>
              </a:spcAft>
              <a:buSzPts val="1200"/>
              <a:buNone/>
              <a:defRPr sz="1200" b="1"/>
            </a:lvl8pPr>
            <a:lvl9pPr marL="4114800" lvl="8" indent="-228600" algn="l">
              <a:spcBef>
                <a:spcPts val="500"/>
              </a:spcBef>
              <a:spcAft>
                <a:spcPts val="500"/>
              </a:spcAft>
              <a:buSzPts val="1200"/>
              <a:buNone/>
              <a:defRPr sz="1200" b="1"/>
            </a:lvl9pPr>
          </a:lstStyle>
          <a:p>
            <a:endParaRPr/>
          </a:p>
        </p:txBody>
      </p:sp>
      <p:sp>
        <p:nvSpPr>
          <p:cNvPr id="275" name="Google Shape;275;p56"/>
          <p:cNvSpPr txBox="1">
            <a:spLocks noGrp="1"/>
          </p:cNvSpPr>
          <p:nvPr>
            <p:ph type="body" idx="4"/>
          </p:nvPr>
        </p:nvSpPr>
        <p:spPr>
          <a:xfrm>
            <a:off x="4640561" y="2063354"/>
            <a:ext cx="3895937" cy="2332435"/>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276" name="Google Shape;276;p56"/>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7" name="Google Shape;277;p56"/>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8" name="Google Shape;278;p56"/>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9"/>
        <p:cNvGrpSpPr/>
        <p:nvPr/>
      </p:nvGrpSpPr>
      <p:grpSpPr>
        <a:xfrm>
          <a:off x="0" y="0"/>
          <a:ext cx="0" cy="0"/>
          <a:chOff x="0" y="0"/>
          <a:chExt cx="0" cy="0"/>
        </a:xfrm>
      </p:grpSpPr>
      <p:sp>
        <p:nvSpPr>
          <p:cNvPr id="280" name="Google Shape;280;p57"/>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81" name="Google Shape;281;p57"/>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2" name="Google Shape;282;p57"/>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3" name="Google Shape;283;p57"/>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4" name="Google Shape;284;p57"/>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5"/>
        <p:cNvGrpSpPr/>
        <p:nvPr/>
      </p:nvGrpSpPr>
      <p:grpSpPr>
        <a:xfrm>
          <a:off x="0" y="0"/>
          <a:ext cx="0" cy="0"/>
          <a:chOff x="0" y="0"/>
          <a:chExt cx="0" cy="0"/>
        </a:xfrm>
      </p:grpSpPr>
      <p:sp>
        <p:nvSpPr>
          <p:cNvPr id="286" name="Google Shape;286;p58"/>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p58"/>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8" name="Google Shape;288;p58"/>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9"/>
        <p:cNvGrpSpPr/>
        <p:nvPr/>
      </p:nvGrpSpPr>
      <p:grpSpPr>
        <a:xfrm>
          <a:off x="0" y="0"/>
          <a:ext cx="0" cy="0"/>
          <a:chOff x="0" y="0"/>
          <a:chExt cx="0" cy="0"/>
        </a:xfrm>
      </p:grpSpPr>
      <p:sp>
        <p:nvSpPr>
          <p:cNvPr id="290" name="Google Shape;290;p59"/>
          <p:cNvSpPr/>
          <p:nvPr/>
        </p:nvSpPr>
        <p:spPr>
          <a:xfrm>
            <a:off x="804863" y="334565"/>
            <a:ext cx="2660650" cy="13609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91" name="Google Shape;291;p59"/>
          <p:cNvSpPr txBox="1">
            <a:spLocks noGrp="1"/>
          </p:cNvSpPr>
          <p:nvPr>
            <p:ph type="title"/>
          </p:nvPr>
        </p:nvSpPr>
        <p:spPr>
          <a:xfrm>
            <a:off x="804863" y="334566"/>
            <a:ext cx="2660650" cy="1213797"/>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500"/>
              <a:buFont typeface="Century Gothic"/>
              <a:buNone/>
              <a:defRPr sz="1500" b="1"/>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2" name="Google Shape;292;p59"/>
          <p:cNvSpPr txBox="1">
            <a:spLocks noGrp="1"/>
          </p:cNvSpPr>
          <p:nvPr>
            <p:ph type="body" idx="1"/>
          </p:nvPr>
        </p:nvSpPr>
        <p:spPr>
          <a:xfrm>
            <a:off x="3641725" y="334566"/>
            <a:ext cx="4689475" cy="4061222"/>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293" name="Google Shape;293;p59"/>
          <p:cNvSpPr txBox="1">
            <a:spLocks noGrp="1"/>
          </p:cNvSpPr>
          <p:nvPr>
            <p:ph type="body" idx="2"/>
          </p:nvPr>
        </p:nvSpPr>
        <p:spPr>
          <a:xfrm>
            <a:off x="804863" y="1695554"/>
            <a:ext cx="2660650" cy="270023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228600" algn="l">
              <a:spcBef>
                <a:spcPts val="200"/>
              </a:spcBef>
              <a:spcAft>
                <a:spcPts val="0"/>
              </a:spcAft>
              <a:buSzPts val="1100"/>
              <a:buNone/>
              <a:defRPr sz="1100"/>
            </a:lvl1pPr>
            <a:lvl2pPr marL="914400" lvl="1" indent="-228600" algn="l">
              <a:spcBef>
                <a:spcPts val="500"/>
              </a:spcBef>
              <a:spcAft>
                <a:spcPts val="0"/>
              </a:spcAft>
              <a:buSzPts val="900"/>
              <a:buNone/>
              <a:defRPr sz="900"/>
            </a:lvl2pPr>
            <a:lvl3pPr marL="1371600" lvl="2" indent="-228600" algn="l">
              <a:spcBef>
                <a:spcPts val="500"/>
              </a:spcBef>
              <a:spcAft>
                <a:spcPts val="0"/>
              </a:spcAft>
              <a:buSzPts val="800"/>
              <a:buNone/>
              <a:defRPr sz="800"/>
            </a:lvl3pPr>
            <a:lvl4pPr marL="1828800" lvl="3" indent="-228600" algn="l">
              <a:spcBef>
                <a:spcPts val="500"/>
              </a:spcBef>
              <a:spcAft>
                <a:spcPts val="0"/>
              </a:spcAft>
              <a:buSzPts val="700"/>
              <a:buNone/>
              <a:defRPr sz="700"/>
            </a:lvl4pPr>
            <a:lvl5pPr marL="2286000" lvl="4" indent="-228600" algn="l">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500"/>
              </a:spcAft>
              <a:buSzPts val="700"/>
              <a:buNone/>
              <a:defRPr sz="700"/>
            </a:lvl9pPr>
          </a:lstStyle>
          <a:p>
            <a:endParaRPr/>
          </a:p>
        </p:txBody>
      </p:sp>
      <p:sp>
        <p:nvSpPr>
          <p:cNvPr id="294" name="Google Shape;294;p59"/>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5" name="Google Shape;295;p59"/>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6" name="Google Shape;296;p59"/>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7"/>
        <p:cNvGrpSpPr/>
        <p:nvPr/>
      </p:nvGrpSpPr>
      <p:grpSpPr>
        <a:xfrm>
          <a:off x="0" y="0"/>
          <a:ext cx="0" cy="0"/>
          <a:chOff x="0" y="0"/>
          <a:chExt cx="0" cy="0"/>
        </a:xfrm>
      </p:grpSpPr>
      <p:sp>
        <p:nvSpPr>
          <p:cNvPr id="298" name="Google Shape;298;p60"/>
          <p:cNvSpPr txBox="1">
            <a:spLocks noGrp="1"/>
          </p:cNvSpPr>
          <p:nvPr>
            <p:ph type="title"/>
          </p:nvPr>
        </p:nvSpPr>
        <p:spPr>
          <a:xfrm>
            <a:off x="611046" y="545642"/>
            <a:ext cx="3639741" cy="1212872"/>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800"/>
              <a:buFont typeface="Century Gothic"/>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9" name="Google Shape;299;p60"/>
          <p:cNvSpPr>
            <a:spLocks noGrp="1"/>
          </p:cNvSpPr>
          <p:nvPr>
            <p:ph type="pic" idx="2"/>
          </p:nvPr>
        </p:nvSpPr>
        <p:spPr>
          <a:xfrm>
            <a:off x="4573588" y="0"/>
            <a:ext cx="4570412" cy="5143500"/>
          </a:xfrm>
          <a:prstGeom prst="rect">
            <a:avLst/>
          </a:prstGeom>
          <a:noFill/>
          <a:ln w="9525"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lvl1pPr marR="0" lvl="0" algn="ctr" rtl="0">
              <a:spcBef>
                <a:spcPts val="200"/>
              </a:spcBef>
              <a:spcAft>
                <a:spcPts val="0"/>
              </a:spcAft>
              <a:buClr>
                <a:schemeClr val="accent1"/>
              </a:buClr>
              <a:buSzPts val="1100"/>
              <a:buFont typeface="Noto Sans Symbols"/>
              <a:buNone/>
              <a:defRPr sz="1100" b="0" i="0" u="none" strike="noStrike" cap="none">
                <a:solidFill>
                  <a:schemeClr val="lt1"/>
                </a:solidFill>
                <a:latin typeface="Century Gothic"/>
                <a:ea typeface="Century Gothic"/>
                <a:cs typeface="Century Gothic"/>
                <a:sym typeface="Century Gothic"/>
              </a:defRPr>
            </a:lvl1pPr>
            <a:lvl2pPr marR="0" lvl="1" algn="l" rtl="0">
              <a:spcBef>
                <a:spcPts val="5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2pPr>
            <a:lvl3pPr marR="0" lvl="2" algn="l" rtl="0">
              <a:spcBef>
                <a:spcPts val="500"/>
              </a:spcBef>
              <a:spcAft>
                <a:spcPts val="0"/>
              </a:spcAft>
              <a:buClr>
                <a:schemeClr val="accent1"/>
              </a:buClr>
              <a:buSzPts val="1100"/>
              <a:buFont typeface="Noto Sans Symbols"/>
              <a:buChar char="🞆"/>
              <a:defRPr sz="1100" b="0" i="0" u="none" strike="noStrike" cap="none">
                <a:solidFill>
                  <a:schemeClr val="lt1"/>
                </a:solidFill>
                <a:latin typeface="Century Gothic"/>
                <a:ea typeface="Century Gothic"/>
                <a:cs typeface="Century Gothic"/>
                <a:sym typeface="Century Gothic"/>
              </a:defRPr>
            </a:lvl3pPr>
            <a:lvl4pPr marR="0" lvl="3"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4pPr>
            <a:lvl5pPr marR="0" lvl="4"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5pPr>
            <a:lvl6pPr marR="0" lvl="5"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6pPr>
            <a:lvl7pPr marR="0" lvl="6"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7pPr>
            <a:lvl8pPr marR="0" lvl="7"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8pPr>
            <a:lvl9pPr marR="0" lvl="8" algn="l" rtl="0">
              <a:spcBef>
                <a:spcPts val="500"/>
              </a:spcBef>
              <a:spcAft>
                <a:spcPts val="50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300" name="Google Shape;300;p60"/>
          <p:cNvSpPr txBox="1">
            <a:spLocks noGrp="1"/>
          </p:cNvSpPr>
          <p:nvPr>
            <p:ph type="body" idx="1"/>
          </p:nvPr>
        </p:nvSpPr>
        <p:spPr>
          <a:xfrm>
            <a:off x="611046" y="1758513"/>
            <a:ext cx="3639741" cy="2637274"/>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l">
              <a:spcBef>
                <a:spcPts val="200"/>
              </a:spcBef>
              <a:spcAft>
                <a:spcPts val="0"/>
              </a:spcAft>
              <a:buSzPts val="900"/>
              <a:buNone/>
              <a:defRPr sz="900"/>
            </a:lvl1pPr>
            <a:lvl2pPr marL="914400" lvl="1" indent="-228600" algn="l">
              <a:spcBef>
                <a:spcPts val="500"/>
              </a:spcBef>
              <a:spcAft>
                <a:spcPts val="0"/>
              </a:spcAft>
              <a:buSzPts val="900"/>
              <a:buNone/>
              <a:defRPr sz="900"/>
            </a:lvl2pPr>
            <a:lvl3pPr marL="1371600" lvl="2" indent="-228600" algn="l">
              <a:spcBef>
                <a:spcPts val="500"/>
              </a:spcBef>
              <a:spcAft>
                <a:spcPts val="0"/>
              </a:spcAft>
              <a:buSzPts val="800"/>
              <a:buNone/>
              <a:defRPr sz="800"/>
            </a:lvl3pPr>
            <a:lvl4pPr marL="1828800" lvl="3" indent="-228600" algn="l">
              <a:spcBef>
                <a:spcPts val="500"/>
              </a:spcBef>
              <a:spcAft>
                <a:spcPts val="0"/>
              </a:spcAft>
              <a:buSzPts val="700"/>
              <a:buNone/>
              <a:defRPr sz="700"/>
            </a:lvl4pPr>
            <a:lvl5pPr marL="2286000" lvl="4" indent="-228600" algn="l">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500"/>
              </a:spcAft>
              <a:buSzPts val="700"/>
              <a:buNone/>
              <a:defRPr sz="700"/>
            </a:lvl9pPr>
          </a:lstStyle>
          <a:p>
            <a:endParaRPr/>
          </a:p>
        </p:txBody>
      </p:sp>
      <p:sp>
        <p:nvSpPr>
          <p:cNvPr id="301" name="Google Shape;301;p60"/>
          <p:cNvSpPr txBox="1">
            <a:spLocks noGrp="1"/>
          </p:cNvSpPr>
          <p:nvPr>
            <p:ph type="dt" idx="10"/>
          </p:nvPr>
        </p:nvSpPr>
        <p:spPr>
          <a:xfrm>
            <a:off x="2914358" y="4531022"/>
            <a:ext cx="73265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2" name="Google Shape;302;p60"/>
          <p:cNvSpPr txBox="1">
            <a:spLocks noGrp="1"/>
          </p:cNvSpPr>
          <p:nvPr>
            <p:ph type="ftr" idx="11"/>
          </p:nvPr>
        </p:nvSpPr>
        <p:spPr>
          <a:xfrm>
            <a:off x="442797" y="4531022"/>
            <a:ext cx="247156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3" name="Google Shape;303;p60"/>
          <p:cNvSpPr txBox="1">
            <a:spLocks noGrp="1"/>
          </p:cNvSpPr>
          <p:nvPr>
            <p:ph type="sldNum" idx="12"/>
          </p:nvPr>
        </p:nvSpPr>
        <p:spPr>
          <a:xfrm>
            <a:off x="3647017"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304"/>
        <p:cNvGrpSpPr/>
        <p:nvPr/>
      </p:nvGrpSpPr>
      <p:grpSpPr>
        <a:xfrm>
          <a:off x="0" y="0"/>
          <a:ext cx="0" cy="0"/>
          <a:chOff x="0" y="0"/>
          <a:chExt cx="0" cy="0"/>
        </a:xfrm>
      </p:grpSpPr>
      <p:sp>
        <p:nvSpPr>
          <p:cNvPr id="305" name="Google Shape;305;p61"/>
          <p:cNvSpPr txBox="1">
            <a:spLocks noGrp="1"/>
          </p:cNvSpPr>
          <p:nvPr>
            <p:ph type="title"/>
          </p:nvPr>
        </p:nvSpPr>
        <p:spPr>
          <a:xfrm>
            <a:off x="607500" y="3600450"/>
            <a:ext cx="7921064" cy="425053"/>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800"/>
              <a:buFont typeface="Century Gothic"/>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6" name="Google Shape;306;p61"/>
          <p:cNvSpPr>
            <a:spLocks noGrp="1"/>
          </p:cNvSpPr>
          <p:nvPr>
            <p:ph type="pic" idx="2"/>
          </p:nvPr>
        </p:nvSpPr>
        <p:spPr>
          <a:xfrm>
            <a:off x="0" y="0"/>
            <a:ext cx="9144000" cy="360045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txBody>
          <a:bodyPr spcFirstLastPara="1" wrap="square" lIns="68575" tIns="34275" rIns="68575" bIns="34275" anchor="t" anchorCtr="0">
            <a:noAutofit/>
          </a:bodyPr>
          <a:lstStyle>
            <a:lvl1pPr marR="0" lvl="0" algn="ctr" rtl="0">
              <a:spcBef>
                <a:spcPts val="2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1pPr>
            <a:lvl2pPr marR="0" lvl="1" algn="l" rtl="0">
              <a:spcBef>
                <a:spcPts val="5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2pPr>
            <a:lvl3pPr marR="0" lvl="2" algn="l" rtl="0">
              <a:spcBef>
                <a:spcPts val="500"/>
              </a:spcBef>
              <a:spcAft>
                <a:spcPts val="0"/>
              </a:spcAft>
              <a:buClr>
                <a:schemeClr val="accent1"/>
              </a:buClr>
              <a:buSzPts val="1100"/>
              <a:buFont typeface="Noto Sans Symbols"/>
              <a:buChar char="🞆"/>
              <a:defRPr sz="1100" b="0" i="0" u="none" strike="noStrike" cap="none">
                <a:solidFill>
                  <a:schemeClr val="lt1"/>
                </a:solidFill>
                <a:latin typeface="Century Gothic"/>
                <a:ea typeface="Century Gothic"/>
                <a:cs typeface="Century Gothic"/>
                <a:sym typeface="Century Gothic"/>
              </a:defRPr>
            </a:lvl3pPr>
            <a:lvl4pPr marR="0" lvl="3"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4pPr>
            <a:lvl5pPr marR="0" lvl="4"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5pPr>
            <a:lvl6pPr marR="0" lvl="5"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6pPr>
            <a:lvl7pPr marR="0" lvl="6"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7pPr>
            <a:lvl8pPr marR="0" lvl="7"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8pPr>
            <a:lvl9pPr marR="0" lvl="8" algn="l" rtl="0">
              <a:spcBef>
                <a:spcPts val="500"/>
              </a:spcBef>
              <a:spcAft>
                <a:spcPts val="50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307" name="Google Shape;307;p61"/>
          <p:cNvSpPr txBox="1">
            <a:spLocks noGrp="1"/>
          </p:cNvSpPr>
          <p:nvPr>
            <p:ph type="body" idx="1"/>
          </p:nvPr>
        </p:nvSpPr>
        <p:spPr>
          <a:xfrm>
            <a:off x="607500" y="4025503"/>
            <a:ext cx="7921064" cy="370284"/>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228600" algn="l">
              <a:spcBef>
                <a:spcPts val="200"/>
              </a:spcBef>
              <a:spcAft>
                <a:spcPts val="0"/>
              </a:spcAft>
              <a:buSzPts val="900"/>
              <a:buNone/>
              <a:defRPr sz="900"/>
            </a:lvl1pPr>
            <a:lvl2pPr marL="914400" lvl="1" indent="-228600" algn="l">
              <a:spcBef>
                <a:spcPts val="500"/>
              </a:spcBef>
              <a:spcAft>
                <a:spcPts val="0"/>
              </a:spcAft>
              <a:buSzPts val="900"/>
              <a:buNone/>
              <a:defRPr sz="900"/>
            </a:lvl2pPr>
            <a:lvl3pPr marL="1371600" lvl="2" indent="-228600" algn="l">
              <a:spcBef>
                <a:spcPts val="500"/>
              </a:spcBef>
              <a:spcAft>
                <a:spcPts val="0"/>
              </a:spcAft>
              <a:buSzPts val="800"/>
              <a:buNone/>
              <a:defRPr sz="800"/>
            </a:lvl3pPr>
            <a:lvl4pPr marL="1828800" lvl="3" indent="-228600" algn="l">
              <a:spcBef>
                <a:spcPts val="500"/>
              </a:spcBef>
              <a:spcAft>
                <a:spcPts val="0"/>
              </a:spcAft>
              <a:buSzPts val="700"/>
              <a:buNone/>
              <a:defRPr sz="700"/>
            </a:lvl4pPr>
            <a:lvl5pPr marL="2286000" lvl="4" indent="-228600" algn="l">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500"/>
              </a:spcAft>
              <a:buSzPts val="700"/>
              <a:buNone/>
              <a:defRPr sz="700"/>
            </a:lvl9pPr>
          </a:lstStyle>
          <a:p>
            <a:endParaRPr/>
          </a:p>
        </p:txBody>
      </p:sp>
      <p:sp>
        <p:nvSpPr>
          <p:cNvPr id="308" name="Google Shape;308;p61"/>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9" name="Google Shape;309;p61"/>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0" name="Google Shape;310;p61"/>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1" name="Google Shape;7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2" name="Google Shape;7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3" name="Google Shape;73;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311"/>
        <p:cNvGrpSpPr/>
        <p:nvPr/>
      </p:nvGrpSpPr>
      <p:grpSpPr>
        <a:xfrm>
          <a:off x="0" y="0"/>
          <a:ext cx="0" cy="0"/>
          <a:chOff x="0" y="0"/>
          <a:chExt cx="0" cy="0"/>
        </a:xfrm>
      </p:grpSpPr>
      <p:sp>
        <p:nvSpPr>
          <p:cNvPr id="312" name="Google Shape;312;p62"/>
          <p:cNvSpPr/>
          <p:nvPr/>
        </p:nvSpPr>
        <p:spPr>
          <a:xfrm>
            <a:off x="473773" y="811092"/>
            <a:ext cx="4749312" cy="242939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3" name="Google Shape;313;p62"/>
          <p:cNvSpPr txBox="1">
            <a:spLocks noGrp="1"/>
          </p:cNvSpPr>
          <p:nvPr>
            <p:ph type="title"/>
          </p:nvPr>
        </p:nvSpPr>
        <p:spPr>
          <a:xfrm>
            <a:off x="638239" y="928876"/>
            <a:ext cx="4420380" cy="1984434"/>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3200"/>
              <a:buFont typeface="Century Gothic"/>
              <a:buNone/>
              <a:defRPr sz="3200" b="1"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4" name="Google Shape;314;p62"/>
          <p:cNvSpPr txBox="1">
            <a:spLocks noGrp="1"/>
          </p:cNvSpPr>
          <p:nvPr>
            <p:ph type="body" idx="1"/>
          </p:nvPr>
        </p:nvSpPr>
        <p:spPr>
          <a:xfrm>
            <a:off x="639893" y="3332760"/>
            <a:ext cx="4418727" cy="534931"/>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l">
              <a:spcBef>
                <a:spcPts val="300"/>
              </a:spcBef>
              <a:spcAft>
                <a:spcPts val="0"/>
              </a:spcAft>
              <a:buSzPts val="1400"/>
              <a:buNone/>
              <a:defRPr sz="1400">
                <a:solidFill>
                  <a:schemeClr val="lt1"/>
                </a:solidFill>
              </a:defRPr>
            </a:lvl1pPr>
            <a:lvl2pPr marL="914400" lvl="1" indent="-228600" algn="l">
              <a:spcBef>
                <a:spcPts val="500"/>
              </a:spcBef>
              <a:spcAft>
                <a:spcPts val="0"/>
              </a:spcAft>
              <a:buSzPts val="1400"/>
              <a:buNone/>
              <a:defRPr sz="1400">
                <a:solidFill>
                  <a:schemeClr val="lt1"/>
                </a:solidFill>
              </a:defRPr>
            </a:lvl2pPr>
            <a:lvl3pPr marL="1371600" lvl="2" indent="-228600" algn="l">
              <a:spcBef>
                <a:spcPts val="500"/>
              </a:spcBef>
              <a:spcAft>
                <a:spcPts val="0"/>
              </a:spcAft>
              <a:buSzPts val="1200"/>
              <a:buNone/>
              <a:defRPr sz="1200">
                <a:solidFill>
                  <a:schemeClr val="lt1"/>
                </a:solidFill>
              </a:defRPr>
            </a:lvl3pPr>
            <a:lvl4pPr marL="1828800" lvl="3" indent="-228600" algn="l">
              <a:spcBef>
                <a:spcPts val="500"/>
              </a:spcBef>
              <a:spcAft>
                <a:spcPts val="0"/>
              </a:spcAft>
              <a:buSzPts val="1100"/>
              <a:buNone/>
              <a:defRPr sz="1100">
                <a:solidFill>
                  <a:schemeClr val="lt1"/>
                </a:solidFill>
              </a:defRPr>
            </a:lvl4pPr>
            <a:lvl5pPr marL="2286000" lvl="4" indent="-228600" algn="l">
              <a:spcBef>
                <a:spcPts val="500"/>
              </a:spcBef>
              <a:spcAft>
                <a:spcPts val="0"/>
              </a:spcAft>
              <a:buSzPts val="1100"/>
              <a:buNone/>
              <a:defRPr sz="1100">
                <a:solidFill>
                  <a:schemeClr val="lt1"/>
                </a:solidFill>
              </a:defRPr>
            </a:lvl5pPr>
            <a:lvl6pPr marL="2743200" lvl="5" indent="-228600" algn="l">
              <a:spcBef>
                <a:spcPts val="500"/>
              </a:spcBef>
              <a:spcAft>
                <a:spcPts val="0"/>
              </a:spcAft>
              <a:buSzPts val="1100"/>
              <a:buNone/>
              <a:defRPr sz="1100">
                <a:solidFill>
                  <a:schemeClr val="lt1"/>
                </a:solidFill>
              </a:defRPr>
            </a:lvl6pPr>
            <a:lvl7pPr marL="3200400" lvl="6" indent="-228600" algn="l">
              <a:spcBef>
                <a:spcPts val="500"/>
              </a:spcBef>
              <a:spcAft>
                <a:spcPts val="0"/>
              </a:spcAft>
              <a:buSzPts val="1100"/>
              <a:buNone/>
              <a:defRPr sz="1100">
                <a:solidFill>
                  <a:schemeClr val="lt1"/>
                </a:solidFill>
              </a:defRPr>
            </a:lvl7pPr>
            <a:lvl8pPr marL="3657600" lvl="7" indent="-228600" algn="l">
              <a:spcBef>
                <a:spcPts val="500"/>
              </a:spcBef>
              <a:spcAft>
                <a:spcPts val="0"/>
              </a:spcAft>
              <a:buSzPts val="1100"/>
              <a:buNone/>
              <a:defRPr sz="1100">
                <a:solidFill>
                  <a:schemeClr val="lt1"/>
                </a:solidFill>
              </a:defRPr>
            </a:lvl8pPr>
            <a:lvl9pPr marL="4114800" lvl="8" indent="-228600" algn="l">
              <a:spcBef>
                <a:spcPts val="500"/>
              </a:spcBef>
              <a:spcAft>
                <a:spcPts val="500"/>
              </a:spcAft>
              <a:buSzPts val="1100"/>
              <a:buNone/>
              <a:defRPr sz="1100">
                <a:solidFill>
                  <a:schemeClr val="lt1"/>
                </a:solidFill>
              </a:defRPr>
            </a:lvl9pPr>
          </a:lstStyle>
          <a:p>
            <a:endParaRPr/>
          </a:p>
        </p:txBody>
      </p:sp>
      <p:sp>
        <p:nvSpPr>
          <p:cNvPr id="315" name="Google Shape;315;p62"/>
          <p:cNvSpPr txBox="1">
            <a:spLocks noGrp="1"/>
          </p:cNvSpPr>
          <p:nvPr>
            <p:ph type="body" idx="2"/>
          </p:nvPr>
        </p:nvSpPr>
        <p:spPr>
          <a:xfrm>
            <a:off x="5680982" y="811092"/>
            <a:ext cx="2857501" cy="3056599"/>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l">
              <a:spcBef>
                <a:spcPts val="300"/>
              </a:spcBef>
              <a:spcAft>
                <a:spcPts val="0"/>
              </a:spcAft>
              <a:buSzPts val="1400"/>
              <a:buFont typeface="Century Gothic"/>
              <a:buNone/>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316" name="Google Shape;316;p62"/>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7" name="Google Shape;317;p62"/>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8" name="Google Shape;318;p62"/>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19"/>
        <p:cNvGrpSpPr/>
        <p:nvPr/>
      </p:nvGrpSpPr>
      <p:grpSpPr>
        <a:xfrm>
          <a:off x="0" y="0"/>
          <a:ext cx="0" cy="0"/>
          <a:chOff x="0" y="0"/>
          <a:chExt cx="0" cy="0"/>
        </a:xfrm>
      </p:grpSpPr>
      <p:sp>
        <p:nvSpPr>
          <p:cNvPr id="320" name="Google Shape;320;p63"/>
          <p:cNvSpPr/>
          <p:nvPr/>
        </p:nvSpPr>
        <p:spPr>
          <a:xfrm>
            <a:off x="855663" y="1714939"/>
            <a:ext cx="3671336" cy="1877979"/>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21" name="Google Shape;321;p63"/>
          <p:cNvSpPr txBox="1">
            <a:spLocks noGrp="1"/>
          </p:cNvSpPr>
          <p:nvPr>
            <p:ph type="title"/>
          </p:nvPr>
        </p:nvSpPr>
        <p:spPr>
          <a:xfrm>
            <a:off x="1017817" y="1826968"/>
            <a:ext cx="3286891" cy="1505842"/>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2400"/>
              <a:buFont typeface="Century Gothic"/>
              <a:buNone/>
              <a:defRPr sz="2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2" name="Google Shape;322;p63"/>
          <p:cNvSpPr txBox="1">
            <a:spLocks noGrp="1"/>
          </p:cNvSpPr>
          <p:nvPr>
            <p:ph type="body" idx="1"/>
          </p:nvPr>
        </p:nvSpPr>
        <p:spPr>
          <a:xfrm>
            <a:off x="4617000" y="1714500"/>
            <a:ext cx="3660225" cy="1721644"/>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l">
              <a:spcBef>
                <a:spcPts val="300"/>
              </a:spcBef>
              <a:spcAft>
                <a:spcPts val="0"/>
              </a:spcAft>
              <a:buSzPts val="1400"/>
              <a:buFont typeface="Century Gothic"/>
              <a:buNone/>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323" name="Google Shape;323;p63"/>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4" name="Google Shape;324;p63"/>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5" name="Google Shape;325;p63"/>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6"/>
        <p:cNvGrpSpPr/>
        <p:nvPr/>
      </p:nvGrpSpPr>
      <p:grpSpPr>
        <a:xfrm>
          <a:off x="0" y="0"/>
          <a:ext cx="0" cy="0"/>
          <a:chOff x="0" y="0"/>
          <a:chExt cx="0" cy="0"/>
        </a:xfrm>
      </p:grpSpPr>
      <p:sp>
        <p:nvSpPr>
          <p:cNvPr id="327" name="Google Shape;327;p64"/>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28" name="Google Shape;328;p64"/>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9" name="Google Shape;329;p64"/>
          <p:cNvSpPr txBox="1">
            <a:spLocks noGrp="1"/>
          </p:cNvSpPr>
          <p:nvPr>
            <p:ph type="body" idx="1"/>
          </p:nvPr>
        </p:nvSpPr>
        <p:spPr>
          <a:xfrm rot="5400000">
            <a:off x="3190833" y="-945032"/>
            <a:ext cx="2755798" cy="7922464"/>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330" name="Google Shape;330;p64"/>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1" name="Google Shape;331;p64"/>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2" name="Google Shape;332;p64"/>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3"/>
        <p:cNvGrpSpPr/>
        <p:nvPr/>
      </p:nvGrpSpPr>
      <p:grpSpPr>
        <a:xfrm>
          <a:off x="0" y="0"/>
          <a:ext cx="0" cy="0"/>
          <a:chOff x="0" y="0"/>
          <a:chExt cx="0" cy="0"/>
        </a:xfrm>
      </p:grpSpPr>
      <p:sp>
        <p:nvSpPr>
          <p:cNvPr id="334" name="Google Shape;334;p65"/>
          <p:cNvSpPr/>
          <p:nvPr/>
        </p:nvSpPr>
        <p:spPr>
          <a:xfrm>
            <a:off x="5752238" y="334567"/>
            <a:ext cx="3391762" cy="406122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35" name="Google Shape;335;p65"/>
          <p:cNvSpPr txBox="1">
            <a:spLocks noGrp="1"/>
          </p:cNvSpPr>
          <p:nvPr>
            <p:ph type="title"/>
          </p:nvPr>
        </p:nvSpPr>
        <p:spPr>
          <a:xfrm rot="5400000">
            <a:off x="5147653" y="1429631"/>
            <a:ext cx="3851099" cy="1871093"/>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6" name="Google Shape;336;p65"/>
          <p:cNvSpPr txBox="1">
            <a:spLocks noGrp="1"/>
          </p:cNvSpPr>
          <p:nvPr>
            <p:ph type="body" idx="1"/>
          </p:nvPr>
        </p:nvSpPr>
        <p:spPr>
          <a:xfrm rot="5400000">
            <a:off x="1056217" y="-114150"/>
            <a:ext cx="4061221" cy="4958655"/>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337" name="Google Shape;337;p65"/>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8" name="Google Shape;338;p65"/>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9" name="Google Shape;339;p65"/>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Google Shape;58;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467529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Google Shape;58;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1"/>
        <p:cNvGrpSpPr/>
        <p:nvPr/>
      </p:nvGrpSpPr>
      <p:grpSpPr>
        <a:xfrm>
          <a:off x="0" y="0"/>
          <a:ext cx="0" cy="0"/>
          <a:chOff x="0" y="0"/>
          <a:chExt cx="0" cy="0"/>
        </a:xfrm>
      </p:grpSpPr>
      <p:sp>
        <p:nvSpPr>
          <p:cNvPr id="232" name="Google Shape;232;p52"/>
          <p:cNvSpPr txBox="1">
            <a:spLocks noGrp="1"/>
          </p:cNvSpPr>
          <p:nvPr>
            <p:ph type="title"/>
          </p:nvPr>
        </p:nvSpPr>
        <p:spPr>
          <a:xfrm>
            <a:off x="1673352" y="723519"/>
            <a:ext cx="5797296" cy="89154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37150" tIns="137150" rIns="137150" bIns="137150" anchor="ctr" anchorCtr="0">
            <a:no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3" name="Google Shape;233;p52"/>
          <p:cNvSpPr txBox="1">
            <a:spLocks noGrp="1"/>
          </p:cNvSpPr>
          <p:nvPr>
            <p:ph type="body" idx="1"/>
          </p:nvPr>
        </p:nvSpPr>
        <p:spPr>
          <a:xfrm>
            <a:off x="1673352" y="1978533"/>
            <a:ext cx="5797296" cy="2326487"/>
          </a:xfrm>
          <a:prstGeom prst="rect">
            <a:avLst/>
          </a:prstGeom>
          <a:noFill/>
          <a:ln>
            <a:noFill/>
          </a:ln>
        </p:spPr>
        <p:txBody>
          <a:bodyPr spcFirstLastPara="1" wrap="square" lIns="68575" tIns="34275" rIns="68575" bIns="34275" anchor="t" anchorCtr="0">
            <a:no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800"/>
              </a:spcBef>
              <a:spcAft>
                <a:spcPts val="0"/>
              </a:spcAft>
              <a:buSzPts val="1400"/>
              <a:buChar char="•"/>
              <a:defRPr/>
            </a:lvl2pPr>
            <a:lvl3pPr marL="1371600" lvl="2" indent="-317500" algn="l">
              <a:lnSpc>
                <a:spcPct val="100000"/>
              </a:lnSpc>
              <a:spcBef>
                <a:spcPts val="800"/>
              </a:spcBef>
              <a:spcAft>
                <a:spcPts val="0"/>
              </a:spcAft>
              <a:buSzPts val="1400"/>
              <a:buChar char="•"/>
              <a:defRPr/>
            </a:lvl3pPr>
            <a:lvl4pPr marL="1828800" lvl="3" indent="-317500" algn="l">
              <a:lnSpc>
                <a:spcPct val="100000"/>
              </a:lnSpc>
              <a:spcBef>
                <a:spcPts val="800"/>
              </a:spcBef>
              <a:spcAft>
                <a:spcPts val="0"/>
              </a:spcAft>
              <a:buSzPts val="1400"/>
              <a:buChar char="•"/>
              <a:defRPr/>
            </a:lvl4pPr>
            <a:lvl5pPr marL="2286000" lvl="4" indent="-317500" algn="l">
              <a:lnSpc>
                <a:spcPct val="100000"/>
              </a:lnSpc>
              <a:spcBef>
                <a:spcPts val="800"/>
              </a:spcBef>
              <a:spcAft>
                <a:spcPts val="0"/>
              </a:spcAft>
              <a:buSzPts val="1400"/>
              <a:buChar char="•"/>
              <a:defRPr/>
            </a:lvl5pPr>
            <a:lvl6pPr marL="2743200" lvl="5" indent="-317500" algn="l">
              <a:lnSpc>
                <a:spcPct val="100000"/>
              </a:lnSpc>
              <a:spcBef>
                <a:spcPts val="800"/>
              </a:spcBef>
              <a:spcAft>
                <a:spcPts val="0"/>
              </a:spcAft>
              <a:buSzPts val="1400"/>
              <a:buChar char="•"/>
              <a:defRPr/>
            </a:lvl6pPr>
            <a:lvl7pPr marL="3200400" lvl="6" indent="-317500" algn="l">
              <a:lnSpc>
                <a:spcPct val="100000"/>
              </a:lnSpc>
              <a:spcBef>
                <a:spcPts val="800"/>
              </a:spcBef>
              <a:spcAft>
                <a:spcPts val="0"/>
              </a:spcAft>
              <a:buSzPts val="1400"/>
              <a:buChar char="•"/>
              <a:defRPr/>
            </a:lvl7pPr>
            <a:lvl8pPr marL="3657600" lvl="7" indent="-317500" algn="l">
              <a:lnSpc>
                <a:spcPct val="100000"/>
              </a:lnSpc>
              <a:spcBef>
                <a:spcPts val="800"/>
              </a:spcBef>
              <a:spcAft>
                <a:spcPts val="0"/>
              </a:spcAft>
              <a:buSzPts val="1400"/>
              <a:buChar char="•"/>
              <a:defRPr/>
            </a:lvl8pPr>
            <a:lvl9pPr marL="4114800" lvl="8" indent="-317500" algn="l">
              <a:lnSpc>
                <a:spcPct val="100000"/>
              </a:lnSpc>
              <a:spcBef>
                <a:spcPts val="800"/>
              </a:spcBef>
              <a:spcAft>
                <a:spcPts val="0"/>
              </a:spcAft>
              <a:buSzPts val="1400"/>
              <a:buChar char="•"/>
              <a:defRPr/>
            </a:lvl9pPr>
          </a:lstStyle>
          <a:p>
            <a:endParaRPr/>
          </a:p>
        </p:txBody>
      </p:sp>
      <p:sp>
        <p:nvSpPr>
          <p:cNvPr id="234" name="Google Shape;234;p52"/>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5" name="Google Shape;235;p52"/>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6" name="Google Shape;236;p52"/>
          <p:cNvSpPr>
            <a:spLocks noGrp="1"/>
          </p:cNvSpPr>
          <p:nvPr>
            <p:ph type="sldNum" idx="12"/>
          </p:nvPr>
        </p:nvSpPr>
        <p:spPr>
          <a:xfrm>
            <a:off x="8069191"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5"/>
        <p:cNvGrpSpPr/>
        <p:nvPr/>
      </p:nvGrpSpPr>
      <p:grpSpPr>
        <a:xfrm>
          <a:off x="0" y="0"/>
          <a:ext cx="0" cy="0"/>
          <a:chOff x="0" y="0"/>
          <a:chExt cx="0" cy="0"/>
        </a:xfrm>
      </p:grpSpPr>
      <p:sp>
        <p:nvSpPr>
          <p:cNvPr id="316" name="Google Shape;316;p6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19" name="Google Shape;319;p6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0" name="Google Shape;320;p6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8"/>
        <p:cNvGrpSpPr/>
        <p:nvPr/>
      </p:nvGrpSpPr>
      <p:grpSpPr>
        <a:xfrm>
          <a:off x="0" y="0"/>
          <a:ext cx="0" cy="0"/>
          <a:chOff x="0" y="0"/>
          <a:chExt cx="0" cy="0"/>
        </a:xfrm>
      </p:grpSpPr>
      <p:sp>
        <p:nvSpPr>
          <p:cNvPr id="119" name="Google Shape;119;p2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2" name="Google Shape;122;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3" name="Google Shape;123;p2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6" name="Google Shape;76;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Google Shape;58;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4231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9" name="Google Shape;7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0" name="Google Shape;80;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7" name="Google Shape;87;p21"/>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21"/>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89" name="Google Shape;8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90" name="Google Shape;90;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93" name="Google Shape;93;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23"/>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6" name="Google Shape;96;p23"/>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3.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40.xml"/><Relationship Id="rId1"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53" name="Google Shape;53;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189"/>
        <p:cNvGrpSpPr/>
        <p:nvPr/>
      </p:nvGrpSpPr>
      <p:grpSpPr>
        <a:xfrm>
          <a:off x="0" y="0"/>
          <a:ext cx="0" cy="0"/>
          <a:chOff x="0" y="0"/>
          <a:chExt cx="0" cy="0"/>
        </a:xfrm>
      </p:grpSpPr>
      <p:sp>
        <p:nvSpPr>
          <p:cNvPr id="190" name="Google Shape;190;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91" name="Google Shape;191;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192" name="Google Shape;192;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4"/>
        <p:cNvGrpSpPr/>
        <p:nvPr/>
      </p:nvGrpSpPr>
      <p:grpSpPr>
        <a:xfrm>
          <a:off x="0" y="0"/>
          <a:ext cx="0" cy="0"/>
          <a:chOff x="0" y="0"/>
          <a:chExt cx="0" cy="0"/>
        </a:xfrm>
      </p:grpSpPr>
      <p:sp>
        <p:nvSpPr>
          <p:cNvPr id="235" name="Google Shape;235;p51"/>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marR="0" lvl="0" algn="l" rtl="0">
              <a:spcBef>
                <a:spcPts val="0"/>
              </a:spcBef>
              <a:spcAft>
                <a:spcPts val="0"/>
              </a:spcAft>
              <a:buClr>
                <a:srgbClr val="FEFEFE"/>
              </a:buClr>
              <a:buSzPts val="3000"/>
              <a:buFont typeface="Century Gothic"/>
              <a:buNone/>
              <a:defRPr sz="3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236" name="Google Shape;236;p51"/>
          <p:cNvSpPr txBox="1">
            <a:spLocks noGrp="1"/>
          </p:cNvSpPr>
          <p:nvPr>
            <p:ph type="body" idx="1"/>
          </p:nvPr>
        </p:nvSpPr>
        <p:spPr>
          <a:xfrm>
            <a:off x="607500" y="1638301"/>
            <a:ext cx="7922464" cy="2755798"/>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marR="0" lvl="0" indent="-317500" algn="l" rtl="0">
              <a:spcBef>
                <a:spcPts val="3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1pPr>
            <a:lvl2pPr marL="914400" marR="0" lvl="1" indent="-304800" algn="l" rtl="0">
              <a:spcBef>
                <a:spcPts val="5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2pPr>
            <a:lvl3pPr marL="1371600" marR="0" lvl="2" indent="-298450" algn="l" rtl="0">
              <a:spcBef>
                <a:spcPts val="500"/>
              </a:spcBef>
              <a:spcAft>
                <a:spcPts val="0"/>
              </a:spcAft>
              <a:buClr>
                <a:schemeClr val="accent1"/>
              </a:buClr>
              <a:buSzPts val="1100"/>
              <a:buFont typeface="Noto Sans Symbols"/>
              <a:buChar char="🞆"/>
              <a:defRPr sz="1100" b="0" i="0" u="none" strike="noStrike" cap="none">
                <a:solidFill>
                  <a:schemeClr val="lt1"/>
                </a:solidFill>
                <a:latin typeface="Century Gothic"/>
                <a:ea typeface="Century Gothic"/>
                <a:cs typeface="Century Gothic"/>
                <a:sym typeface="Century Gothic"/>
              </a:defRPr>
            </a:lvl3pPr>
            <a:lvl4pPr marL="1828800" marR="0" lvl="3"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4pPr>
            <a:lvl5pPr marL="2286000" marR="0" lvl="4"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5pPr>
            <a:lvl6pPr marL="2743200" marR="0" lvl="5"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6pPr>
            <a:lvl7pPr marL="3200400" marR="0" lvl="6"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7pPr>
            <a:lvl8pPr marL="3657600" marR="0" lvl="7"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8pPr>
            <a:lvl9pPr marL="4114800" marR="0" lvl="8" indent="-285750" algn="l" rtl="0">
              <a:spcBef>
                <a:spcPts val="500"/>
              </a:spcBef>
              <a:spcAft>
                <a:spcPts val="50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237" name="Google Shape;237;p51"/>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marR="0" lvl="0" algn="l" rtl="0">
              <a:spcBef>
                <a:spcPts val="0"/>
              </a:spcBef>
              <a:spcAft>
                <a:spcPts val="0"/>
              </a:spcAft>
              <a:buSzPts val="1100"/>
              <a:buNone/>
              <a:defRPr sz="7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38" name="Google Shape;238;p51"/>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marR="0" lvl="0" algn="r" rtl="0">
              <a:spcBef>
                <a:spcPts val="0"/>
              </a:spcBef>
              <a:spcAft>
                <a:spcPts val="0"/>
              </a:spcAft>
              <a:buSzPts val="1100"/>
              <a:buNone/>
              <a:defRPr sz="7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39" name="Google Shape;239;p51"/>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marR="0" lvl="0" indent="0" algn="r" rtl="0">
              <a:spcBef>
                <a:spcPts val="0"/>
              </a:spcBef>
              <a:buNone/>
              <a:defRPr sz="15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15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15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15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15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15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15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15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15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3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1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2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5"/>
        <p:cNvGrpSpPr/>
        <p:nvPr/>
      </p:nvGrpSpPr>
      <p:grpSpPr>
        <a:xfrm>
          <a:off x="0" y="0"/>
          <a:ext cx="0" cy="0"/>
          <a:chOff x="0" y="0"/>
          <a:chExt cx="0" cy="0"/>
        </a:xfrm>
      </p:grpSpPr>
      <p:sp>
        <p:nvSpPr>
          <p:cNvPr id="226" name="Google Shape;226;p51"/>
          <p:cNvSpPr txBox="1">
            <a:spLocks noGrp="1"/>
          </p:cNvSpPr>
          <p:nvPr>
            <p:ph type="title"/>
          </p:nvPr>
        </p:nvSpPr>
        <p:spPr>
          <a:xfrm>
            <a:off x="1673352" y="723519"/>
            <a:ext cx="5797296" cy="89154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37150" tIns="137150" rIns="137150" bIns="137150" anchor="ctr" anchorCtr="0">
            <a:noAutofit/>
          </a:bodyPr>
          <a:lstStyle>
            <a:lvl1pPr marR="0" lvl="0" algn="ctr" rtl="0">
              <a:lnSpc>
                <a:spcPct val="90000"/>
              </a:lnSpc>
              <a:spcBef>
                <a:spcPts val="0"/>
              </a:spcBef>
              <a:spcAft>
                <a:spcPts val="0"/>
              </a:spcAft>
              <a:buClr>
                <a:srgbClr val="262626"/>
              </a:buClr>
              <a:buSzPts val="2100"/>
              <a:buFont typeface="Gill Sans"/>
              <a:buNone/>
              <a:defRPr sz="2100" b="0" i="0" u="none" strike="noStrike" cap="none">
                <a:solidFill>
                  <a:srgbClr val="262626"/>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27" name="Google Shape;227;p51"/>
          <p:cNvSpPr txBox="1">
            <a:spLocks noGrp="1"/>
          </p:cNvSpPr>
          <p:nvPr>
            <p:ph type="body" idx="1"/>
          </p:nvPr>
        </p:nvSpPr>
        <p:spPr>
          <a:xfrm>
            <a:off x="1673352" y="1978533"/>
            <a:ext cx="5797296" cy="2326487"/>
          </a:xfrm>
          <a:prstGeom prst="rect">
            <a:avLst/>
          </a:prstGeom>
          <a:noFill/>
          <a:ln>
            <a:noFill/>
          </a:ln>
        </p:spPr>
        <p:txBody>
          <a:bodyPr spcFirstLastPara="1" wrap="square" lIns="68575" tIns="34275" rIns="68575" bIns="34275" anchor="t" anchorCtr="0">
            <a:noAutofit/>
          </a:bodyPr>
          <a:lstStyle>
            <a:lvl1pPr marL="457200" marR="0" lvl="0" indent="-317500" algn="l" rtl="0">
              <a:lnSpc>
                <a:spcPct val="100000"/>
              </a:lnSpc>
              <a:spcBef>
                <a:spcPts val="800"/>
              </a:spcBef>
              <a:spcAft>
                <a:spcPts val="0"/>
              </a:spcAft>
              <a:buClr>
                <a:schemeClr val="accent2"/>
              </a:buClr>
              <a:buSzPts val="1400"/>
              <a:buFont typeface="Arial"/>
              <a:buChar char="•"/>
              <a:defRPr sz="1400" b="0" i="0" u="none" strike="noStrike" cap="none">
                <a:solidFill>
                  <a:srgbClr val="262626"/>
                </a:solidFill>
                <a:latin typeface="Gill Sans"/>
                <a:ea typeface="Gill Sans"/>
                <a:cs typeface="Gill Sans"/>
                <a:sym typeface="Gill Sans"/>
              </a:defRPr>
            </a:lvl1pPr>
            <a:lvl2pPr marL="914400" marR="0" lvl="1" indent="-304800" algn="l" rtl="0">
              <a:lnSpc>
                <a:spcPct val="100000"/>
              </a:lnSpc>
              <a:spcBef>
                <a:spcPts val="800"/>
              </a:spcBef>
              <a:spcAft>
                <a:spcPts val="0"/>
              </a:spcAft>
              <a:buClr>
                <a:schemeClr val="accent2"/>
              </a:buClr>
              <a:buSzPts val="1200"/>
              <a:buFont typeface="Arial"/>
              <a:buChar char="•"/>
              <a:defRPr sz="1200" b="0" i="0" u="none" strike="noStrike" cap="none">
                <a:solidFill>
                  <a:srgbClr val="262626"/>
                </a:solidFill>
                <a:latin typeface="Gill Sans"/>
                <a:ea typeface="Gill Sans"/>
                <a:cs typeface="Gill Sans"/>
                <a:sym typeface="Gill Sans"/>
              </a:defRPr>
            </a:lvl2pPr>
            <a:lvl3pPr marL="1371600" marR="0" lvl="2" indent="-304800" algn="l" rtl="0">
              <a:lnSpc>
                <a:spcPct val="100000"/>
              </a:lnSpc>
              <a:spcBef>
                <a:spcPts val="800"/>
              </a:spcBef>
              <a:spcAft>
                <a:spcPts val="0"/>
              </a:spcAft>
              <a:buClr>
                <a:schemeClr val="accent2"/>
              </a:buClr>
              <a:buSzPts val="1200"/>
              <a:buFont typeface="Arial"/>
              <a:buChar char="•"/>
              <a:defRPr sz="1200" b="0" i="0" u="none" strike="noStrike" cap="none">
                <a:solidFill>
                  <a:srgbClr val="262626"/>
                </a:solidFill>
                <a:latin typeface="Gill Sans"/>
                <a:ea typeface="Gill Sans"/>
                <a:cs typeface="Gill Sans"/>
                <a:sym typeface="Gill Sans"/>
              </a:defRPr>
            </a:lvl3pPr>
            <a:lvl4pPr marL="1828800" marR="0" lvl="3" indent="-304800" algn="l" rtl="0">
              <a:lnSpc>
                <a:spcPct val="100000"/>
              </a:lnSpc>
              <a:spcBef>
                <a:spcPts val="800"/>
              </a:spcBef>
              <a:spcAft>
                <a:spcPts val="0"/>
              </a:spcAft>
              <a:buClr>
                <a:schemeClr val="accent2"/>
              </a:buClr>
              <a:buSzPts val="1200"/>
              <a:buFont typeface="Arial"/>
              <a:buChar char="•"/>
              <a:defRPr sz="1200" b="0" i="0" u="none" strike="noStrike" cap="none">
                <a:solidFill>
                  <a:srgbClr val="262626"/>
                </a:solidFill>
                <a:latin typeface="Gill Sans"/>
                <a:ea typeface="Gill Sans"/>
                <a:cs typeface="Gill Sans"/>
                <a:sym typeface="Gill Sans"/>
              </a:defRPr>
            </a:lvl4pPr>
            <a:lvl5pPr marL="2286000" marR="0" lvl="4" indent="-304800" algn="l" rtl="0">
              <a:lnSpc>
                <a:spcPct val="100000"/>
              </a:lnSpc>
              <a:spcBef>
                <a:spcPts val="800"/>
              </a:spcBef>
              <a:spcAft>
                <a:spcPts val="0"/>
              </a:spcAft>
              <a:buClr>
                <a:schemeClr val="accent2"/>
              </a:buClr>
              <a:buSzPts val="1200"/>
              <a:buFont typeface="Arial"/>
              <a:buChar char="•"/>
              <a:defRPr sz="1200" b="0" i="0" u="none" strike="noStrike" cap="none">
                <a:solidFill>
                  <a:srgbClr val="262626"/>
                </a:solidFill>
                <a:latin typeface="Gill Sans"/>
                <a:ea typeface="Gill Sans"/>
                <a:cs typeface="Gill Sans"/>
                <a:sym typeface="Gill Sans"/>
              </a:defRPr>
            </a:lvl5pPr>
            <a:lvl6pPr marL="2743200" marR="0" lvl="5" indent="-304800" algn="l" rtl="0">
              <a:lnSpc>
                <a:spcPct val="100000"/>
              </a:lnSpc>
              <a:spcBef>
                <a:spcPts val="800"/>
              </a:spcBef>
              <a:spcAft>
                <a:spcPts val="0"/>
              </a:spcAft>
              <a:buClr>
                <a:schemeClr val="accent2"/>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00000"/>
              </a:lnSpc>
              <a:spcBef>
                <a:spcPts val="800"/>
              </a:spcBef>
              <a:spcAft>
                <a:spcPts val="0"/>
              </a:spcAft>
              <a:buClr>
                <a:schemeClr val="accent2"/>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00000"/>
              </a:lnSpc>
              <a:spcBef>
                <a:spcPts val="800"/>
              </a:spcBef>
              <a:spcAft>
                <a:spcPts val="0"/>
              </a:spcAft>
              <a:buClr>
                <a:schemeClr val="accent2"/>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00000"/>
              </a:lnSpc>
              <a:spcBef>
                <a:spcPts val="800"/>
              </a:spcBef>
              <a:spcAft>
                <a:spcPts val="0"/>
              </a:spcAft>
              <a:buClr>
                <a:schemeClr val="accent2"/>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228" name="Google Shape;228;p51"/>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229" name="Google Shape;229;p51"/>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230" name="Google Shape;230;p51"/>
          <p:cNvSpPr>
            <a:spLocks noGrp="1"/>
          </p:cNvSpPr>
          <p:nvPr>
            <p:ph type="sldNum" idx="12"/>
          </p:nvPr>
        </p:nvSpPr>
        <p:spPr>
          <a:xfrm>
            <a:off x="8069191"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marR="0" lvl="0" indent="0" algn="ctr" rtl="0">
              <a:spcBef>
                <a:spcPts val="0"/>
              </a:spcBef>
              <a:buNone/>
              <a:defRPr sz="8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8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8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8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8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8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8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8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8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2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302"/>
        <p:cNvGrpSpPr/>
        <p:nvPr/>
      </p:nvGrpSpPr>
      <p:grpSpPr>
        <a:xfrm>
          <a:off x="0" y="0"/>
          <a:ext cx="0" cy="0"/>
          <a:chOff x="0" y="0"/>
          <a:chExt cx="0" cy="0"/>
        </a:xfrm>
      </p:grpSpPr>
      <p:sp>
        <p:nvSpPr>
          <p:cNvPr id="303" name="Google Shape;303;p6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304" name="Google Shape;304;p6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305" name="Google Shape;305;p6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2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name="material">
    <p:bg>
      <p:bgPr>
        <a:solidFill>
          <a:schemeClr val="accent2"/>
        </a:solidFill>
        <a:effectLst/>
      </p:bgPr>
    </p:bg>
    <p:spTree>
      <p:nvGrpSpPr>
        <p:cNvPr id="1" name="Shape 105"/>
        <p:cNvGrpSpPr/>
        <p:nvPr/>
      </p:nvGrpSpPr>
      <p:grpSpPr>
        <a:xfrm>
          <a:off x="0" y="0"/>
          <a:ext cx="0" cy="0"/>
          <a:chOff x="0" y="0"/>
          <a:chExt cx="0" cy="0"/>
        </a:xfrm>
      </p:grpSpPr>
      <p:sp>
        <p:nvSpPr>
          <p:cNvPr id="106" name="Google Shape;106;p2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07" name="Google Shape;107;p2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08" name="Google Shape;108;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2" r:id="rId1"/>
    <p:sldLayoutId id="214748372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30.xml"/><Relationship Id="rId1" Type="http://schemas.openxmlformats.org/officeDocument/2006/relationships/slideLayout" Target="../slideLayouts/slideLayout21.xml"/><Relationship Id="rId4" Type="http://schemas.openxmlformats.org/officeDocument/2006/relationships/image" Target="../media/image9.tm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lvl="0"/>
            <a:r>
              <a:rPr lang="en" sz="4100" dirty="0"/>
              <a:t>CS2040 Lab#04 </a:t>
            </a:r>
            <a:r>
              <a:rPr lang="en-US" sz="4100" dirty="0"/>
              <a:t>B03</a:t>
            </a:r>
            <a:br>
              <a:rPr lang="en-US" sz="4100" dirty="0"/>
            </a:br>
            <a:r>
              <a:rPr lang="en-US" sz="1400" dirty="0"/>
              <a:t>(Please set up your camera for </a:t>
            </a:r>
            <a:r>
              <a:rPr lang="en-US" sz="1400" dirty="0" err="1"/>
              <a:t>Visualgo</a:t>
            </a:r>
            <a:r>
              <a:rPr lang="en-US" sz="1400" dirty="0"/>
              <a:t> quiz)</a:t>
            </a:r>
            <a:br>
              <a:rPr lang="en-US" sz="1400" dirty="0"/>
            </a:br>
            <a:br>
              <a:rPr lang="en-US" sz="1400" dirty="0"/>
            </a:br>
            <a:br>
              <a:rPr lang="en-US" sz="1400" dirty="0"/>
            </a:br>
            <a:r>
              <a:rPr lang="en-US" sz="1400" dirty="0"/>
              <a:t>14/9/2020</a:t>
            </a:r>
            <a:endParaRPr sz="1400" dirty="0"/>
          </a:p>
        </p:txBody>
      </p:sp>
    </p:spTree>
    <p:extLst>
      <p:ext uri="{BB962C8B-B14F-4D97-AF65-F5344CB8AC3E}">
        <p14:creationId xmlns:p14="http://schemas.microsoft.com/office/powerpoint/2010/main" val="137133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95"/>
          <p:cNvSpPr txBox="1">
            <a:spLocks noGrp="1"/>
          </p:cNvSpPr>
          <p:nvPr>
            <p:ph type="title"/>
          </p:nvPr>
        </p:nvSpPr>
        <p:spPr>
          <a:xfrm>
            <a:off x="1673352" y="723519"/>
            <a:ext cx="5797296" cy="89154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37150" tIns="137150" rIns="137150" bIns="137150" anchor="ctr" anchorCtr="0">
            <a:noAutofit/>
          </a:bodyPr>
          <a:lstStyle/>
          <a:p>
            <a:pPr marL="0" lvl="0" indent="0" algn="ctr" rtl="0">
              <a:lnSpc>
                <a:spcPct val="90000"/>
              </a:lnSpc>
              <a:spcBef>
                <a:spcPts val="0"/>
              </a:spcBef>
              <a:spcAft>
                <a:spcPts val="0"/>
              </a:spcAft>
              <a:buClr>
                <a:srgbClr val="262626"/>
              </a:buClr>
              <a:buSzPts val="2100"/>
              <a:buFont typeface="Gill Sans"/>
              <a:buNone/>
            </a:pPr>
            <a:r>
              <a:rPr lang="en-GB" sz="2400" dirty="0"/>
              <a:t>SAMPLE TEST CASE</a:t>
            </a:r>
            <a:endParaRPr sz="2400" dirty="0"/>
          </a:p>
        </p:txBody>
      </p:sp>
      <p:pic>
        <p:nvPicPr>
          <p:cNvPr id="501" name="Google Shape;501;p95"/>
          <p:cNvPicPr preferRelativeResize="0"/>
          <p:nvPr/>
        </p:nvPicPr>
        <p:blipFill rotWithShape="1">
          <a:blip r:embed="rId3">
            <a:alphaModFix/>
          </a:blip>
          <a:srcRect/>
          <a:stretch/>
        </p:blipFill>
        <p:spPr>
          <a:xfrm>
            <a:off x="1331843" y="2707558"/>
            <a:ext cx="6480313" cy="820884"/>
          </a:xfrm>
          <a:prstGeom prst="rect">
            <a:avLst/>
          </a:prstGeom>
          <a:noFill/>
          <a:ln>
            <a:noFill/>
          </a:ln>
        </p:spPr>
      </p:pic>
      <p:cxnSp>
        <p:nvCxnSpPr>
          <p:cNvPr id="502" name="Google Shape;502;p95"/>
          <p:cNvCxnSpPr/>
          <p:nvPr/>
        </p:nvCxnSpPr>
        <p:spPr>
          <a:xfrm rot="10800000">
            <a:off x="1033670" y="2571750"/>
            <a:ext cx="319840" cy="390111"/>
          </a:xfrm>
          <a:prstGeom prst="straightConnector1">
            <a:avLst/>
          </a:prstGeom>
          <a:noFill/>
          <a:ln w="9525" cap="flat" cmpd="sng">
            <a:solidFill>
              <a:schemeClr val="accent1"/>
            </a:solidFill>
            <a:prstDash val="solid"/>
            <a:round/>
            <a:headEnd type="none" w="sm" len="sm"/>
            <a:tailEnd type="triangle" w="med" len="med"/>
          </a:ln>
        </p:spPr>
      </p:cxnSp>
      <p:cxnSp>
        <p:nvCxnSpPr>
          <p:cNvPr id="503" name="Google Shape;503;p95"/>
          <p:cNvCxnSpPr/>
          <p:nvPr/>
        </p:nvCxnSpPr>
        <p:spPr>
          <a:xfrm rot="10800000" flipH="1">
            <a:off x="1673352" y="2435942"/>
            <a:ext cx="443683" cy="525919"/>
          </a:xfrm>
          <a:prstGeom prst="straightConnector1">
            <a:avLst/>
          </a:prstGeom>
          <a:noFill/>
          <a:ln w="9525" cap="flat" cmpd="sng">
            <a:solidFill>
              <a:schemeClr val="accent1"/>
            </a:solidFill>
            <a:prstDash val="solid"/>
            <a:round/>
            <a:headEnd type="none" w="sm" len="sm"/>
            <a:tailEnd type="triangle" w="med" len="med"/>
          </a:ln>
        </p:spPr>
      </p:cxnSp>
      <p:cxnSp>
        <p:nvCxnSpPr>
          <p:cNvPr id="504" name="Google Shape;504;p95"/>
          <p:cNvCxnSpPr/>
          <p:nvPr/>
        </p:nvCxnSpPr>
        <p:spPr>
          <a:xfrm>
            <a:off x="2534478" y="3240157"/>
            <a:ext cx="1451114" cy="696035"/>
          </a:xfrm>
          <a:prstGeom prst="straightConnector1">
            <a:avLst/>
          </a:prstGeom>
          <a:noFill/>
          <a:ln w="9525" cap="flat" cmpd="sng">
            <a:solidFill>
              <a:schemeClr val="accent1"/>
            </a:solidFill>
            <a:prstDash val="solid"/>
            <a:round/>
            <a:headEnd type="none" w="sm" len="sm"/>
            <a:tailEnd type="triangle" w="med" len="med"/>
          </a:ln>
        </p:spPr>
      </p:cxnSp>
      <p:cxnSp>
        <p:nvCxnSpPr>
          <p:cNvPr id="505" name="Google Shape;505;p95"/>
          <p:cNvCxnSpPr/>
          <p:nvPr/>
        </p:nvCxnSpPr>
        <p:spPr>
          <a:xfrm flipH="1">
            <a:off x="1033670" y="3435700"/>
            <a:ext cx="298173" cy="500492"/>
          </a:xfrm>
          <a:prstGeom prst="straightConnector1">
            <a:avLst/>
          </a:prstGeom>
          <a:noFill/>
          <a:ln w="9525" cap="flat" cmpd="sng">
            <a:solidFill>
              <a:schemeClr val="accent1"/>
            </a:solidFill>
            <a:prstDash val="solid"/>
            <a:round/>
            <a:headEnd type="none" w="sm" len="sm"/>
            <a:tailEnd type="triangle" w="med" len="med"/>
          </a:ln>
        </p:spPr>
      </p:cxnSp>
      <p:sp>
        <p:nvSpPr>
          <p:cNvPr id="506" name="Google Shape;506;p95"/>
          <p:cNvSpPr txBox="1"/>
          <p:nvPr/>
        </p:nvSpPr>
        <p:spPr>
          <a:xfrm>
            <a:off x="191528" y="1837925"/>
            <a:ext cx="1321904" cy="6924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b="0" i="0" u="none" strike="noStrike" cap="none">
                <a:solidFill>
                  <a:schemeClr val="dk1"/>
                </a:solidFill>
                <a:latin typeface="Gill Sans"/>
                <a:ea typeface="Gill Sans"/>
                <a:cs typeface="Gill Sans"/>
                <a:sym typeface="Gill Sans"/>
              </a:rPr>
              <a:t>There are 5 </a:t>
            </a:r>
            <a:r>
              <a:rPr lang="en-GB" sz="1400" b="1" i="0" u="none" strike="noStrike" cap="none">
                <a:solidFill>
                  <a:schemeClr val="dk1"/>
                </a:solidFill>
                <a:latin typeface="Gill Sans"/>
                <a:ea typeface="Gill Sans"/>
                <a:cs typeface="Gill Sans"/>
                <a:sym typeface="Gill Sans"/>
              </a:rPr>
              <a:t>full</a:t>
            </a:r>
            <a:r>
              <a:rPr lang="en-GB" sz="1400" b="0" i="0" u="none" strike="noStrike" cap="none">
                <a:solidFill>
                  <a:schemeClr val="dk1"/>
                </a:solidFill>
                <a:latin typeface="Gill Sans"/>
                <a:ea typeface="Gill Sans"/>
                <a:cs typeface="Gill Sans"/>
                <a:sym typeface="Gill Sans"/>
              </a:rPr>
              <a:t> fishes in the pond, initially</a:t>
            </a:r>
            <a:endParaRPr sz="1100"/>
          </a:p>
        </p:txBody>
      </p:sp>
      <p:sp>
        <p:nvSpPr>
          <p:cNvPr id="507" name="Google Shape;507;p95"/>
          <p:cNvSpPr txBox="1"/>
          <p:nvPr/>
        </p:nvSpPr>
        <p:spPr>
          <a:xfrm>
            <a:off x="2170308" y="1815059"/>
            <a:ext cx="2491144" cy="4847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chemeClr val="dk1"/>
                </a:solidFill>
                <a:latin typeface="Gill Sans"/>
                <a:ea typeface="Gill Sans"/>
                <a:cs typeface="Gill Sans"/>
                <a:sym typeface="Gill Sans"/>
              </a:rPr>
              <a:t>There are 3 </a:t>
            </a:r>
            <a:r>
              <a:rPr lang="en-GB" sz="1400" b="1">
                <a:solidFill>
                  <a:schemeClr val="dk1"/>
                </a:solidFill>
                <a:latin typeface="Gill Sans"/>
                <a:ea typeface="Gill Sans"/>
                <a:cs typeface="Gill Sans"/>
                <a:sym typeface="Gill Sans"/>
              </a:rPr>
              <a:t>hungry</a:t>
            </a:r>
            <a:r>
              <a:rPr lang="en-GB" sz="1400">
                <a:solidFill>
                  <a:schemeClr val="dk1"/>
                </a:solidFill>
                <a:latin typeface="Gill Sans"/>
                <a:ea typeface="Gill Sans"/>
                <a:cs typeface="Gill Sans"/>
                <a:sym typeface="Gill Sans"/>
              </a:rPr>
              <a:t> fishes that will be placed in the pond</a:t>
            </a:r>
            <a:endParaRPr sz="1100"/>
          </a:p>
        </p:txBody>
      </p:sp>
      <p:sp>
        <p:nvSpPr>
          <p:cNvPr id="508" name="Google Shape;508;p95"/>
          <p:cNvSpPr txBox="1"/>
          <p:nvPr/>
        </p:nvSpPr>
        <p:spPr>
          <a:xfrm>
            <a:off x="4083590" y="3800057"/>
            <a:ext cx="2491144" cy="4847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chemeClr val="dk1"/>
                </a:solidFill>
                <a:latin typeface="Gill Sans"/>
                <a:ea typeface="Gill Sans"/>
                <a:cs typeface="Gill Sans"/>
                <a:sym typeface="Gill Sans"/>
              </a:rPr>
              <a:t>List of </a:t>
            </a:r>
            <a:r>
              <a:rPr lang="en-GB" sz="1400" b="1">
                <a:solidFill>
                  <a:schemeClr val="dk1"/>
                </a:solidFill>
                <a:latin typeface="Gill Sans"/>
                <a:ea typeface="Gill Sans"/>
                <a:cs typeface="Gill Sans"/>
                <a:sym typeface="Gill Sans"/>
              </a:rPr>
              <a:t>full </a:t>
            </a:r>
            <a:r>
              <a:rPr lang="en-GB" sz="1400">
                <a:solidFill>
                  <a:schemeClr val="dk1"/>
                </a:solidFill>
                <a:latin typeface="Gill Sans"/>
                <a:ea typeface="Gill Sans"/>
                <a:cs typeface="Gill Sans"/>
                <a:sym typeface="Gill Sans"/>
              </a:rPr>
              <a:t>fishes in the pond initially, listed in ascending order</a:t>
            </a:r>
            <a:endParaRPr sz="1400" b="1">
              <a:solidFill>
                <a:schemeClr val="dk1"/>
              </a:solidFill>
              <a:latin typeface="Gill Sans"/>
              <a:ea typeface="Gill Sans"/>
              <a:cs typeface="Gill Sans"/>
              <a:sym typeface="Gill Sans"/>
            </a:endParaRPr>
          </a:p>
        </p:txBody>
      </p:sp>
      <p:sp>
        <p:nvSpPr>
          <p:cNvPr id="509" name="Google Shape;509;p95"/>
          <p:cNvSpPr txBox="1"/>
          <p:nvPr/>
        </p:nvSpPr>
        <p:spPr>
          <a:xfrm>
            <a:off x="216573" y="4042431"/>
            <a:ext cx="2924192" cy="4847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chemeClr val="dk1"/>
                </a:solidFill>
                <a:latin typeface="Gill Sans"/>
                <a:ea typeface="Gill Sans"/>
                <a:cs typeface="Gill Sans"/>
                <a:sym typeface="Gill Sans"/>
              </a:rPr>
              <a:t>List of </a:t>
            </a:r>
            <a:r>
              <a:rPr lang="en-GB" sz="1400" b="1">
                <a:solidFill>
                  <a:schemeClr val="dk1"/>
                </a:solidFill>
                <a:latin typeface="Gill Sans"/>
                <a:ea typeface="Gill Sans"/>
                <a:cs typeface="Gill Sans"/>
                <a:sym typeface="Gill Sans"/>
              </a:rPr>
              <a:t>hungry </a:t>
            </a:r>
            <a:r>
              <a:rPr lang="en-GB" sz="1400">
                <a:solidFill>
                  <a:schemeClr val="dk1"/>
                </a:solidFill>
                <a:latin typeface="Gill Sans"/>
                <a:ea typeface="Gill Sans"/>
                <a:cs typeface="Gill Sans"/>
                <a:sym typeface="Gill Sans"/>
              </a:rPr>
              <a:t>fishes that will be placed in the pond sequentially</a:t>
            </a:r>
            <a:endParaRPr sz="1400" b="1">
              <a:solidFill>
                <a:schemeClr val="dk1"/>
              </a:solidFill>
              <a:latin typeface="Gill Sans"/>
              <a:ea typeface="Gill Sans"/>
              <a:cs typeface="Gill Sans"/>
              <a:sym typeface="Gill Sans"/>
            </a:endParaRPr>
          </a:p>
        </p:txBody>
      </p:sp>
      <p:cxnSp>
        <p:nvCxnSpPr>
          <p:cNvPr id="510" name="Google Shape;510;p95"/>
          <p:cNvCxnSpPr/>
          <p:nvPr/>
        </p:nvCxnSpPr>
        <p:spPr>
          <a:xfrm rot="10800000" flipH="1">
            <a:off x="5690152" y="2248025"/>
            <a:ext cx="1078396" cy="784969"/>
          </a:xfrm>
          <a:prstGeom prst="straightConnector1">
            <a:avLst/>
          </a:prstGeom>
          <a:noFill/>
          <a:ln w="9525" cap="flat" cmpd="sng">
            <a:solidFill>
              <a:schemeClr val="accent1"/>
            </a:solidFill>
            <a:prstDash val="solid"/>
            <a:round/>
            <a:headEnd type="none" w="sm" len="sm"/>
            <a:tailEnd type="triangle" w="med" len="med"/>
          </a:ln>
        </p:spPr>
      </p:cxnSp>
      <p:sp>
        <p:nvSpPr>
          <p:cNvPr id="511" name="Google Shape;511;p95"/>
          <p:cNvSpPr txBox="1"/>
          <p:nvPr/>
        </p:nvSpPr>
        <p:spPr>
          <a:xfrm>
            <a:off x="6380922" y="1716052"/>
            <a:ext cx="2571550" cy="4847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chemeClr val="dk1"/>
                </a:solidFill>
                <a:latin typeface="Gill Sans"/>
                <a:ea typeface="Gill Sans"/>
                <a:cs typeface="Gill Sans"/>
                <a:sym typeface="Gill Sans"/>
              </a:rPr>
              <a:t>Output remaining </a:t>
            </a:r>
            <a:r>
              <a:rPr lang="en-GB" sz="1400" b="1">
                <a:solidFill>
                  <a:schemeClr val="dk1"/>
                </a:solidFill>
                <a:latin typeface="Gill Sans"/>
                <a:ea typeface="Gill Sans"/>
                <a:cs typeface="Gill Sans"/>
                <a:sym typeface="Gill Sans"/>
              </a:rPr>
              <a:t>full </a:t>
            </a:r>
            <a:r>
              <a:rPr lang="en-GB" sz="1400">
                <a:solidFill>
                  <a:schemeClr val="dk1"/>
                </a:solidFill>
                <a:latin typeface="Gill Sans"/>
                <a:ea typeface="Gill Sans"/>
                <a:cs typeface="Gill Sans"/>
                <a:sym typeface="Gill Sans"/>
              </a:rPr>
              <a:t>fishes in the pond, listed in ascending order</a:t>
            </a:r>
            <a:endParaRPr sz="1400" b="1">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394275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6"/>
          <p:cNvSpPr txBox="1">
            <a:spLocks noGrp="1"/>
          </p:cNvSpPr>
          <p:nvPr>
            <p:ph type="body" idx="1"/>
          </p:nvPr>
        </p:nvSpPr>
        <p:spPr>
          <a:xfrm>
            <a:off x="423880" y="1391395"/>
            <a:ext cx="5797296" cy="3629976"/>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GB" sz="1100"/>
              <a:t>Sequence:</a:t>
            </a:r>
            <a:endParaRPr sz="1100"/>
          </a:p>
          <a:p>
            <a:pPr marL="254000" lvl="0" indent="-254000" algn="l" rtl="0">
              <a:lnSpc>
                <a:spcPct val="100000"/>
              </a:lnSpc>
              <a:spcBef>
                <a:spcPts val="800"/>
              </a:spcBef>
              <a:spcAft>
                <a:spcPts val="0"/>
              </a:spcAft>
              <a:buSzPts val="1400"/>
              <a:buAutoNum type="arabicPeriod"/>
            </a:pPr>
            <a:r>
              <a:rPr lang="en-GB" sz="1100"/>
              <a:t>Initially, the five fishes in the pond are all full: 1 3 18 25 26</a:t>
            </a:r>
            <a:endParaRPr sz="1100"/>
          </a:p>
          <a:p>
            <a:pPr marL="254000" lvl="0" indent="-254000" algn="l" rtl="0">
              <a:lnSpc>
                <a:spcPct val="100000"/>
              </a:lnSpc>
              <a:spcBef>
                <a:spcPts val="800"/>
              </a:spcBef>
              <a:spcAft>
                <a:spcPts val="0"/>
              </a:spcAft>
              <a:buSzPts val="1400"/>
              <a:buAutoNum type="arabicPeriod"/>
            </a:pPr>
            <a:r>
              <a:rPr lang="en-GB" sz="1100"/>
              <a:t>Next comes a hungry fish of size 3 into the pond</a:t>
            </a:r>
            <a:endParaRPr sz="1100"/>
          </a:p>
          <a:p>
            <a:pPr marL="431800" lvl="1" indent="-254000" algn="l" rtl="0">
              <a:lnSpc>
                <a:spcPct val="100000"/>
              </a:lnSpc>
              <a:spcBef>
                <a:spcPts val="800"/>
              </a:spcBef>
              <a:spcAft>
                <a:spcPts val="0"/>
              </a:spcAft>
              <a:buSzPts val="1200"/>
              <a:buAutoNum type="arabicPeriod"/>
            </a:pPr>
            <a:r>
              <a:rPr lang="en-GB" sz="1100"/>
              <a:t>It then eats a fish of size 1. It now has size 3 + 1 = 4</a:t>
            </a:r>
            <a:endParaRPr sz="1100"/>
          </a:p>
          <a:p>
            <a:pPr marL="431800" lvl="1" indent="-254000" algn="l" rtl="0">
              <a:lnSpc>
                <a:spcPct val="100000"/>
              </a:lnSpc>
              <a:spcBef>
                <a:spcPts val="800"/>
              </a:spcBef>
              <a:spcAft>
                <a:spcPts val="0"/>
              </a:spcAft>
              <a:buSzPts val="1200"/>
              <a:buAutoNum type="arabicPeriod"/>
            </a:pPr>
            <a:r>
              <a:rPr lang="en-GB" sz="1100"/>
              <a:t>It then eats a fish of size 3. It now has size 4 + 3 = 7</a:t>
            </a:r>
            <a:endParaRPr sz="1100"/>
          </a:p>
          <a:p>
            <a:pPr marL="431800" lvl="1" indent="-254000" algn="l" rtl="0">
              <a:lnSpc>
                <a:spcPct val="100000"/>
              </a:lnSpc>
              <a:spcBef>
                <a:spcPts val="800"/>
              </a:spcBef>
              <a:spcAft>
                <a:spcPts val="0"/>
              </a:spcAft>
              <a:buSzPts val="1200"/>
              <a:buAutoNum type="arabicPeriod"/>
            </a:pPr>
            <a:r>
              <a:rPr lang="en-GB" sz="1100"/>
              <a:t>It can no longer eat any fish in the pond, so it becomes a full fish.</a:t>
            </a:r>
            <a:endParaRPr sz="1100"/>
          </a:p>
          <a:p>
            <a:pPr marL="254000" lvl="0" indent="-254000" algn="l" rtl="0">
              <a:lnSpc>
                <a:spcPct val="100000"/>
              </a:lnSpc>
              <a:spcBef>
                <a:spcPts val="800"/>
              </a:spcBef>
              <a:spcAft>
                <a:spcPts val="0"/>
              </a:spcAft>
              <a:buSzPts val="1400"/>
              <a:buAutoNum type="arabicPeriod"/>
            </a:pPr>
            <a:r>
              <a:rPr lang="en-GB" sz="1100"/>
              <a:t>Next comes a hungry fish of size 2</a:t>
            </a:r>
            <a:endParaRPr sz="1100"/>
          </a:p>
          <a:p>
            <a:pPr marL="431800" lvl="1" indent="-254000" algn="l" rtl="0">
              <a:lnSpc>
                <a:spcPct val="100000"/>
              </a:lnSpc>
              <a:spcBef>
                <a:spcPts val="800"/>
              </a:spcBef>
              <a:spcAft>
                <a:spcPts val="0"/>
              </a:spcAft>
              <a:buSzPts val="1200"/>
              <a:buAutoNum type="arabicPeriod"/>
            </a:pPr>
            <a:r>
              <a:rPr lang="en-GB" sz="1100"/>
              <a:t>It can’t eat any fish, so it just becomes a full fish.</a:t>
            </a:r>
            <a:endParaRPr sz="1100"/>
          </a:p>
          <a:p>
            <a:pPr marL="254000" lvl="0" indent="-254000" algn="l" rtl="0">
              <a:lnSpc>
                <a:spcPct val="100000"/>
              </a:lnSpc>
              <a:spcBef>
                <a:spcPts val="800"/>
              </a:spcBef>
              <a:spcAft>
                <a:spcPts val="0"/>
              </a:spcAft>
              <a:buSzPts val="1400"/>
              <a:buAutoNum type="arabicPeriod"/>
            </a:pPr>
            <a:r>
              <a:rPr lang="en-GB" sz="1100"/>
              <a:t>Next comes a hungry fish of size 8</a:t>
            </a:r>
            <a:endParaRPr sz="1100"/>
          </a:p>
          <a:p>
            <a:pPr marL="431800" lvl="1" indent="-254000" algn="l" rtl="0">
              <a:lnSpc>
                <a:spcPct val="100000"/>
              </a:lnSpc>
              <a:spcBef>
                <a:spcPts val="800"/>
              </a:spcBef>
              <a:spcAft>
                <a:spcPts val="0"/>
              </a:spcAft>
              <a:buSzPts val="1200"/>
              <a:buAutoNum type="arabicPeriod"/>
            </a:pPr>
            <a:r>
              <a:rPr lang="en-GB" sz="1100"/>
              <a:t>It then eats a fish of size 2. It now has size 8 + 2 = 10</a:t>
            </a:r>
            <a:endParaRPr sz="1100"/>
          </a:p>
          <a:p>
            <a:pPr marL="431800" lvl="1" indent="-254000" algn="l" rtl="0">
              <a:lnSpc>
                <a:spcPct val="100000"/>
              </a:lnSpc>
              <a:spcBef>
                <a:spcPts val="800"/>
              </a:spcBef>
              <a:spcAft>
                <a:spcPts val="0"/>
              </a:spcAft>
              <a:buSzPts val="1200"/>
              <a:buAutoNum type="arabicPeriod"/>
            </a:pPr>
            <a:r>
              <a:rPr lang="en-GB" sz="1100"/>
              <a:t>It then eats a fish of size 7. It now has size 10 + 7 = 17</a:t>
            </a:r>
            <a:endParaRPr sz="1100"/>
          </a:p>
          <a:p>
            <a:pPr marL="431800" lvl="1" indent="-254000" algn="l" rtl="0">
              <a:lnSpc>
                <a:spcPct val="100000"/>
              </a:lnSpc>
              <a:spcBef>
                <a:spcPts val="800"/>
              </a:spcBef>
              <a:spcAft>
                <a:spcPts val="0"/>
              </a:spcAft>
              <a:buSzPts val="1200"/>
              <a:buFont typeface="Arial"/>
              <a:buAutoNum type="arabicPeriod"/>
            </a:pPr>
            <a:r>
              <a:rPr lang="en-GB" sz="1100"/>
              <a:t>It can no longer eat any fish in the pond, so it becomes a full fish.</a:t>
            </a:r>
            <a:endParaRPr sz="1100"/>
          </a:p>
        </p:txBody>
      </p:sp>
      <p:pic>
        <p:nvPicPr>
          <p:cNvPr id="517" name="Google Shape;517;p96"/>
          <p:cNvPicPr preferRelativeResize="0"/>
          <p:nvPr/>
        </p:nvPicPr>
        <p:blipFill rotWithShape="1">
          <a:blip r:embed="rId3">
            <a:alphaModFix/>
          </a:blip>
          <a:srcRect/>
          <a:stretch/>
        </p:blipFill>
        <p:spPr>
          <a:xfrm>
            <a:off x="1331843" y="501394"/>
            <a:ext cx="6480313" cy="820884"/>
          </a:xfrm>
          <a:prstGeom prst="rect">
            <a:avLst/>
          </a:prstGeom>
          <a:noFill/>
          <a:ln>
            <a:noFill/>
          </a:ln>
        </p:spPr>
      </p:pic>
      <p:sp>
        <p:nvSpPr>
          <p:cNvPr id="518" name="Google Shape;518;p96"/>
          <p:cNvSpPr txBox="1"/>
          <p:nvPr/>
        </p:nvSpPr>
        <p:spPr>
          <a:xfrm>
            <a:off x="4502793" y="2250092"/>
            <a:ext cx="330936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rgbClr val="7030A0"/>
                </a:solidFill>
                <a:latin typeface="Gill Sans"/>
                <a:ea typeface="Gill Sans"/>
                <a:cs typeface="Gill Sans"/>
                <a:sym typeface="Gill Sans"/>
              </a:rPr>
              <a:t>Full fishes remaining: 3 18 25 26 </a:t>
            </a:r>
            <a:endParaRPr sz="1100"/>
          </a:p>
        </p:txBody>
      </p:sp>
      <p:sp>
        <p:nvSpPr>
          <p:cNvPr id="519" name="Google Shape;519;p96"/>
          <p:cNvSpPr txBox="1"/>
          <p:nvPr/>
        </p:nvSpPr>
        <p:spPr>
          <a:xfrm>
            <a:off x="4502792" y="2547318"/>
            <a:ext cx="330936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rgbClr val="7030A0"/>
                </a:solidFill>
                <a:latin typeface="Gill Sans"/>
                <a:ea typeface="Gill Sans"/>
                <a:cs typeface="Gill Sans"/>
                <a:sym typeface="Gill Sans"/>
              </a:rPr>
              <a:t>Full fishes remaining: 18 25 26 </a:t>
            </a:r>
            <a:endParaRPr sz="1100"/>
          </a:p>
        </p:txBody>
      </p:sp>
      <p:sp>
        <p:nvSpPr>
          <p:cNvPr id="520" name="Google Shape;520;p96"/>
          <p:cNvSpPr txBox="1"/>
          <p:nvPr/>
        </p:nvSpPr>
        <p:spPr>
          <a:xfrm>
            <a:off x="5057232" y="2844789"/>
            <a:ext cx="330936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rgbClr val="7030A0"/>
                </a:solidFill>
                <a:latin typeface="Gill Sans"/>
                <a:ea typeface="Gill Sans"/>
                <a:cs typeface="Gill Sans"/>
                <a:sym typeface="Gill Sans"/>
              </a:rPr>
              <a:t>Full fishes remaining: 7 18 25 26 </a:t>
            </a:r>
            <a:endParaRPr sz="1100"/>
          </a:p>
        </p:txBody>
      </p:sp>
      <p:sp>
        <p:nvSpPr>
          <p:cNvPr id="521" name="Google Shape;521;p96"/>
          <p:cNvSpPr txBox="1"/>
          <p:nvPr/>
        </p:nvSpPr>
        <p:spPr>
          <a:xfrm>
            <a:off x="3984523" y="3415725"/>
            <a:ext cx="330936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rgbClr val="7030A0"/>
                </a:solidFill>
                <a:latin typeface="Gill Sans"/>
                <a:ea typeface="Gill Sans"/>
                <a:cs typeface="Gill Sans"/>
                <a:sym typeface="Gill Sans"/>
              </a:rPr>
              <a:t>Full fishes remaining: 2 7 18 25 26 </a:t>
            </a:r>
            <a:endParaRPr sz="1100"/>
          </a:p>
        </p:txBody>
      </p:sp>
      <p:sp>
        <p:nvSpPr>
          <p:cNvPr id="522" name="Google Shape;522;p96"/>
          <p:cNvSpPr txBox="1"/>
          <p:nvPr/>
        </p:nvSpPr>
        <p:spPr>
          <a:xfrm>
            <a:off x="4354718" y="3954826"/>
            <a:ext cx="330936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rgbClr val="7030A0"/>
                </a:solidFill>
                <a:latin typeface="Gill Sans"/>
                <a:ea typeface="Gill Sans"/>
                <a:cs typeface="Gill Sans"/>
                <a:sym typeface="Gill Sans"/>
              </a:rPr>
              <a:t>Full fishes remaining: 7 18 25 26 </a:t>
            </a:r>
            <a:endParaRPr sz="1100"/>
          </a:p>
        </p:txBody>
      </p:sp>
      <p:sp>
        <p:nvSpPr>
          <p:cNvPr id="523" name="Google Shape;523;p96"/>
          <p:cNvSpPr txBox="1"/>
          <p:nvPr/>
        </p:nvSpPr>
        <p:spPr>
          <a:xfrm>
            <a:off x="4566494" y="4255847"/>
            <a:ext cx="330936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rgbClr val="7030A0"/>
                </a:solidFill>
                <a:latin typeface="Gill Sans"/>
                <a:ea typeface="Gill Sans"/>
                <a:cs typeface="Gill Sans"/>
                <a:sym typeface="Gill Sans"/>
              </a:rPr>
              <a:t>Full fishes remaining: 18 25 26 </a:t>
            </a:r>
            <a:endParaRPr sz="1100"/>
          </a:p>
        </p:txBody>
      </p:sp>
      <p:sp>
        <p:nvSpPr>
          <p:cNvPr id="524" name="Google Shape;524;p96"/>
          <p:cNvSpPr txBox="1"/>
          <p:nvPr/>
        </p:nvSpPr>
        <p:spPr>
          <a:xfrm>
            <a:off x="5057231" y="4532846"/>
            <a:ext cx="330936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rgbClr val="7030A0"/>
                </a:solidFill>
                <a:latin typeface="Gill Sans"/>
                <a:ea typeface="Gill Sans"/>
                <a:cs typeface="Gill Sans"/>
                <a:sym typeface="Gill Sans"/>
              </a:rPr>
              <a:t>Full fishes remaining: 17 18 25 26 </a:t>
            </a:r>
            <a:endParaRPr sz="1100"/>
          </a:p>
        </p:txBody>
      </p:sp>
    </p:spTree>
    <p:extLst>
      <p:ext uri="{BB962C8B-B14F-4D97-AF65-F5344CB8AC3E}">
        <p14:creationId xmlns:p14="http://schemas.microsoft.com/office/powerpoint/2010/main" val="377509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97"/>
          <p:cNvSpPr txBox="1">
            <a:spLocks noGrp="1"/>
          </p:cNvSpPr>
          <p:nvPr>
            <p:ph type="title"/>
          </p:nvPr>
        </p:nvSpPr>
        <p:spPr>
          <a:xfrm>
            <a:off x="1673352" y="723519"/>
            <a:ext cx="5797296" cy="89154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37150" tIns="137150" rIns="137150" bIns="137150" anchor="ctr" anchorCtr="0">
            <a:noAutofit/>
          </a:bodyPr>
          <a:lstStyle/>
          <a:p>
            <a:pPr marL="0" lvl="0" indent="0" algn="ctr" rtl="0">
              <a:lnSpc>
                <a:spcPct val="90000"/>
              </a:lnSpc>
              <a:spcBef>
                <a:spcPts val="0"/>
              </a:spcBef>
              <a:spcAft>
                <a:spcPts val="0"/>
              </a:spcAft>
              <a:buClr>
                <a:srgbClr val="262626"/>
              </a:buClr>
              <a:buSzPts val="2100"/>
              <a:buFont typeface="Gill Sans"/>
              <a:buNone/>
            </a:pPr>
            <a:r>
              <a:rPr lang="en-GB" sz="2400" dirty="0"/>
              <a:t>DATA STRUCTURES</a:t>
            </a:r>
            <a:endParaRPr sz="2400" dirty="0"/>
          </a:p>
        </p:txBody>
      </p:sp>
      <p:sp>
        <p:nvSpPr>
          <p:cNvPr id="530" name="Google Shape;530;p97"/>
          <p:cNvSpPr txBox="1">
            <a:spLocks noGrp="1"/>
          </p:cNvSpPr>
          <p:nvPr>
            <p:ph type="body" idx="1"/>
          </p:nvPr>
        </p:nvSpPr>
        <p:spPr>
          <a:xfrm>
            <a:off x="1673352" y="1978533"/>
            <a:ext cx="5797296" cy="2326487"/>
          </a:xfrm>
          <a:prstGeom prst="rect">
            <a:avLst/>
          </a:prstGeom>
          <a:noFill/>
          <a:ln>
            <a:noFill/>
          </a:ln>
        </p:spPr>
        <p:txBody>
          <a:bodyPr spcFirstLastPara="1" wrap="square" lIns="68575" tIns="34275" rIns="68575" bIns="34275" anchor="t" anchorCtr="0">
            <a:noAutofit/>
          </a:bodyPr>
          <a:lstStyle/>
          <a:p>
            <a:pPr marL="177800" lvl="0" indent="-177800" algn="l" rtl="0">
              <a:lnSpc>
                <a:spcPct val="100000"/>
              </a:lnSpc>
              <a:spcBef>
                <a:spcPts val="0"/>
              </a:spcBef>
              <a:spcAft>
                <a:spcPts val="0"/>
              </a:spcAft>
              <a:buSzPts val="1400"/>
              <a:buChar char="•"/>
            </a:pPr>
            <a:r>
              <a:rPr lang="en-GB" dirty="0"/>
              <a:t>Allowed:</a:t>
            </a:r>
            <a:endParaRPr dirty="0"/>
          </a:p>
          <a:p>
            <a:pPr marL="342900" lvl="1" indent="-165100" algn="l" rtl="0">
              <a:lnSpc>
                <a:spcPct val="100000"/>
              </a:lnSpc>
              <a:spcBef>
                <a:spcPts val="800"/>
              </a:spcBef>
              <a:spcAft>
                <a:spcPts val="0"/>
              </a:spcAft>
              <a:buSzPts val="1200"/>
              <a:buChar char="•"/>
            </a:pPr>
            <a:r>
              <a:rPr lang="en-GB" sz="1400" dirty="0"/>
              <a:t>Java Queue API / Java LinkedList API </a:t>
            </a:r>
            <a:endParaRPr sz="1400" dirty="0"/>
          </a:p>
          <a:p>
            <a:pPr marL="342900" lvl="1" indent="-165100" algn="l" rtl="0">
              <a:lnSpc>
                <a:spcPct val="100000"/>
              </a:lnSpc>
              <a:spcBef>
                <a:spcPts val="800"/>
              </a:spcBef>
              <a:spcAft>
                <a:spcPts val="0"/>
              </a:spcAft>
              <a:buSzPts val="1200"/>
              <a:buChar char="•"/>
            </a:pPr>
            <a:r>
              <a:rPr lang="en-GB" sz="1400" dirty="0"/>
              <a:t>Java Stack API</a:t>
            </a:r>
            <a:endParaRPr sz="1400" dirty="0"/>
          </a:p>
          <a:p>
            <a:pPr marL="342900" lvl="1" indent="-165100" algn="l" rtl="0">
              <a:lnSpc>
                <a:spcPct val="100000"/>
              </a:lnSpc>
              <a:spcBef>
                <a:spcPts val="800"/>
              </a:spcBef>
              <a:spcAft>
                <a:spcPts val="0"/>
              </a:spcAft>
              <a:buSzPts val="1200"/>
              <a:buChar char="•"/>
            </a:pPr>
            <a:r>
              <a:rPr lang="en-GB" sz="1400" dirty="0"/>
              <a:t>Self-Implemented Stack / Queue (must behave like one!)</a:t>
            </a:r>
            <a:endParaRPr sz="1400" dirty="0"/>
          </a:p>
          <a:p>
            <a:pPr marL="177800" lvl="0" indent="-177800" algn="l" rtl="0">
              <a:lnSpc>
                <a:spcPct val="100000"/>
              </a:lnSpc>
              <a:spcBef>
                <a:spcPts val="800"/>
              </a:spcBef>
              <a:spcAft>
                <a:spcPts val="0"/>
              </a:spcAft>
              <a:buSzPts val="1400"/>
              <a:buChar char="•"/>
            </a:pPr>
            <a:r>
              <a:rPr lang="en-GB" dirty="0"/>
              <a:t>Other Data Structures are </a:t>
            </a:r>
            <a:r>
              <a:rPr lang="en-GB" b="1" dirty="0"/>
              <a:t>strictly forbidden</a:t>
            </a:r>
            <a:endParaRPr dirty="0"/>
          </a:p>
          <a:p>
            <a:pPr marL="342900" lvl="1" indent="-165100" algn="l" rtl="0">
              <a:lnSpc>
                <a:spcPct val="100000"/>
              </a:lnSpc>
              <a:spcBef>
                <a:spcPts val="800"/>
              </a:spcBef>
              <a:spcAft>
                <a:spcPts val="0"/>
              </a:spcAft>
              <a:buSzPts val="1200"/>
              <a:buChar char="•"/>
            </a:pPr>
            <a:r>
              <a:rPr lang="en-GB" sz="1400" dirty="0"/>
              <a:t>That means Heaps (</a:t>
            </a:r>
            <a:r>
              <a:rPr lang="en-GB" sz="1400" dirty="0" err="1"/>
              <a:t>PriorityQueue</a:t>
            </a:r>
            <a:r>
              <a:rPr lang="en-GB" sz="1400" dirty="0"/>
              <a:t>) are not allowed!</a:t>
            </a:r>
            <a:endParaRPr sz="1400" dirty="0"/>
          </a:p>
        </p:txBody>
      </p:sp>
    </p:spTree>
    <p:extLst>
      <p:ext uri="{BB962C8B-B14F-4D97-AF65-F5344CB8AC3E}">
        <p14:creationId xmlns:p14="http://schemas.microsoft.com/office/powerpoint/2010/main" val="60087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98"/>
          <p:cNvSpPr txBox="1">
            <a:spLocks noGrp="1"/>
          </p:cNvSpPr>
          <p:nvPr>
            <p:ph type="title"/>
          </p:nvPr>
        </p:nvSpPr>
        <p:spPr>
          <a:xfrm>
            <a:off x="1673352" y="723519"/>
            <a:ext cx="5797296" cy="89154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37150" tIns="137150" rIns="137150" bIns="137150" anchor="ctr" anchorCtr="0">
            <a:noAutofit/>
          </a:bodyPr>
          <a:lstStyle/>
          <a:p>
            <a:pPr marL="0" lvl="0" indent="0" algn="ctr" rtl="0">
              <a:lnSpc>
                <a:spcPct val="90000"/>
              </a:lnSpc>
              <a:spcBef>
                <a:spcPts val="0"/>
              </a:spcBef>
              <a:spcAft>
                <a:spcPts val="0"/>
              </a:spcAft>
              <a:buClr>
                <a:srgbClr val="262626"/>
              </a:buClr>
              <a:buSzPts val="2100"/>
              <a:buFont typeface="Gill Sans"/>
              <a:buNone/>
            </a:pPr>
            <a:r>
              <a:rPr lang="en-GB" sz="2400" dirty="0"/>
              <a:t>Solution</a:t>
            </a:r>
            <a:endParaRPr sz="2400" dirty="0"/>
          </a:p>
        </p:txBody>
      </p:sp>
      <p:sp>
        <p:nvSpPr>
          <p:cNvPr id="536" name="Google Shape;536;p98"/>
          <p:cNvSpPr txBox="1">
            <a:spLocks noGrp="1"/>
          </p:cNvSpPr>
          <p:nvPr>
            <p:ph type="body" idx="1"/>
          </p:nvPr>
        </p:nvSpPr>
        <p:spPr>
          <a:xfrm>
            <a:off x="1673352" y="1978533"/>
            <a:ext cx="5797296" cy="2326487"/>
          </a:xfrm>
          <a:prstGeom prst="rect">
            <a:avLst/>
          </a:prstGeom>
          <a:noFill/>
          <a:ln>
            <a:noFill/>
          </a:ln>
        </p:spPr>
        <p:txBody>
          <a:bodyPr spcFirstLastPara="1" wrap="square" lIns="68575" tIns="34275" rIns="68575" bIns="34275" anchor="t" anchorCtr="0">
            <a:noAutofit/>
          </a:bodyPr>
          <a:lstStyle/>
          <a:p>
            <a:pPr marL="177800" lvl="0" indent="-88900" algn="l" rtl="0">
              <a:lnSpc>
                <a:spcPct val="100000"/>
              </a:lnSpc>
              <a:spcBef>
                <a:spcPts val="800"/>
              </a:spcBef>
              <a:spcAft>
                <a:spcPts val="0"/>
              </a:spcAft>
              <a:buSzPts val="1400"/>
              <a:buNone/>
            </a:pPr>
            <a:endParaRPr dirty="0"/>
          </a:p>
        </p:txBody>
      </p:sp>
      <p:pic>
        <p:nvPicPr>
          <p:cNvPr id="3" name="Picture 2" descr="A screenshot of a cell phone&#10;&#10;Description automatically generated">
            <a:extLst>
              <a:ext uri="{FF2B5EF4-FFF2-40B4-BE49-F238E27FC236}">
                <a16:creationId xmlns:a16="http://schemas.microsoft.com/office/drawing/2014/main" id="{DBA17CDB-8D97-4B5F-ADC2-CFE097881E2D}"/>
              </a:ext>
            </a:extLst>
          </p:cNvPr>
          <p:cNvPicPr>
            <a:picLocks noChangeAspect="1"/>
          </p:cNvPicPr>
          <p:nvPr/>
        </p:nvPicPr>
        <p:blipFill>
          <a:blip r:embed="rId3"/>
          <a:stretch>
            <a:fillRect/>
          </a:stretch>
        </p:blipFill>
        <p:spPr>
          <a:xfrm>
            <a:off x="1673352" y="1978532"/>
            <a:ext cx="5064170" cy="2070953"/>
          </a:xfrm>
          <a:prstGeom prst="rect">
            <a:avLst/>
          </a:prstGeom>
        </p:spPr>
      </p:pic>
    </p:spTree>
    <p:extLst>
      <p:ext uri="{BB962C8B-B14F-4D97-AF65-F5344CB8AC3E}">
        <p14:creationId xmlns:p14="http://schemas.microsoft.com/office/powerpoint/2010/main" val="229927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98"/>
          <p:cNvSpPr txBox="1">
            <a:spLocks noGrp="1"/>
          </p:cNvSpPr>
          <p:nvPr>
            <p:ph type="title"/>
          </p:nvPr>
        </p:nvSpPr>
        <p:spPr>
          <a:xfrm>
            <a:off x="1673352" y="723519"/>
            <a:ext cx="5797296" cy="89154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37150" tIns="137150" rIns="137150" bIns="137150" anchor="ctr" anchorCtr="0">
            <a:noAutofit/>
          </a:bodyPr>
          <a:lstStyle/>
          <a:p>
            <a:pPr marL="0" lvl="0" indent="0" algn="ctr" rtl="0">
              <a:lnSpc>
                <a:spcPct val="90000"/>
              </a:lnSpc>
              <a:spcBef>
                <a:spcPts val="0"/>
              </a:spcBef>
              <a:spcAft>
                <a:spcPts val="0"/>
              </a:spcAft>
              <a:buClr>
                <a:srgbClr val="262626"/>
              </a:buClr>
              <a:buSzPts val="2100"/>
              <a:buFont typeface="Gill Sans"/>
              <a:buNone/>
            </a:pPr>
            <a:r>
              <a:rPr lang="en-GB" sz="2400" dirty="0"/>
              <a:t>Solution</a:t>
            </a:r>
            <a:endParaRPr sz="2400" dirty="0"/>
          </a:p>
        </p:txBody>
      </p:sp>
      <p:sp>
        <p:nvSpPr>
          <p:cNvPr id="536" name="Google Shape;536;p98"/>
          <p:cNvSpPr txBox="1">
            <a:spLocks noGrp="1"/>
          </p:cNvSpPr>
          <p:nvPr>
            <p:ph type="body" idx="1"/>
          </p:nvPr>
        </p:nvSpPr>
        <p:spPr>
          <a:xfrm>
            <a:off x="1673352" y="1978533"/>
            <a:ext cx="5797296" cy="2326487"/>
          </a:xfrm>
          <a:prstGeom prst="rect">
            <a:avLst/>
          </a:prstGeom>
          <a:noFill/>
          <a:ln>
            <a:noFill/>
          </a:ln>
        </p:spPr>
        <p:txBody>
          <a:bodyPr spcFirstLastPara="1" wrap="square" lIns="68575" tIns="34275" rIns="68575" bIns="34275" anchor="t" anchorCtr="0">
            <a:noAutofit/>
          </a:bodyPr>
          <a:lstStyle/>
          <a:p>
            <a:pPr marL="177800" lvl="0" indent="-88900" algn="l" rtl="0">
              <a:lnSpc>
                <a:spcPct val="100000"/>
              </a:lnSpc>
              <a:spcBef>
                <a:spcPts val="800"/>
              </a:spcBef>
              <a:spcAft>
                <a:spcPts val="0"/>
              </a:spcAft>
              <a:buSzPts val="1400"/>
              <a:buNone/>
            </a:pPr>
            <a:endParaRPr dirty="0"/>
          </a:p>
        </p:txBody>
      </p:sp>
      <p:pic>
        <p:nvPicPr>
          <p:cNvPr id="4" name="Picture 3" descr="A picture containing table, screen&#10;&#10;Description automatically generated">
            <a:extLst>
              <a:ext uri="{FF2B5EF4-FFF2-40B4-BE49-F238E27FC236}">
                <a16:creationId xmlns:a16="http://schemas.microsoft.com/office/drawing/2014/main" id="{2E24C126-4D5F-47B9-A315-42BD2A725BCE}"/>
              </a:ext>
            </a:extLst>
          </p:cNvPr>
          <p:cNvPicPr>
            <a:picLocks noChangeAspect="1"/>
          </p:cNvPicPr>
          <p:nvPr/>
        </p:nvPicPr>
        <p:blipFill>
          <a:blip r:embed="rId3"/>
          <a:stretch>
            <a:fillRect/>
          </a:stretch>
        </p:blipFill>
        <p:spPr>
          <a:xfrm>
            <a:off x="1673352" y="1984204"/>
            <a:ext cx="4945162" cy="2769844"/>
          </a:xfrm>
          <a:prstGeom prst="rect">
            <a:avLst/>
          </a:prstGeom>
        </p:spPr>
      </p:pic>
    </p:spTree>
    <p:extLst>
      <p:ext uri="{BB962C8B-B14F-4D97-AF65-F5344CB8AC3E}">
        <p14:creationId xmlns:p14="http://schemas.microsoft.com/office/powerpoint/2010/main" val="196954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100" dirty="0" err="1"/>
              <a:t>Visualgo</a:t>
            </a:r>
            <a:r>
              <a:rPr lang="en-US" sz="4100" dirty="0"/>
              <a:t> quiz</a:t>
            </a:r>
            <a:endParaRPr sz="3900" dirty="0"/>
          </a:p>
        </p:txBody>
      </p:sp>
      <p:sp>
        <p:nvSpPr>
          <p:cNvPr id="3" name="Subtitle 2">
            <a:extLst>
              <a:ext uri="{FF2B5EF4-FFF2-40B4-BE49-F238E27FC236}">
                <a16:creationId xmlns:a16="http://schemas.microsoft.com/office/drawing/2014/main" id="{557B5D43-82A0-4B50-A9F0-2302ED032EB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05639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US" dirty="0" err="1"/>
              <a:t>Visualgo</a:t>
            </a:r>
            <a:r>
              <a:rPr lang="en-US" dirty="0"/>
              <a:t> quiz</a:t>
            </a:r>
            <a:endParaRPr dirty="0"/>
          </a:p>
        </p:txBody>
      </p:sp>
      <p:sp>
        <p:nvSpPr>
          <p:cNvPr id="3" name="Text Placeholder 2">
            <a:extLst>
              <a:ext uri="{FF2B5EF4-FFF2-40B4-BE49-F238E27FC236}">
                <a16:creationId xmlns:a16="http://schemas.microsoft.com/office/drawing/2014/main" id="{B3CBD19C-95D4-447F-AEC2-6CC258CFD08F}"/>
              </a:ext>
            </a:extLst>
          </p:cNvPr>
          <p:cNvSpPr>
            <a:spLocks noGrp="1"/>
          </p:cNvSpPr>
          <p:nvPr>
            <p:ph type="body" idx="1"/>
          </p:nvPr>
        </p:nvSpPr>
        <p:spPr/>
        <p:txBody>
          <a:bodyPr/>
          <a:lstStyle/>
          <a:p>
            <a:pPr marL="114300" indent="0">
              <a:buNone/>
            </a:pPr>
            <a:r>
              <a:rPr lang="en-US" dirty="0"/>
              <a:t>18 questions in 10 minutes</a:t>
            </a:r>
          </a:p>
          <a:p>
            <a:pPr marL="114300" indent="0">
              <a:buNone/>
            </a:pPr>
            <a:r>
              <a:rPr lang="en-US" dirty="0"/>
              <a:t>Make sure you record the right screen</a:t>
            </a:r>
          </a:p>
          <a:p>
            <a:pPr marL="114300" indent="0">
              <a:buNone/>
            </a:pPr>
            <a:r>
              <a:rPr lang="en-US" dirty="0"/>
              <a:t>Upload your recording to TG group after the quiz,</a:t>
            </a:r>
          </a:p>
          <a:p>
            <a:pPr marL="114300" indent="0">
              <a:buNone/>
            </a:pPr>
            <a:r>
              <a:rPr lang="en-US" dirty="0"/>
              <a:t>and name your video as NAME+MATRIC NUMBER+ SCORE</a:t>
            </a:r>
          </a:p>
          <a:p>
            <a:pPr marL="114300" indent="0">
              <a:buNone/>
            </a:pPr>
            <a:endParaRPr lang="en-US" dirty="0"/>
          </a:p>
          <a:p>
            <a:pPr marL="114300" indent="0">
              <a:buNone/>
            </a:pPr>
            <a:r>
              <a:rPr lang="en-US" dirty="0"/>
              <a:t>https://visualgo.net/training?diff=hard&amp;n=15&amp;tl=10&amp;module=linkedlist</a:t>
            </a:r>
          </a:p>
        </p:txBody>
      </p:sp>
    </p:spTree>
    <p:extLst>
      <p:ext uri="{BB962C8B-B14F-4D97-AF65-F5344CB8AC3E}">
        <p14:creationId xmlns:p14="http://schemas.microsoft.com/office/powerpoint/2010/main" val="73635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100" dirty="0"/>
              <a:t>Mock midterm</a:t>
            </a:r>
            <a:br>
              <a:rPr lang="en-US" sz="4100" dirty="0"/>
            </a:br>
            <a:r>
              <a:rPr lang="en-US" sz="1600" dirty="0"/>
              <a:t>(15 mins)</a:t>
            </a:r>
            <a:endParaRPr sz="1600" dirty="0"/>
          </a:p>
        </p:txBody>
      </p:sp>
    </p:spTree>
    <p:extLst>
      <p:ext uri="{BB962C8B-B14F-4D97-AF65-F5344CB8AC3E}">
        <p14:creationId xmlns:p14="http://schemas.microsoft.com/office/powerpoint/2010/main" val="139675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US" dirty="0"/>
              <a:t>Mock midterm</a:t>
            </a:r>
            <a:endParaRPr dirty="0"/>
          </a:p>
        </p:txBody>
      </p:sp>
      <p:sp>
        <p:nvSpPr>
          <p:cNvPr id="3" name="Text Placeholder 2">
            <a:extLst>
              <a:ext uri="{FF2B5EF4-FFF2-40B4-BE49-F238E27FC236}">
                <a16:creationId xmlns:a16="http://schemas.microsoft.com/office/drawing/2014/main" id="{B3CBD19C-95D4-447F-AEC2-6CC258CFD08F}"/>
              </a:ext>
            </a:extLst>
          </p:cNvPr>
          <p:cNvSpPr>
            <a:spLocks noGrp="1"/>
          </p:cNvSpPr>
          <p:nvPr>
            <p:ph type="body" idx="1"/>
          </p:nvPr>
        </p:nvSpPr>
        <p:spPr/>
        <p:txBody>
          <a:bodyPr/>
          <a:lstStyle/>
          <a:p>
            <a:pPr marL="114300" indent="0">
              <a:buNone/>
            </a:pPr>
            <a:r>
              <a:rPr lang="en-US" sz="1400" dirty="0"/>
              <a:t>1. Zoom Video is on (turn on one video) &amp; Zoom Mic is muted</a:t>
            </a:r>
          </a:p>
          <a:p>
            <a:pPr marL="114300" indent="0">
              <a:buNone/>
            </a:pPr>
            <a:r>
              <a:rPr lang="en-US" sz="1400" dirty="0"/>
              <a:t>2. Virtual background is not used on Zoom</a:t>
            </a:r>
          </a:p>
          <a:p>
            <a:pPr marL="114300" indent="0">
              <a:buNone/>
            </a:pPr>
            <a:r>
              <a:rPr lang="en-US" sz="1400" dirty="0"/>
              <a:t>3. Headphones are not allowed</a:t>
            </a:r>
          </a:p>
          <a:p>
            <a:pPr marL="114300" indent="0">
              <a:buNone/>
            </a:pPr>
            <a:r>
              <a:rPr lang="en-US" sz="1400" dirty="0"/>
              <a:t>4. Change the file name to your NUSNET ID. </a:t>
            </a:r>
          </a:p>
          <a:p>
            <a:pPr marL="114300" indent="0">
              <a:buNone/>
            </a:pPr>
            <a:r>
              <a:rPr lang="en-US" sz="1400" b="1" dirty="0"/>
              <a:t>4. After the release of the password, only read the 2 green pages.</a:t>
            </a:r>
            <a:r>
              <a:rPr lang="en-US" sz="1400" dirty="0"/>
              <a:t> you are NOT supposed to scroll down to the questions until you are given permission to do so </a:t>
            </a:r>
          </a:p>
          <a:p>
            <a:pPr marL="114300" indent="0">
              <a:buNone/>
            </a:pPr>
            <a:r>
              <a:rPr lang="en-US" sz="1400" dirty="0"/>
              <a:t>5. During exam, screen capture MUST capture you whole screen and not just 1 window</a:t>
            </a:r>
          </a:p>
          <a:p>
            <a:pPr marL="114300" indent="0">
              <a:buNone/>
            </a:pPr>
            <a:endParaRPr lang="en-US" sz="1400" dirty="0"/>
          </a:p>
          <a:p>
            <a:pPr marL="114300" indent="0">
              <a:buNone/>
            </a:pPr>
            <a:endParaRPr lang="en-US" dirty="0"/>
          </a:p>
        </p:txBody>
      </p:sp>
    </p:spTree>
    <p:extLst>
      <p:ext uri="{BB962C8B-B14F-4D97-AF65-F5344CB8AC3E}">
        <p14:creationId xmlns:p14="http://schemas.microsoft.com/office/powerpoint/2010/main" val="239968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CS2040 Lab #04</a:t>
            </a:r>
            <a:endParaRPr sz="3900" dirty="0"/>
          </a:p>
        </p:txBody>
      </p:sp>
      <p:sp>
        <p:nvSpPr>
          <p:cNvPr id="113" name="Google Shape;113;p25"/>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r>
              <a:rPr lang="en" dirty="0"/>
              <a:t>Qn1. </a:t>
            </a:r>
            <a:r>
              <a:rPr lang="en-US" dirty="0"/>
              <a:t>Palindrome</a:t>
            </a:r>
            <a:endParaRPr dirty="0"/>
          </a:p>
        </p:txBody>
      </p:sp>
    </p:spTree>
    <p:extLst>
      <p:ext uri="{BB962C8B-B14F-4D97-AF65-F5344CB8AC3E}">
        <p14:creationId xmlns:p14="http://schemas.microsoft.com/office/powerpoint/2010/main" val="174564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100" dirty="0"/>
              <a:t>Some feedbacks</a:t>
            </a:r>
            <a:endParaRPr sz="3900" dirty="0"/>
          </a:p>
        </p:txBody>
      </p:sp>
    </p:spTree>
    <p:extLst>
      <p:ext uri="{BB962C8B-B14F-4D97-AF65-F5344CB8AC3E}">
        <p14:creationId xmlns:p14="http://schemas.microsoft.com/office/powerpoint/2010/main" val="182025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86"/>
          <p:cNvSpPr txBox="1">
            <a:spLocks noGrp="1"/>
          </p:cNvSpPr>
          <p:nvPr>
            <p:ph type="title"/>
          </p:nvPr>
        </p:nvSpPr>
        <p:spPr>
          <a:xfrm>
            <a:off x="311700" y="182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496" name="Google Shape;496;p8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3F3F3"/>
                </a:solidFill>
              </a:rPr>
              <a:t>You are given a string of n &lt;= 20 characters. Determine if you can turn the string into a palindrome by deleting at most k &lt;= 6 characters.</a:t>
            </a:r>
            <a:endParaRPr>
              <a:solidFill>
                <a:srgbClr val="F3F3F3"/>
              </a:solidFill>
            </a:endParaRPr>
          </a:p>
          <a:p>
            <a:pPr marL="0" lvl="0" indent="0" algn="l" rtl="0">
              <a:spcBef>
                <a:spcPts val="1600"/>
              </a:spcBef>
              <a:spcAft>
                <a:spcPts val="0"/>
              </a:spcAft>
              <a:buNone/>
            </a:pPr>
            <a:r>
              <a:rPr lang="en-GB">
                <a:solidFill>
                  <a:srgbClr val="F3F3F3"/>
                </a:solidFill>
              </a:rPr>
              <a:t>A string is a palindrome iff s[i] == s[n-i-1] for all i&lt;n</a:t>
            </a:r>
            <a:endParaRPr>
              <a:solidFill>
                <a:srgbClr val="F3F3F3"/>
              </a:solidFill>
            </a:endParaRPr>
          </a:p>
          <a:p>
            <a:pPr marL="0" lvl="0" indent="0" algn="l" rtl="0">
              <a:spcBef>
                <a:spcPts val="1600"/>
              </a:spcBef>
              <a:spcAft>
                <a:spcPts val="0"/>
              </a:spcAft>
              <a:buNone/>
            </a:pPr>
            <a:endParaRPr>
              <a:solidFill>
                <a:srgbClr val="F3F3F3"/>
              </a:solidFill>
            </a:endParaRPr>
          </a:p>
          <a:p>
            <a:pPr marL="0" lvl="0" indent="0" algn="l" rtl="0">
              <a:spcBef>
                <a:spcPts val="1600"/>
              </a:spcBef>
              <a:spcAft>
                <a:spcPts val="0"/>
              </a:spcAft>
              <a:buNone/>
            </a:pPr>
            <a:r>
              <a:rPr lang="en-GB">
                <a:solidFill>
                  <a:srgbClr val="F3F3F3"/>
                </a:solidFill>
              </a:rPr>
              <a:t>Strategy: start from the outermost letters. If they match, move inwards. Otherwise, remove either the one at the left or the right. If you don’t run out of deletions, you’ll meet in the center.</a:t>
            </a:r>
            <a:endParaRPr>
              <a:solidFill>
                <a:srgbClr val="F3F3F3"/>
              </a:solidFill>
            </a:endParaRPr>
          </a:p>
          <a:p>
            <a:pPr marL="0" lvl="0" indent="0" algn="l" rtl="0">
              <a:spcBef>
                <a:spcPts val="1600"/>
              </a:spcBef>
              <a:spcAft>
                <a:spcPts val="1600"/>
              </a:spcAft>
              <a:buNone/>
            </a:pPr>
            <a:r>
              <a:rPr lang="en-GB">
                <a:solidFill>
                  <a:srgbClr val="F3F3F3"/>
                </a:solidFill>
              </a:rPr>
              <a:t>Use recursive function which returns a boolean</a:t>
            </a:r>
            <a:endParaRPr>
              <a:solidFill>
                <a:srgbClr val="F3F3F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CS2040 Lab #04</a:t>
            </a:r>
            <a:endParaRPr sz="3900" dirty="0"/>
          </a:p>
        </p:txBody>
      </p:sp>
      <p:sp>
        <p:nvSpPr>
          <p:cNvPr id="113" name="Google Shape;113;p25"/>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r>
              <a:rPr lang="en" dirty="0"/>
              <a:t>Qn2. </a:t>
            </a:r>
            <a:r>
              <a:rPr lang="en-US" dirty="0"/>
              <a:t>Movies</a:t>
            </a:r>
            <a:endParaRPr dirty="0"/>
          </a:p>
        </p:txBody>
      </p:sp>
    </p:spTree>
    <p:extLst>
      <p:ext uri="{BB962C8B-B14F-4D97-AF65-F5344CB8AC3E}">
        <p14:creationId xmlns:p14="http://schemas.microsoft.com/office/powerpoint/2010/main" val="339566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9"/>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GB" sz="2400" dirty="0"/>
              <a:t>Problem statement </a:t>
            </a:r>
            <a:endParaRPr sz="2400" dirty="0"/>
          </a:p>
        </p:txBody>
      </p:sp>
      <p:sp>
        <p:nvSpPr>
          <p:cNvPr id="514" name="Google Shape;514;p89"/>
          <p:cNvSpPr txBox="1">
            <a:spLocks noGrp="1"/>
          </p:cNvSpPr>
          <p:nvPr>
            <p:ph type="body" idx="1"/>
          </p:nvPr>
        </p:nvSpPr>
        <p:spPr>
          <a:xfrm>
            <a:off x="614034" y="1666715"/>
            <a:ext cx="7915931" cy="2727383"/>
          </a:xfrm>
          <a:prstGeom prst="rect">
            <a:avLst/>
          </a:prstGeom>
          <a:blipFill rotWithShape="1">
            <a:blip r:embed="rId3">
              <a:alphaModFix/>
            </a:blip>
            <a:stretch>
              <a:fillRect/>
            </a:stretch>
          </a:blipFill>
          <a:ln>
            <a:noFill/>
          </a:ln>
          <a:effectLst>
            <a:outerShdw blurRad="50800">
              <a:srgbClr val="000000">
                <a:alpha val="40000"/>
              </a:srgbClr>
            </a:outerShdw>
          </a:effectLst>
        </p:spPr>
        <p:txBody>
          <a:bodyPr spcFirstLastPara="1" wrap="square" lIns="68575" tIns="34275" rIns="68575" bIns="34275" anchor="ctr" anchorCtr="0">
            <a:noAutofit/>
          </a:bodyPr>
          <a:lstStyle/>
          <a:p>
            <a:pPr marL="0" lvl="0" indent="0" algn="l" rtl="0">
              <a:spcBef>
                <a:spcPts val="0"/>
              </a:spcBef>
              <a:spcAft>
                <a:spcPts val="0"/>
              </a:spcAft>
              <a:buSzPts val="1400"/>
              <a:buNone/>
            </a:pPr>
            <a:r>
              <a:rPr lang="en-US" sz="1100" dirty="0"/>
              <a:t>                              </a:t>
            </a:r>
            <a:endParaRPr sz="1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90"/>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lvl="0">
              <a:buSzPts val="3000"/>
            </a:pPr>
            <a:r>
              <a:rPr lang="en-GB" sz="2400" dirty="0"/>
              <a:t>Problem statement </a:t>
            </a:r>
            <a:endParaRPr sz="2400" dirty="0"/>
          </a:p>
        </p:txBody>
      </p:sp>
      <p:pic>
        <p:nvPicPr>
          <p:cNvPr id="520" name="Google Shape;520;p90"/>
          <p:cNvPicPr preferRelativeResize="0">
            <a:picLocks noGrp="1"/>
          </p:cNvPicPr>
          <p:nvPr>
            <p:ph type="body" idx="1"/>
          </p:nvPr>
        </p:nvPicPr>
        <p:blipFill rotWithShape="1">
          <a:blip r:embed="rId3">
            <a:alphaModFix/>
          </a:blip>
          <a:srcRect/>
          <a:stretch/>
        </p:blipFill>
        <p:spPr>
          <a:xfrm>
            <a:off x="505025" y="1683605"/>
            <a:ext cx="6877050" cy="2047875"/>
          </a:xfrm>
          <a:prstGeom prst="rect">
            <a:avLst/>
          </a:prstGeom>
          <a:noFill/>
          <a:ln>
            <a:noFill/>
          </a:ln>
          <a:effectLst>
            <a:outerShdw blurRad="50800">
              <a:srgbClr val="000000">
                <a:alpha val="40000"/>
              </a:srgbClr>
            </a:outerShdw>
          </a:effectLst>
        </p:spPr>
      </p:pic>
      <p:sp>
        <p:nvSpPr>
          <p:cNvPr id="521" name="Google Shape;521;p90"/>
          <p:cNvSpPr txBox="1"/>
          <p:nvPr/>
        </p:nvSpPr>
        <p:spPr>
          <a:xfrm>
            <a:off x="505025" y="3928549"/>
            <a:ext cx="5846674" cy="110799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b="1" i="0" u="none" strike="noStrike" cap="none" dirty="0">
                <a:solidFill>
                  <a:schemeClr val="lt1"/>
                </a:solidFill>
                <a:latin typeface="Century Gothic"/>
                <a:ea typeface="Century Gothic"/>
                <a:cs typeface="Century Gothic"/>
                <a:sym typeface="Century Gothic"/>
              </a:rPr>
              <a:t>Explanation:</a:t>
            </a:r>
            <a:endParaRPr sz="14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r>
              <a:rPr lang="en-GB" sz="1400" dirty="0">
                <a:solidFill>
                  <a:schemeClr val="lt1"/>
                </a:solidFill>
                <a:latin typeface="Century Gothic"/>
                <a:ea typeface="Century Gothic"/>
                <a:cs typeface="Century Gothic"/>
                <a:sym typeface="Century Gothic"/>
              </a:rPr>
              <a:t>In this example, the way with the highest score is to choose the 2</a:t>
            </a:r>
            <a:r>
              <a:rPr lang="en-GB" sz="1400" baseline="30000" dirty="0">
                <a:solidFill>
                  <a:schemeClr val="lt1"/>
                </a:solidFill>
                <a:latin typeface="Century Gothic"/>
                <a:ea typeface="Century Gothic"/>
                <a:cs typeface="Century Gothic"/>
                <a:sym typeface="Century Gothic"/>
              </a:rPr>
              <a:t>nd</a:t>
            </a:r>
            <a:r>
              <a:rPr lang="en-GB" sz="1400" dirty="0">
                <a:solidFill>
                  <a:schemeClr val="lt1"/>
                </a:solidFill>
                <a:latin typeface="Century Gothic"/>
                <a:ea typeface="Century Gothic"/>
                <a:cs typeface="Century Gothic"/>
                <a:sym typeface="Century Gothic"/>
              </a:rPr>
              <a:t> movie (starts at 2, ends at 5 and has a score of 7) and the 5</a:t>
            </a:r>
            <a:r>
              <a:rPr lang="en-GB" sz="1400" baseline="30000" dirty="0">
                <a:solidFill>
                  <a:schemeClr val="lt1"/>
                </a:solidFill>
                <a:latin typeface="Century Gothic"/>
                <a:ea typeface="Century Gothic"/>
                <a:cs typeface="Century Gothic"/>
                <a:sym typeface="Century Gothic"/>
              </a:rPr>
              <a:t>th</a:t>
            </a:r>
            <a:r>
              <a:rPr lang="en-GB" sz="1400" dirty="0">
                <a:solidFill>
                  <a:schemeClr val="lt1"/>
                </a:solidFill>
                <a:latin typeface="Century Gothic"/>
                <a:ea typeface="Century Gothic"/>
                <a:cs typeface="Century Gothic"/>
                <a:sym typeface="Century Gothic"/>
              </a:rPr>
              <a:t> movie(starts at 0, ends at 2 and has a score of 3). </a:t>
            </a:r>
            <a:endParaRPr sz="1100" dirty="0"/>
          </a:p>
          <a:p>
            <a:pPr marL="0" marR="0" lvl="0" indent="0" algn="l"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91"/>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GB" sz="2400" dirty="0">
                <a:latin typeface="Century Gothic" panose="020B0502020202020204" pitchFamily="34" charset="0"/>
              </a:rPr>
              <a:t>Basic idea: Recursion</a:t>
            </a:r>
            <a:endParaRPr sz="2400" dirty="0">
              <a:latin typeface="Century Gothic" panose="020B0502020202020204" pitchFamily="34" charset="0"/>
            </a:endParaRPr>
          </a:p>
        </p:txBody>
      </p:sp>
      <p:sp>
        <p:nvSpPr>
          <p:cNvPr id="527" name="Google Shape;527;p91"/>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0" lvl="0" indent="0" algn="l" rtl="0">
              <a:spcBef>
                <a:spcPts val="0"/>
              </a:spcBef>
              <a:spcAft>
                <a:spcPts val="0"/>
              </a:spcAft>
              <a:buSzPts val="1800"/>
              <a:buNone/>
            </a:pPr>
            <a:r>
              <a:rPr lang="en-US" sz="1800" dirty="0"/>
              <a:t>For each movie, you choose or not choose. Go through every possible combination of choices.  </a:t>
            </a:r>
            <a:endParaRPr sz="1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Google Shape;533;p92"/>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0" lvl="0" indent="0" algn="l" rtl="0">
              <a:spcBef>
                <a:spcPts val="0"/>
              </a:spcBef>
              <a:spcAft>
                <a:spcPts val="0"/>
              </a:spcAft>
              <a:buSzPts val="1800"/>
              <a:buNone/>
            </a:pPr>
            <a:r>
              <a:rPr lang="en-GB" sz="1800" dirty="0"/>
              <a:t>Why we can use this recursion which is not efficient?</a:t>
            </a:r>
            <a:endParaRPr sz="1100" dirty="0"/>
          </a:p>
          <a:p>
            <a:pPr marL="0" lvl="0" indent="0" algn="l" rtl="0">
              <a:spcBef>
                <a:spcPts val="800"/>
              </a:spcBef>
              <a:spcAft>
                <a:spcPts val="0"/>
              </a:spcAft>
              <a:buSzPts val="1800"/>
              <a:buNone/>
            </a:pPr>
            <a:r>
              <a:rPr lang="en-GB" sz="1800" dirty="0"/>
              <a:t>Ans: Because the number of movies is only up to 16. Even O(2^n) algorithm can solve the problem in a short time. </a:t>
            </a:r>
            <a:endParaRPr sz="1100" dirty="0"/>
          </a:p>
        </p:txBody>
      </p:sp>
      <p:sp>
        <p:nvSpPr>
          <p:cNvPr id="7" name="Google Shape;526;p91">
            <a:extLst>
              <a:ext uri="{FF2B5EF4-FFF2-40B4-BE49-F238E27FC236}">
                <a16:creationId xmlns:a16="http://schemas.microsoft.com/office/drawing/2014/main" id="{B500E49E-A267-4572-B0E9-1669D5632BD6}"/>
              </a:ext>
            </a:extLst>
          </p:cNvPr>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GB" sz="2400" dirty="0">
                <a:latin typeface="Century Gothic" panose="020B0502020202020204" pitchFamily="34" charset="0"/>
              </a:rPr>
              <a:t>Recursion</a:t>
            </a:r>
            <a:endParaRPr sz="2400" dirty="0">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Google Shape;545;p94"/>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0" lvl="0" indent="0" algn="l" rtl="0">
              <a:spcBef>
                <a:spcPts val="0"/>
              </a:spcBef>
              <a:spcAft>
                <a:spcPts val="0"/>
              </a:spcAft>
              <a:buSzPts val="1800"/>
              <a:buNone/>
            </a:pPr>
            <a:r>
              <a:rPr lang="en-GB" sz="1800" dirty="0"/>
              <a:t>Possible Data Structures:</a:t>
            </a:r>
            <a:endParaRPr sz="1100" dirty="0"/>
          </a:p>
          <a:p>
            <a:pPr marL="342900" lvl="1" indent="0" algn="l" rtl="0">
              <a:spcBef>
                <a:spcPts val="800"/>
              </a:spcBef>
              <a:spcAft>
                <a:spcPts val="0"/>
              </a:spcAft>
              <a:buSzPts val="1800"/>
              <a:buNone/>
            </a:pPr>
            <a:r>
              <a:rPr lang="en-GB" sz="1800" dirty="0"/>
              <a:t>1. Array ”</a:t>
            </a:r>
            <a:r>
              <a:rPr lang="en-GB" sz="1800" dirty="0" err="1"/>
              <a:t>boolean</a:t>
            </a:r>
            <a:r>
              <a:rPr lang="en-GB" sz="1800" dirty="0"/>
              <a:t>[] chosen = new </a:t>
            </a:r>
            <a:r>
              <a:rPr lang="en-GB" sz="1800" dirty="0" err="1"/>
              <a:t>boolean</a:t>
            </a:r>
            <a:r>
              <a:rPr lang="en-GB" sz="1800" dirty="0"/>
              <a:t>[n]” to store whether </a:t>
            </a:r>
            <a:r>
              <a:rPr lang="en-GB" sz="1800" dirty="0" err="1"/>
              <a:t>ith</a:t>
            </a:r>
            <a:r>
              <a:rPr lang="en-GB" sz="1800" dirty="0"/>
              <a:t> movies is chosen or not.</a:t>
            </a:r>
            <a:endParaRPr sz="1100" dirty="0"/>
          </a:p>
          <a:p>
            <a:pPr marL="342900" lvl="1" indent="0" algn="l" rtl="0">
              <a:spcBef>
                <a:spcPts val="800"/>
              </a:spcBef>
              <a:spcAft>
                <a:spcPts val="0"/>
              </a:spcAft>
              <a:buSzPts val="1800"/>
              <a:buNone/>
            </a:pPr>
            <a:r>
              <a:rPr lang="en-GB" sz="1800" dirty="0"/>
              <a:t>2. Movie class: Stores the L time, R time and S score, has a method “intersect” to check whether another movie’s time overlaps with this current movie.</a:t>
            </a:r>
            <a:endParaRPr sz="1100" dirty="0"/>
          </a:p>
        </p:txBody>
      </p:sp>
      <p:sp>
        <p:nvSpPr>
          <p:cNvPr id="6" name="Google Shape;526;p91">
            <a:extLst>
              <a:ext uri="{FF2B5EF4-FFF2-40B4-BE49-F238E27FC236}">
                <a16:creationId xmlns:a16="http://schemas.microsoft.com/office/drawing/2014/main" id="{167E8933-4101-4578-9551-45BE61C4DCDA}"/>
              </a:ext>
            </a:extLst>
          </p:cNvPr>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GB" sz="2400" dirty="0">
                <a:latin typeface="Century Gothic" panose="020B0502020202020204" pitchFamily="34" charset="0"/>
              </a:rPr>
              <a:t>Recursion</a:t>
            </a:r>
            <a:endParaRPr sz="2400" dirty="0">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CS2040 Lab #04</a:t>
            </a:r>
            <a:endParaRPr sz="3900" dirty="0"/>
          </a:p>
        </p:txBody>
      </p:sp>
      <p:sp>
        <p:nvSpPr>
          <p:cNvPr id="113" name="Google Shape;113;p25"/>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r>
              <a:rPr lang="en" dirty="0"/>
              <a:t>Qn3. </a:t>
            </a:r>
            <a:r>
              <a:rPr lang="en-US" dirty="0"/>
              <a:t>Jobs</a:t>
            </a:r>
            <a:endParaRPr dirty="0"/>
          </a:p>
        </p:txBody>
      </p:sp>
    </p:spTree>
    <p:extLst>
      <p:ext uri="{BB962C8B-B14F-4D97-AF65-F5344CB8AC3E}">
        <p14:creationId xmlns:p14="http://schemas.microsoft.com/office/powerpoint/2010/main" val="3890899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5" name="Google Shape;545;p94"/>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0" indent="0">
                  <a:spcBef>
                    <a:spcPts val="0"/>
                  </a:spcBef>
                  <a:buSzPts val="1800"/>
                  <a:buNone/>
                </a:pPr>
                <a:r>
                  <a:rPr lang="en-US" dirty="0"/>
                  <a:t>Uncle Grandpa has </a:t>
                </a:r>
                <a14:m>
                  <m:oMath xmlns:m="http://schemas.openxmlformats.org/officeDocument/2006/math">
                    <m:r>
                      <a:rPr lang="en-US" i="1">
                        <a:latin typeface="Cambria Math" panose="02040503050406030204" pitchFamily="18" charset="0"/>
                      </a:rPr>
                      <m:t>𝑛</m:t>
                    </m:r>
                  </m:oMath>
                </a14:m>
                <a:r>
                  <a:rPr lang="en-US" dirty="0"/>
                  <a:t> jobs, each will take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minutes to be completed. He is having helped 3 workers, and Uncle Grandpa has to distribute these jobs to the 3 workers so that the amount of time to complete all jobs is minimum. All workers will start doing their jobs at the same time, after our Grandpa finished allocating jobs for them. The time that it takes to finish all jobs will be the maximum amount of time of the 3 workers needed to finish their allocated jobs. </a:t>
                </a:r>
              </a:p>
              <a:p>
                <a:pPr marL="0" indent="0">
                  <a:spcBef>
                    <a:spcPts val="0"/>
                  </a:spcBef>
                  <a:buSzPts val="1800"/>
                  <a:buNone/>
                </a:pPr>
                <a:endParaRPr lang="en-US" sz="1800" dirty="0"/>
              </a:p>
            </p:txBody>
          </p:sp>
        </mc:Choice>
        <mc:Fallback xmlns="">
          <p:sp>
            <p:nvSpPr>
              <p:cNvPr id="545" name="Google Shape;545;p94"/>
              <p:cNvSpPr txBox="1">
                <a:spLocks noGrp="1" noRot="1" noChangeAspect="1" noMove="1" noResize="1" noEditPoints="1" noAdjustHandles="1" noChangeArrowheads="1" noChangeShapeType="1" noTextEdit="1"/>
              </p:cNvSpPr>
              <p:nvPr>
                <p:ph type="body" idx="1"/>
              </p:nvPr>
            </p:nvSpPr>
            <p:spPr>
              <a:xfrm>
                <a:off x="614034" y="1666715"/>
                <a:ext cx="7915931" cy="2727383"/>
              </a:xfrm>
              <a:prstGeom prst="rect">
                <a:avLst/>
              </a:prstGeom>
              <a:blipFill>
                <a:blip r:embed="rId3"/>
                <a:stretch>
                  <a:fillRect/>
                </a:stretch>
              </a:blipFill>
              <a:ln>
                <a:noFill/>
              </a:ln>
              <a:effectLst>
                <a:outerShdw blurRad="50800">
                  <a:srgbClr val="000000">
                    <a:alpha val="40000"/>
                  </a:srgbClr>
                </a:outerShdw>
              </a:effectLst>
            </p:spPr>
            <p:txBody>
              <a:bodyPr/>
              <a:lstStyle/>
              <a:p>
                <a:r>
                  <a:rPr lang="en-US">
                    <a:noFill/>
                  </a:rPr>
                  <a:t> </a:t>
                </a:r>
              </a:p>
            </p:txBody>
          </p:sp>
        </mc:Fallback>
      </mc:AlternateContent>
      <p:sp>
        <p:nvSpPr>
          <p:cNvPr id="6" name="Google Shape;526;p91">
            <a:extLst>
              <a:ext uri="{FF2B5EF4-FFF2-40B4-BE49-F238E27FC236}">
                <a16:creationId xmlns:a16="http://schemas.microsoft.com/office/drawing/2014/main" id="{167E8933-4101-4578-9551-45BE61C4DCDA}"/>
              </a:ext>
            </a:extLst>
          </p:cNvPr>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lvl="0">
              <a:buSzPts val="3000"/>
            </a:pPr>
            <a:br>
              <a:rPr lang="en-GB" sz="2400" dirty="0">
                <a:latin typeface="Century Gothic" panose="020B0502020202020204" pitchFamily="34" charset="0"/>
              </a:rPr>
            </a:br>
            <a:r>
              <a:rPr lang="en-GB" sz="2400" dirty="0">
                <a:latin typeface="Century Gothic" panose="020B0502020202020204" pitchFamily="34" charset="0"/>
              </a:rPr>
              <a:t>Problem Statement</a:t>
            </a:r>
            <a:endParaRPr sz="2400" dirty="0">
              <a:latin typeface="Century Gothic" panose="020B0502020202020204" pitchFamily="34" charset="0"/>
            </a:endParaRPr>
          </a:p>
        </p:txBody>
      </p:sp>
    </p:spTree>
    <p:extLst>
      <p:ext uri="{BB962C8B-B14F-4D97-AF65-F5344CB8AC3E}">
        <p14:creationId xmlns:p14="http://schemas.microsoft.com/office/powerpoint/2010/main" val="3782452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Google Shape;545;p94"/>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342900" indent="-342900">
              <a:spcBef>
                <a:spcPts val="0"/>
              </a:spcBef>
              <a:buSzPts val="1800"/>
              <a:buFont typeface="+mj-lt"/>
              <a:buAutoNum type="arabicPeriod"/>
            </a:pPr>
            <a:r>
              <a:rPr lang="en-US" sz="1800" dirty="0"/>
              <a:t>n jobs, 3 workers A, B, C</a:t>
            </a:r>
          </a:p>
          <a:p>
            <a:pPr marL="342900" indent="-342900">
              <a:spcBef>
                <a:spcPts val="0"/>
              </a:spcBef>
              <a:buSzPts val="1800"/>
              <a:buFont typeface="+mj-lt"/>
              <a:buAutoNum type="arabicPeriod"/>
            </a:pPr>
            <a:r>
              <a:rPr lang="en-US" sz="1800" dirty="0"/>
              <a:t>Assign the jobs to the works, each worker has a total working time.                       i.e. </a:t>
            </a:r>
            <a:r>
              <a:rPr lang="en-US" sz="1800" dirty="0" err="1"/>
              <a:t>tA</a:t>
            </a:r>
            <a:r>
              <a:rPr lang="en-US" sz="1800" dirty="0"/>
              <a:t> = sum(all jobs assigned to A)</a:t>
            </a:r>
          </a:p>
          <a:p>
            <a:pPr marL="342900" indent="-342900">
              <a:spcBef>
                <a:spcPts val="0"/>
              </a:spcBef>
              <a:buSzPts val="1800"/>
              <a:buFont typeface="+mj-lt"/>
              <a:buAutoNum type="arabicPeriod"/>
            </a:pPr>
            <a:r>
              <a:rPr lang="en-US" sz="1800" dirty="0"/>
              <a:t>return the longest working time max(</a:t>
            </a:r>
            <a:r>
              <a:rPr lang="en-US" sz="1800" dirty="0" err="1"/>
              <a:t>tA</a:t>
            </a:r>
            <a:r>
              <a:rPr lang="en-US" sz="1800" dirty="0"/>
              <a:t>, </a:t>
            </a:r>
            <a:r>
              <a:rPr lang="en-US" sz="1800" dirty="0" err="1"/>
              <a:t>tB</a:t>
            </a:r>
            <a:r>
              <a:rPr lang="en-US" sz="1800" dirty="0"/>
              <a:t>, </a:t>
            </a:r>
            <a:r>
              <a:rPr lang="en-US" sz="1800" dirty="0" err="1"/>
              <a:t>tC</a:t>
            </a:r>
            <a:r>
              <a:rPr lang="en-US" sz="1800" dirty="0"/>
              <a:t>)</a:t>
            </a:r>
          </a:p>
          <a:p>
            <a:pPr marL="342900" indent="-342900">
              <a:spcBef>
                <a:spcPts val="0"/>
              </a:spcBef>
              <a:buSzPts val="1800"/>
              <a:buFont typeface="+mj-lt"/>
              <a:buAutoNum type="arabicPeriod"/>
            </a:pPr>
            <a:r>
              <a:rPr lang="en-US" sz="1800" dirty="0"/>
              <a:t>try to </a:t>
            </a:r>
            <a:r>
              <a:rPr lang="en-US" sz="1800" dirty="0" err="1"/>
              <a:t>minimise</a:t>
            </a:r>
            <a:r>
              <a:rPr lang="en-US" sz="1800" dirty="0"/>
              <a:t> the longest working time </a:t>
            </a:r>
          </a:p>
        </p:txBody>
      </p:sp>
      <p:sp>
        <p:nvSpPr>
          <p:cNvPr id="6" name="Google Shape;526;p91">
            <a:extLst>
              <a:ext uri="{FF2B5EF4-FFF2-40B4-BE49-F238E27FC236}">
                <a16:creationId xmlns:a16="http://schemas.microsoft.com/office/drawing/2014/main" id="{167E8933-4101-4578-9551-45BE61C4DCDA}"/>
              </a:ext>
            </a:extLst>
          </p:cNvPr>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lvl="0">
              <a:buSzPts val="3000"/>
            </a:pPr>
            <a:br>
              <a:rPr lang="en-GB" sz="2400" dirty="0">
                <a:latin typeface="Century Gothic" panose="020B0502020202020204" pitchFamily="34" charset="0"/>
              </a:rPr>
            </a:br>
            <a:r>
              <a:rPr lang="en-GB" sz="2400" dirty="0">
                <a:latin typeface="Century Gothic" panose="020B0502020202020204" pitchFamily="34" charset="0"/>
              </a:rPr>
              <a:t>Problem Statement</a:t>
            </a:r>
            <a:endParaRPr sz="2400" dirty="0">
              <a:latin typeface="Century Gothic" panose="020B0502020202020204" pitchFamily="34" charset="0"/>
            </a:endParaRPr>
          </a:p>
        </p:txBody>
      </p:sp>
    </p:spTree>
    <p:extLst>
      <p:ext uri="{BB962C8B-B14F-4D97-AF65-F5344CB8AC3E}">
        <p14:creationId xmlns:p14="http://schemas.microsoft.com/office/powerpoint/2010/main" val="205016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0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US" dirty="0"/>
              <a:t>Feedbacks</a:t>
            </a:r>
            <a:endParaRPr dirty="0"/>
          </a:p>
        </p:txBody>
      </p:sp>
      <p:sp>
        <p:nvSpPr>
          <p:cNvPr id="566" name="Google Shape;566;p101"/>
          <p:cNvSpPr txBox="1">
            <a:spLocks noGrp="1"/>
          </p:cNvSpPr>
          <p:nvPr>
            <p:ph type="body" idx="1"/>
          </p:nvPr>
        </p:nvSpPr>
        <p:spPr>
          <a:xfrm>
            <a:off x="471900" y="1436914"/>
            <a:ext cx="8222100" cy="3433665"/>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Please write some necessary comments in your code. </a:t>
            </a:r>
          </a:p>
          <a:p>
            <a:pPr marL="0" lvl="0" indent="0" algn="l" rtl="0">
              <a:spcBef>
                <a:spcPts val="1600"/>
              </a:spcBef>
              <a:spcAft>
                <a:spcPts val="1600"/>
              </a:spcAft>
              <a:buNone/>
            </a:pPr>
            <a:r>
              <a:rPr lang="en-US" dirty="0"/>
              <a:t>Clarify the pre/post conditions of your methods.</a:t>
            </a:r>
          </a:p>
          <a:p>
            <a:pPr marL="0" lvl="0" indent="0">
              <a:spcBef>
                <a:spcPts val="1600"/>
              </a:spcBef>
              <a:spcAft>
                <a:spcPts val="1600"/>
              </a:spcAft>
              <a:buNone/>
            </a:pPr>
            <a:r>
              <a:rPr lang="en-US" dirty="0"/>
              <a:t>Demonstrate your thoughts about why the method works / what to ensure before / what can be guaranteed after.</a:t>
            </a:r>
          </a:p>
          <a:p>
            <a:pPr marL="0" lvl="0" indent="0">
              <a:spcBef>
                <a:spcPts val="1600"/>
              </a:spcBef>
              <a:spcAft>
                <a:spcPts val="1600"/>
              </a:spcAft>
              <a:buNone/>
            </a:pPr>
            <a:r>
              <a:rPr lang="en-US" dirty="0"/>
              <a:t>E.g. In Feeding Frenzy, your methods work because the sizes of the fish are already sorted in order. </a:t>
            </a:r>
          </a:p>
          <a:p>
            <a:pPr marL="0" lvl="0" indent="0">
              <a:spcBef>
                <a:spcPts val="1600"/>
              </a:spcBef>
              <a:spcAft>
                <a:spcPts val="1600"/>
              </a:spcAft>
              <a:buNone/>
            </a:pPr>
            <a:endParaRPr lang="en-US"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3393186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Google Shape;545;p94"/>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0" indent="0">
              <a:spcBef>
                <a:spcPts val="0"/>
              </a:spcBef>
              <a:buSzPts val="1800"/>
              <a:buNone/>
            </a:pPr>
            <a:endParaRPr lang="en-US" sz="1800" dirty="0"/>
          </a:p>
        </p:txBody>
      </p:sp>
      <p:sp>
        <p:nvSpPr>
          <p:cNvPr id="6" name="Google Shape;526;p91">
            <a:extLst>
              <a:ext uri="{FF2B5EF4-FFF2-40B4-BE49-F238E27FC236}">
                <a16:creationId xmlns:a16="http://schemas.microsoft.com/office/drawing/2014/main" id="{167E8933-4101-4578-9551-45BE61C4DCDA}"/>
              </a:ext>
            </a:extLst>
          </p:cNvPr>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lvl="0">
              <a:buSzPts val="3000"/>
            </a:pPr>
            <a:br>
              <a:rPr lang="en-GB" sz="2400" dirty="0">
                <a:latin typeface="Century Gothic" panose="020B0502020202020204" pitchFamily="34" charset="0"/>
              </a:rPr>
            </a:br>
            <a:r>
              <a:rPr lang="en-GB" sz="2400" dirty="0">
                <a:latin typeface="Century Gothic" panose="020B0502020202020204" pitchFamily="34" charset="0"/>
              </a:rPr>
              <a:t>Problem Statement</a:t>
            </a:r>
            <a:endParaRPr sz="2400" dirty="0">
              <a:latin typeface="Century Gothic" panose="020B0502020202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9924C117-C391-4AC8-A282-3AFC755AA7DF}"/>
              </a:ext>
            </a:extLst>
          </p:cNvPr>
          <p:cNvPicPr>
            <a:picLocks noChangeAspect="1"/>
          </p:cNvPicPr>
          <p:nvPr/>
        </p:nvPicPr>
        <p:blipFill>
          <a:blip r:embed="rId3"/>
          <a:stretch>
            <a:fillRect/>
          </a:stretch>
        </p:blipFill>
        <p:spPr>
          <a:xfrm>
            <a:off x="614034" y="1666715"/>
            <a:ext cx="4254893" cy="2874627"/>
          </a:xfrm>
          <a:prstGeom prst="rect">
            <a:avLst/>
          </a:prstGeom>
        </p:spPr>
      </p:pic>
      <p:pic>
        <p:nvPicPr>
          <p:cNvPr id="8" name="Picture 7" descr="A picture containing bird&#10;&#10;Description automatically generated">
            <a:extLst>
              <a:ext uri="{FF2B5EF4-FFF2-40B4-BE49-F238E27FC236}">
                <a16:creationId xmlns:a16="http://schemas.microsoft.com/office/drawing/2014/main" id="{38EBB876-E44D-41F6-8E0E-ED4332E36E25}"/>
              </a:ext>
            </a:extLst>
          </p:cNvPr>
          <p:cNvPicPr>
            <a:picLocks noChangeAspect="1"/>
          </p:cNvPicPr>
          <p:nvPr/>
        </p:nvPicPr>
        <p:blipFill>
          <a:blip r:embed="rId4"/>
          <a:stretch>
            <a:fillRect/>
          </a:stretch>
        </p:blipFill>
        <p:spPr>
          <a:xfrm>
            <a:off x="4998336" y="1810006"/>
            <a:ext cx="3402219" cy="1220400"/>
          </a:xfrm>
          <a:prstGeom prst="rect">
            <a:avLst/>
          </a:prstGeom>
        </p:spPr>
      </p:pic>
    </p:spTree>
    <p:extLst>
      <p:ext uri="{BB962C8B-B14F-4D97-AF65-F5344CB8AC3E}">
        <p14:creationId xmlns:p14="http://schemas.microsoft.com/office/powerpoint/2010/main" val="280456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Google Shape;545;p94"/>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0" indent="0">
              <a:spcBef>
                <a:spcPts val="0"/>
              </a:spcBef>
              <a:buSzPts val="1800"/>
              <a:buNone/>
            </a:pPr>
            <a:r>
              <a:rPr lang="en-US" sz="1800" dirty="0"/>
              <a:t>1. The working hours can be fairly large =&gt; use long instead of int</a:t>
            </a:r>
          </a:p>
          <a:p>
            <a:pPr marL="0" indent="0">
              <a:spcBef>
                <a:spcPts val="0"/>
              </a:spcBef>
              <a:buSzPts val="1800"/>
              <a:buNone/>
            </a:pPr>
            <a:r>
              <a:rPr lang="en-US" sz="1800" dirty="0"/>
              <a:t>2. There are many ways to divide the jobs, and we should return the one with minimum value =&gt; min(max(</a:t>
            </a:r>
            <a:r>
              <a:rPr lang="en-US" sz="1800" dirty="0" err="1"/>
              <a:t>tA</a:t>
            </a:r>
            <a:r>
              <a:rPr lang="en-US" sz="1800" dirty="0"/>
              <a:t>, </a:t>
            </a:r>
            <a:r>
              <a:rPr lang="en-US" sz="1800" dirty="0" err="1"/>
              <a:t>tB</a:t>
            </a:r>
            <a:r>
              <a:rPr lang="en-US" sz="1800" dirty="0"/>
              <a:t>, </a:t>
            </a:r>
            <a:r>
              <a:rPr lang="en-US" sz="1800" dirty="0" err="1"/>
              <a:t>tC</a:t>
            </a:r>
            <a:r>
              <a:rPr lang="en-US" sz="1800" dirty="0"/>
              <a:t>))</a:t>
            </a:r>
          </a:p>
          <a:p>
            <a:pPr marL="0" indent="0">
              <a:spcBef>
                <a:spcPts val="0"/>
              </a:spcBef>
              <a:buSzPts val="1800"/>
              <a:buNone/>
            </a:pPr>
            <a:r>
              <a:rPr lang="en-US" sz="1800" dirty="0"/>
              <a:t>3. Intuitively, we should try to make an even distribution</a:t>
            </a:r>
          </a:p>
          <a:p>
            <a:pPr marL="0" indent="0">
              <a:spcBef>
                <a:spcPts val="0"/>
              </a:spcBef>
              <a:buSzPts val="1800"/>
              <a:buNone/>
            </a:pPr>
            <a:r>
              <a:rPr lang="en-US" sz="1800" dirty="0"/>
              <a:t>4. There are only 3 workers, a small constant that we can apply recursion to consider all cases of job division</a:t>
            </a:r>
          </a:p>
          <a:p>
            <a:pPr marL="0" indent="0">
              <a:spcBef>
                <a:spcPts val="0"/>
              </a:spcBef>
              <a:buSzPts val="1800"/>
              <a:buNone/>
            </a:pPr>
            <a:endParaRPr lang="en-US" sz="1800" dirty="0"/>
          </a:p>
          <a:p>
            <a:pPr marL="0" indent="0">
              <a:spcBef>
                <a:spcPts val="0"/>
              </a:spcBef>
              <a:buSzPts val="1800"/>
              <a:buNone/>
            </a:pPr>
            <a:endParaRPr lang="en-US" sz="1800" dirty="0"/>
          </a:p>
        </p:txBody>
      </p:sp>
      <p:sp>
        <p:nvSpPr>
          <p:cNvPr id="6" name="Google Shape;526;p91">
            <a:extLst>
              <a:ext uri="{FF2B5EF4-FFF2-40B4-BE49-F238E27FC236}">
                <a16:creationId xmlns:a16="http://schemas.microsoft.com/office/drawing/2014/main" id="{167E8933-4101-4578-9551-45BE61C4DCDA}"/>
              </a:ext>
            </a:extLst>
          </p:cNvPr>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lvl="0">
              <a:buSzPts val="3000"/>
            </a:pPr>
            <a:br>
              <a:rPr lang="en-GB" sz="2400" dirty="0">
                <a:latin typeface="Century Gothic" panose="020B0502020202020204" pitchFamily="34" charset="0"/>
              </a:rPr>
            </a:br>
            <a:r>
              <a:rPr lang="en-GB" sz="2400" b="0" dirty="0">
                <a:solidFill>
                  <a:srgbClr val="000000"/>
                </a:solidFill>
                <a:latin typeface="Arial"/>
                <a:ea typeface="Arial"/>
                <a:cs typeface="Arial"/>
                <a:sym typeface="Arial"/>
              </a:rPr>
              <a:t>Design Ideas</a:t>
            </a:r>
            <a:endParaRPr sz="2400" dirty="0">
              <a:latin typeface="Century Gothic" panose="020B0502020202020204" pitchFamily="34" charset="0"/>
            </a:endParaRPr>
          </a:p>
        </p:txBody>
      </p:sp>
    </p:spTree>
    <p:extLst>
      <p:ext uri="{BB962C8B-B14F-4D97-AF65-F5344CB8AC3E}">
        <p14:creationId xmlns:p14="http://schemas.microsoft.com/office/powerpoint/2010/main" val="2848289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Google Shape;545;p94"/>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0" indent="0">
              <a:spcBef>
                <a:spcPts val="0"/>
              </a:spcBef>
              <a:buSzPts val="1800"/>
              <a:buNone/>
            </a:pPr>
            <a:r>
              <a:rPr lang="en-US" sz="1800" dirty="0"/>
              <a:t>1. For any state/round of the problem, we have a current job to be allocated, and current working hours of A, B, C (jobs already assigned to them so far)</a:t>
            </a:r>
          </a:p>
          <a:p>
            <a:pPr marL="0" indent="0">
              <a:spcBef>
                <a:spcPts val="0"/>
              </a:spcBef>
              <a:buSzPts val="1800"/>
              <a:buNone/>
            </a:pPr>
            <a:r>
              <a:rPr lang="en-US" sz="1800" dirty="0"/>
              <a:t>2. We have 3 choices: to allocate the current job to either A, B, or C</a:t>
            </a:r>
          </a:p>
          <a:p>
            <a:pPr marL="0" indent="0">
              <a:spcBef>
                <a:spcPts val="0"/>
              </a:spcBef>
              <a:buSzPts val="1800"/>
              <a:buNone/>
            </a:pPr>
            <a:r>
              <a:rPr lang="en-US" sz="1800" dirty="0"/>
              <a:t>The structure of the problem assembles a tree with 3 children for each node</a:t>
            </a:r>
          </a:p>
          <a:p>
            <a:pPr marL="0" indent="0">
              <a:spcBef>
                <a:spcPts val="0"/>
              </a:spcBef>
              <a:buSzPts val="1800"/>
              <a:buNone/>
            </a:pPr>
            <a:r>
              <a:rPr lang="en-US" sz="1800" dirty="0"/>
              <a:t>3. Consider using recursion to traverse the tree for all possible cases</a:t>
            </a:r>
          </a:p>
          <a:p>
            <a:pPr marL="0" indent="0">
              <a:spcBef>
                <a:spcPts val="0"/>
              </a:spcBef>
              <a:buSzPts val="1800"/>
              <a:buNone/>
            </a:pPr>
            <a:endParaRPr lang="en-US" sz="1800" dirty="0"/>
          </a:p>
        </p:txBody>
      </p:sp>
      <p:sp>
        <p:nvSpPr>
          <p:cNvPr id="6" name="Google Shape;526;p91">
            <a:extLst>
              <a:ext uri="{FF2B5EF4-FFF2-40B4-BE49-F238E27FC236}">
                <a16:creationId xmlns:a16="http://schemas.microsoft.com/office/drawing/2014/main" id="{167E8933-4101-4578-9551-45BE61C4DCDA}"/>
              </a:ext>
            </a:extLst>
          </p:cNvPr>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lvl="0">
              <a:buSzPts val="3000"/>
            </a:pPr>
            <a:br>
              <a:rPr lang="en-GB" sz="2400" dirty="0">
                <a:latin typeface="Century Gothic" panose="020B0502020202020204" pitchFamily="34" charset="0"/>
              </a:rPr>
            </a:br>
            <a:r>
              <a:rPr lang="en-GB" sz="2400" dirty="0">
                <a:latin typeface="Century Gothic" panose="020B0502020202020204" pitchFamily="34" charset="0"/>
              </a:rPr>
              <a:t>Data Structure and Algorithm</a:t>
            </a:r>
            <a:endParaRPr sz="2400" dirty="0">
              <a:latin typeface="Century Gothic" panose="020B0502020202020204" pitchFamily="34" charset="0"/>
            </a:endParaRPr>
          </a:p>
        </p:txBody>
      </p:sp>
    </p:spTree>
    <p:extLst>
      <p:ext uri="{BB962C8B-B14F-4D97-AF65-F5344CB8AC3E}">
        <p14:creationId xmlns:p14="http://schemas.microsoft.com/office/powerpoint/2010/main" val="3465284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100" dirty="0"/>
              <a:t>Demonstration</a:t>
            </a:r>
            <a:endParaRPr sz="3900" dirty="0"/>
          </a:p>
        </p:txBody>
      </p:sp>
    </p:spTree>
    <p:extLst>
      <p:ext uri="{BB962C8B-B14F-4D97-AF65-F5344CB8AC3E}">
        <p14:creationId xmlns:p14="http://schemas.microsoft.com/office/powerpoint/2010/main" val="58523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CS2040 Lab #03</a:t>
            </a:r>
            <a:endParaRPr sz="3900" dirty="0"/>
          </a:p>
        </p:txBody>
      </p:sp>
      <p:sp>
        <p:nvSpPr>
          <p:cNvPr id="113" name="Google Shape;113;p25"/>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Qn1. </a:t>
            </a:r>
            <a:r>
              <a:rPr lang="en-US" dirty="0"/>
              <a:t>Window</a:t>
            </a:r>
            <a:endParaRPr dirty="0"/>
          </a:p>
        </p:txBody>
      </p:sp>
    </p:spTree>
    <p:extLst>
      <p:ext uri="{BB962C8B-B14F-4D97-AF65-F5344CB8AC3E}">
        <p14:creationId xmlns:p14="http://schemas.microsoft.com/office/powerpoint/2010/main" val="17404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Breakdown: </a:t>
            </a:r>
            <a:endParaRPr/>
          </a:p>
        </p:txBody>
      </p:sp>
      <p:sp>
        <p:nvSpPr>
          <p:cNvPr id="373" name="Google Shape;373;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900">
                <a:latin typeface="Roboto"/>
                <a:ea typeface="Roboto"/>
                <a:cs typeface="Roboto"/>
                <a:sym typeface="Roboto"/>
              </a:rPr>
              <a:t>Input:</a:t>
            </a:r>
            <a:endParaRPr sz="1900">
              <a:latin typeface="Roboto"/>
              <a:ea typeface="Roboto"/>
              <a:cs typeface="Roboto"/>
              <a:sym typeface="Roboto"/>
            </a:endParaRPr>
          </a:p>
          <a:p>
            <a:pPr marL="457200" lvl="0" indent="-349250" algn="l" rtl="0">
              <a:lnSpc>
                <a:spcPct val="100000"/>
              </a:lnSpc>
              <a:spcBef>
                <a:spcPts val="0"/>
              </a:spcBef>
              <a:spcAft>
                <a:spcPts val="0"/>
              </a:spcAft>
              <a:buClr>
                <a:schemeClr val="accent3"/>
              </a:buClr>
              <a:buSzPts val="1900"/>
              <a:buFont typeface="Roboto"/>
              <a:buChar char="●"/>
            </a:pPr>
            <a:r>
              <a:rPr lang="en-GB" sz="1900">
                <a:latin typeface="Roboto"/>
                <a:ea typeface="Roboto"/>
                <a:cs typeface="Roboto"/>
                <a:sym typeface="Roboto"/>
              </a:rPr>
              <a:t>2 Integers: Number of elements (N) and window size (K) </a:t>
            </a:r>
            <a:endParaRPr sz="1900">
              <a:latin typeface="Roboto"/>
              <a:ea typeface="Roboto"/>
              <a:cs typeface="Roboto"/>
              <a:sym typeface="Roboto"/>
            </a:endParaRPr>
          </a:p>
          <a:p>
            <a:pPr marL="457200" lvl="0" indent="-349250" algn="l" rtl="0">
              <a:lnSpc>
                <a:spcPct val="100000"/>
              </a:lnSpc>
              <a:spcBef>
                <a:spcPts val="0"/>
              </a:spcBef>
              <a:spcAft>
                <a:spcPts val="0"/>
              </a:spcAft>
              <a:buClr>
                <a:schemeClr val="accent3"/>
              </a:buClr>
              <a:buSzPts val="1900"/>
              <a:buFont typeface="Roboto"/>
              <a:buChar char="●"/>
            </a:pPr>
            <a:r>
              <a:rPr lang="en-GB" sz="1900">
                <a:latin typeface="Roboto"/>
                <a:ea typeface="Roboto"/>
                <a:cs typeface="Roboto"/>
                <a:sym typeface="Roboto"/>
              </a:rPr>
              <a:t>Sequence with N integers</a:t>
            </a:r>
            <a:endParaRPr sz="1900">
              <a:latin typeface="Roboto"/>
              <a:ea typeface="Roboto"/>
              <a:cs typeface="Roboto"/>
              <a:sym typeface="Roboto"/>
            </a:endParaRPr>
          </a:p>
          <a:p>
            <a:pPr marL="0" lvl="0" indent="0" algn="l" rtl="0">
              <a:lnSpc>
                <a:spcPct val="100000"/>
              </a:lnSpc>
              <a:spcBef>
                <a:spcPts val="0"/>
              </a:spcBef>
              <a:spcAft>
                <a:spcPts val="0"/>
              </a:spcAft>
              <a:buNone/>
            </a:pPr>
            <a:endParaRPr sz="1900">
              <a:latin typeface="Roboto"/>
              <a:ea typeface="Roboto"/>
              <a:cs typeface="Roboto"/>
              <a:sym typeface="Roboto"/>
            </a:endParaRPr>
          </a:p>
          <a:p>
            <a:pPr marL="0" lvl="0" indent="0" algn="l" rtl="0">
              <a:lnSpc>
                <a:spcPct val="100000"/>
              </a:lnSpc>
              <a:spcBef>
                <a:spcPts val="0"/>
              </a:spcBef>
              <a:spcAft>
                <a:spcPts val="0"/>
              </a:spcAft>
              <a:buNone/>
            </a:pPr>
            <a:endParaRPr sz="1900">
              <a:latin typeface="Roboto"/>
              <a:ea typeface="Roboto"/>
              <a:cs typeface="Roboto"/>
              <a:sym typeface="Roboto"/>
            </a:endParaRPr>
          </a:p>
          <a:p>
            <a:pPr marL="0" lvl="0" indent="0" algn="l" rtl="0">
              <a:lnSpc>
                <a:spcPct val="100000"/>
              </a:lnSpc>
              <a:spcBef>
                <a:spcPts val="0"/>
              </a:spcBef>
              <a:spcAft>
                <a:spcPts val="0"/>
              </a:spcAft>
              <a:buNone/>
            </a:pPr>
            <a:r>
              <a:rPr lang="en-GB" sz="1900">
                <a:latin typeface="Roboto"/>
                <a:ea typeface="Roboto"/>
                <a:cs typeface="Roboto"/>
                <a:sym typeface="Roboto"/>
              </a:rPr>
              <a:t>Output:</a:t>
            </a:r>
            <a:endParaRPr sz="1900">
              <a:latin typeface="Roboto"/>
              <a:ea typeface="Roboto"/>
              <a:cs typeface="Roboto"/>
              <a:sym typeface="Roboto"/>
            </a:endParaRPr>
          </a:p>
          <a:p>
            <a:pPr marL="457200" lvl="0" indent="-349250" algn="l" rtl="0">
              <a:lnSpc>
                <a:spcPct val="100000"/>
              </a:lnSpc>
              <a:spcBef>
                <a:spcPts val="0"/>
              </a:spcBef>
              <a:spcAft>
                <a:spcPts val="0"/>
              </a:spcAft>
              <a:buSzPts val="1900"/>
              <a:buFont typeface="Roboto"/>
              <a:buChar char="●"/>
            </a:pPr>
            <a:r>
              <a:rPr lang="en-GB" sz="1900">
                <a:latin typeface="Roboto"/>
                <a:ea typeface="Roboto"/>
                <a:cs typeface="Roboto"/>
                <a:sym typeface="Roboto"/>
              </a:rPr>
              <a:t>N - K + 1 Integers : each representing the ID of the left most odd element of each window. </a:t>
            </a:r>
            <a:endParaRPr sz="2500"/>
          </a:p>
          <a:p>
            <a:pPr marL="0" lvl="0" indent="0" algn="l" rtl="0">
              <a:lnSpc>
                <a:spcPct val="150000"/>
              </a:lnSpc>
              <a:spcBef>
                <a:spcPts val="0"/>
              </a:spcBef>
              <a:spcAft>
                <a:spcPts val="1600"/>
              </a:spcAft>
              <a:buNone/>
            </a:pP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Approach:</a:t>
            </a:r>
            <a:endParaRPr/>
          </a:p>
        </p:txBody>
      </p:sp>
      <p:sp>
        <p:nvSpPr>
          <p:cNvPr id="392" name="Google Shape;392;p74"/>
          <p:cNvSpPr txBox="1">
            <a:spLocks noGrp="1"/>
          </p:cNvSpPr>
          <p:nvPr>
            <p:ph type="body" idx="1"/>
          </p:nvPr>
        </p:nvSpPr>
        <p:spPr>
          <a:xfrm>
            <a:off x="311700" y="1200900"/>
            <a:ext cx="8458200" cy="3556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700">
                <a:latin typeface="Roboto"/>
                <a:ea typeface="Roboto"/>
                <a:cs typeface="Roboto"/>
                <a:sym typeface="Roboto"/>
              </a:rPr>
              <a:t>Data Structure:</a:t>
            </a:r>
            <a:endParaRPr sz="1700">
              <a:latin typeface="Roboto"/>
              <a:ea typeface="Roboto"/>
              <a:cs typeface="Roboto"/>
              <a:sym typeface="Roboto"/>
            </a:endParaRPr>
          </a:p>
          <a:p>
            <a:pPr marL="457200" marR="0" lvl="0" indent="-336550" algn="l" rtl="0">
              <a:lnSpc>
                <a:spcPct val="100000"/>
              </a:lnSpc>
              <a:spcBef>
                <a:spcPts val="0"/>
              </a:spcBef>
              <a:spcAft>
                <a:spcPts val="0"/>
              </a:spcAft>
              <a:buSzPts val="1700"/>
              <a:buFont typeface="Roboto"/>
              <a:buChar char="●"/>
            </a:pPr>
            <a:r>
              <a:rPr lang="en-GB" sz="1700">
                <a:latin typeface="Roboto"/>
                <a:ea typeface="Roboto"/>
                <a:cs typeface="Roboto"/>
                <a:sym typeface="Roboto"/>
              </a:rPr>
              <a:t>Array or ArrayList (Some sort of collections)</a:t>
            </a:r>
            <a:endParaRPr sz="1700">
              <a:latin typeface="Roboto"/>
              <a:ea typeface="Roboto"/>
              <a:cs typeface="Roboto"/>
              <a:sym typeface="Roboto"/>
            </a:endParaRPr>
          </a:p>
          <a:p>
            <a:pPr marL="914400" marR="0" lvl="1" indent="-336550" algn="l" rtl="0">
              <a:lnSpc>
                <a:spcPct val="100000"/>
              </a:lnSpc>
              <a:spcBef>
                <a:spcPts val="0"/>
              </a:spcBef>
              <a:spcAft>
                <a:spcPts val="0"/>
              </a:spcAft>
              <a:buSzPts val="1700"/>
              <a:buFont typeface="Roboto"/>
              <a:buChar char="○"/>
            </a:pPr>
            <a:r>
              <a:rPr lang="en-GB" sz="1700">
                <a:latin typeface="Roboto"/>
                <a:ea typeface="Roboto"/>
                <a:cs typeface="Roboto"/>
                <a:sym typeface="Roboto"/>
              </a:rPr>
              <a:t>To store the input sequence</a:t>
            </a:r>
            <a:endParaRPr sz="1700">
              <a:latin typeface="Roboto"/>
              <a:ea typeface="Roboto"/>
              <a:cs typeface="Roboto"/>
              <a:sym typeface="Roboto"/>
            </a:endParaRPr>
          </a:p>
          <a:p>
            <a:pPr marL="457200" marR="0" lvl="0" indent="-336550" algn="l" rtl="0">
              <a:lnSpc>
                <a:spcPct val="100000"/>
              </a:lnSpc>
              <a:spcBef>
                <a:spcPts val="0"/>
              </a:spcBef>
              <a:spcAft>
                <a:spcPts val="0"/>
              </a:spcAft>
              <a:buSzPts val="1700"/>
              <a:buFont typeface="Roboto"/>
              <a:buChar char="●"/>
            </a:pPr>
            <a:r>
              <a:rPr lang="en-GB" sz="1700">
                <a:latin typeface="Roboto"/>
                <a:ea typeface="Roboto"/>
                <a:cs typeface="Roboto"/>
                <a:sym typeface="Roboto"/>
              </a:rPr>
              <a:t>Queue</a:t>
            </a:r>
            <a:endParaRPr sz="1700">
              <a:latin typeface="Roboto"/>
              <a:ea typeface="Roboto"/>
              <a:cs typeface="Roboto"/>
              <a:sym typeface="Roboto"/>
            </a:endParaRPr>
          </a:p>
          <a:p>
            <a:pPr marL="914400" marR="0" lvl="1" indent="-336550" algn="l" rtl="0">
              <a:lnSpc>
                <a:spcPct val="100000"/>
              </a:lnSpc>
              <a:spcBef>
                <a:spcPts val="0"/>
              </a:spcBef>
              <a:spcAft>
                <a:spcPts val="0"/>
              </a:spcAft>
              <a:buSzPts val="1700"/>
              <a:buFont typeface="Roboto"/>
              <a:buChar char="○"/>
            </a:pPr>
            <a:r>
              <a:rPr lang="en-GB" sz="1700">
                <a:latin typeface="Roboto"/>
                <a:ea typeface="Roboto"/>
                <a:cs typeface="Roboto"/>
                <a:sym typeface="Roboto"/>
              </a:rPr>
              <a:t>To represent sliding window</a:t>
            </a:r>
            <a:endParaRPr sz="1700">
              <a:latin typeface="Roboto"/>
              <a:ea typeface="Roboto"/>
              <a:cs typeface="Roboto"/>
              <a:sym typeface="Roboto"/>
            </a:endParaRPr>
          </a:p>
          <a:p>
            <a:pPr marL="914400" marR="0" lvl="1" indent="-336550" algn="l" rtl="0">
              <a:lnSpc>
                <a:spcPct val="100000"/>
              </a:lnSpc>
              <a:spcBef>
                <a:spcPts val="0"/>
              </a:spcBef>
              <a:spcAft>
                <a:spcPts val="0"/>
              </a:spcAft>
              <a:buSzPts val="1700"/>
              <a:buFont typeface="Roboto"/>
              <a:buChar char="○"/>
            </a:pPr>
            <a:r>
              <a:rPr lang="en-GB" sz="1700">
                <a:latin typeface="Roboto"/>
                <a:ea typeface="Roboto"/>
                <a:cs typeface="Roboto"/>
                <a:sym typeface="Roboto"/>
              </a:rPr>
              <a:t>However, do not have to store EVERY element in it, store the index of odd elements to improve efficiency</a:t>
            </a:r>
            <a:endParaRPr sz="1700">
              <a:latin typeface="Roboto"/>
              <a:ea typeface="Roboto"/>
              <a:cs typeface="Roboto"/>
              <a:sym typeface="Roboto"/>
            </a:endParaRPr>
          </a:p>
          <a:p>
            <a:pPr marL="914400" marR="0" lvl="1" indent="-336550" algn="l" rtl="0">
              <a:lnSpc>
                <a:spcPct val="100000"/>
              </a:lnSpc>
              <a:spcBef>
                <a:spcPts val="0"/>
              </a:spcBef>
              <a:spcAft>
                <a:spcPts val="0"/>
              </a:spcAft>
              <a:buSzPts val="1700"/>
              <a:buFont typeface="Roboto"/>
              <a:buChar char="○"/>
            </a:pPr>
            <a:r>
              <a:rPr lang="en-GB" sz="1700">
                <a:latin typeface="Roboto"/>
                <a:ea typeface="Roboto"/>
                <a:cs typeface="Roboto"/>
                <a:sym typeface="Roboto"/>
              </a:rPr>
              <a:t>Should always have a size not more than K (the window size)</a:t>
            </a:r>
            <a:br>
              <a:rPr lang="en-GB" sz="1700">
                <a:latin typeface="Roboto"/>
                <a:ea typeface="Roboto"/>
                <a:cs typeface="Roboto"/>
                <a:sym typeface="Roboto"/>
              </a:rPr>
            </a:br>
            <a:endParaRPr sz="1700">
              <a:latin typeface="Roboto"/>
              <a:ea typeface="Roboto"/>
              <a:cs typeface="Roboto"/>
              <a:sym typeface="Roboto"/>
            </a:endParaRPr>
          </a:p>
          <a:p>
            <a:pPr marL="0" marR="0" lvl="0" indent="0" algn="l" rtl="0">
              <a:lnSpc>
                <a:spcPct val="100000"/>
              </a:lnSpc>
              <a:spcBef>
                <a:spcPts val="0"/>
              </a:spcBef>
              <a:spcAft>
                <a:spcPts val="0"/>
              </a:spcAft>
              <a:buNone/>
            </a:pPr>
            <a:r>
              <a:rPr lang="en-GB" sz="1700">
                <a:latin typeface="Roboto"/>
                <a:ea typeface="Roboto"/>
                <a:cs typeface="Roboto"/>
                <a:sym typeface="Roboto"/>
              </a:rPr>
              <a:t>Algorithm:</a:t>
            </a:r>
            <a:endParaRPr sz="1700">
              <a:latin typeface="Roboto"/>
              <a:ea typeface="Roboto"/>
              <a:cs typeface="Roboto"/>
              <a:sym typeface="Roboto"/>
            </a:endParaRPr>
          </a:p>
          <a:p>
            <a:pPr marL="457200" marR="0" lvl="0" indent="-336550" algn="l" rtl="0">
              <a:lnSpc>
                <a:spcPct val="100000"/>
              </a:lnSpc>
              <a:spcBef>
                <a:spcPts val="0"/>
              </a:spcBef>
              <a:spcAft>
                <a:spcPts val="0"/>
              </a:spcAft>
              <a:buSzPts val="1700"/>
              <a:buFont typeface="Roboto"/>
              <a:buChar char="●"/>
            </a:pPr>
            <a:r>
              <a:rPr lang="en-GB" sz="1700">
                <a:latin typeface="Roboto"/>
                <a:ea typeface="Roboto"/>
                <a:cs typeface="Roboto"/>
                <a:sym typeface="Roboto"/>
              </a:rPr>
              <a:t>Loop through N - K + 1 times, using some comparison with the looping variable to update the queue.</a:t>
            </a:r>
            <a:endParaRPr sz="1700">
              <a:latin typeface="Roboto"/>
              <a:ea typeface="Roboto"/>
              <a:cs typeface="Roboto"/>
              <a:sym typeface="Roboto"/>
            </a:endParaRPr>
          </a:p>
          <a:p>
            <a:pPr marL="457200" marR="0" lvl="0" indent="-336550" algn="l" rtl="0">
              <a:lnSpc>
                <a:spcPct val="100000"/>
              </a:lnSpc>
              <a:spcBef>
                <a:spcPts val="0"/>
              </a:spcBef>
              <a:spcAft>
                <a:spcPts val="0"/>
              </a:spcAft>
              <a:buSzPts val="1700"/>
              <a:buFont typeface="Roboto"/>
              <a:buChar char="●"/>
            </a:pPr>
            <a:r>
              <a:rPr lang="en-GB" sz="1700">
                <a:latin typeface="Roboto"/>
                <a:ea typeface="Roboto"/>
                <a:cs typeface="Roboto"/>
                <a:sym typeface="Roboto"/>
              </a:rPr>
              <a:t>If queue is empty for a specific window, means no odd elements in it</a:t>
            </a:r>
            <a:endParaRPr sz="17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a:t>
            </a:r>
            <a:endParaRPr/>
          </a:p>
        </p:txBody>
      </p:sp>
      <p:sp>
        <p:nvSpPr>
          <p:cNvPr id="398" name="Google Shape;398;p75"/>
          <p:cNvSpPr txBox="1">
            <a:spLocks noGrp="1"/>
          </p:cNvSpPr>
          <p:nvPr>
            <p:ph type="body" idx="2"/>
          </p:nvPr>
        </p:nvSpPr>
        <p:spPr>
          <a:xfrm>
            <a:off x="435225" y="1070400"/>
            <a:ext cx="2934900" cy="572700"/>
          </a:xfrm>
          <a:prstGeom prst="rect">
            <a:avLst/>
          </a:prstGeom>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chemeClr val="accent3"/>
              </a:buClr>
              <a:buSzPts val="1900"/>
              <a:buFont typeface="Roboto"/>
              <a:buChar char="●"/>
            </a:pPr>
            <a:r>
              <a:rPr lang="en-GB" sz="1900">
                <a:latin typeface="Roboto"/>
                <a:ea typeface="Roboto"/>
                <a:cs typeface="Roboto"/>
                <a:sym typeface="Roboto"/>
              </a:rPr>
              <a:t>N = 7, K = 3</a:t>
            </a:r>
            <a:endParaRPr sz="1900">
              <a:latin typeface="Roboto"/>
              <a:ea typeface="Roboto"/>
              <a:cs typeface="Roboto"/>
              <a:sym typeface="Roboto"/>
            </a:endParaRPr>
          </a:p>
        </p:txBody>
      </p:sp>
      <p:sp>
        <p:nvSpPr>
          <p:cNvPr id="399" name="Google Shape;399;p75"/>
          <p:cNvSpPr txBox="1">
            <a:spLocks noGrp="1"/>
          </p:cNvSpPr>
          <p:nvPr>
            <p:ph type="body" idx="1"/>
          </p:nvPr>
        </p:nvSpPr>
        <p:spPr>
          <a:xfrm>
            <a:off x="468775" y="1767100"/>
            <a:ext cx="8443800" cy="2661000"/>
          </a:xfrm>
          <a:prstGeom prst="rect">
            <a:avLst/>
          </a:prstGeom>
        </p:spPr>
        <p:txBody>
          <a:bodyPr spcFirstLastPara="1" wrap="square" lIns="91425" tIns="91425" rIns="91425" bIns="91425" anchor="t" anchorCtr="0">
            <a:noAutofit/>
          </a:bodyPr>
          <a:lstStyle/>
          <a:p>
            <a:pPr marL="457200" marR="0" lvl="0" indent="-349250" algn="l" rtl="0">
              <a:lnSpc>
                <a:spcPct val="150000"/>
              </a:lnSpc>
              <a:spcBef>
                <a:spcPts val="0"/>
              </a:spcBef>
              <a:spcAft>
                <a:spcPts val="0"/>
              </a:spcAft>
              <a:buSzPts val="1900"/>
              <a:buFont typeface="Roboto"/>
              <a:buChar char="●"/>
            </a:pPr>
            <a:r>
              <a:rPr lang="en-GB" sz="1900" dirty="0">
                <a:latin typeface="Roboto"/>
                <a:ea typeface="Roboto"/>
                <a:cs typeface="Roboto"/>
                <a:sym typeface="Roboto"/>
              </a:rPr>
              <a:t>[window content] (</a:t>
            </a:r>
            <a:r>
              <a:rPr lang="en-GB" sz="1900" dirty="0" err="1">
                <a:latin typeface="Roboto"/>
                <a:ea typeface="Roboto"/>
                <a:cs typeface="Roboto"/>
                <a:sym typeface="Roboto"/>
              </a:rPr>
              <a:t>Num</a:t>
            </a:r>
            <a:r>
              <a:rPr lang="en-GB" sz="1900" dirty="0">
                <a:latin typeface="Roboto"/>
                <a:ea typeface="Roboto"/>
                <a:cs typeface="Roboto"/>
                <a:sym typeface="Roboto"/>
              </a:rPr>
              <a:t>) → [queue] (ID)→ output</a:t>
            </a:r>
            <a:endParaRPr sz="1900" dirty="0">
              <a:latin typeface="Roboto"/>
              <a:ea typeface="Roboto"/>
              <a:cs typeface="Roboto"/>
              <a:sym typeface="Roboto"/>
            </a:endParaRPr>
          </a:p>
          <a:p>
            <a:pPr marL="457200" marR="0" lvl="0" indent="-349250" algn="l" rtl="0">
              <a:lnSpc>
                <a:spcPct val="150000"/>
              </a:lnSpc>
              <a:spcBef>
                <a:spcPts val="0"/>
              </a:spcBef>
              <a:spcAft>
                <a:spcPts val="0"/>
              </a:spcAft>
              <a:buSzPts val="1900"/>
              <a:buFont typeface="Roboto"/>
              <a:buChar char="●"/>
            </a:pPr>
            <a:r>
              <a:rPr lang="en-GB" sz="1900" dirty="0">
                <a:latin typeface="Roboto"/>
                <a:ea typeface="Roboto"/>
                <a:cs typeface="Roboto"/>
                <a:sym typeface="Roboto"/>
              </a:rPr>
              <a:t>[1, 2, 3]  → [1, 3] → output : 1</a:t>
            </a:r>
            <a:endParaRPr sz="1900" dirty="0">
              <a:latin typeface="Roboto"/>
              <a:ea typeface="Roboto"/>
              <a:cs typeface="Roboto"/>
              <a:sym typeface="Roboto"/>
            </a:endParaRPr>
          </a:p>
          <a:p>
            <a:pPr marL="457200" marR="0" lvl="0" indent="-349250" algn="l" rtl="0">
              <a:lnSpc>
                <a:spcPct val="150000"/>
              </a:lnSpc>
              <a:spcBef>
                <a:spcPts val="0"/>
              </a:spcBef>
              <a:spcAft>
                <a:spcPts val="0"/>
              </a:spcAft>
              <a:buSzPts val="1900"/>
              <a:buFont typeface="Roboto"/>
              <a:buChar char="●"/>
            </a:pPr>
            <a:r>
              <a:rPr lang="en-GB" sz="1900" dirty="0">
                <a:latin typeface="Roboto"/>
                <a:ea typeface="Roboto"/>
                <a:cs typeface="Roboto"/>
                <a:sym typeface="Roboto"/>
              </a:rPr>
              <a:t>[2, 3, 5] →  [3, 4] → output : 3</a:t>
            </a:r>
            <a:endParaRPr sz="1900" dirty="0">
              <a:latin typeface="Roboto"/>
              <a:ea typeface="Roboto"/>
              <a:cs typeface="Roboto"/>
              <a:sym typeface="Roboto"/>
            </a:endParaRPr>
          </a:p>
          <a:p>
            <a:pPr marL="457200" marR="0" lvl="0" indent="-349250" algn="l" rtl="0">
              <a:lnSpc>
                <a:spcPct val="150000"/>
              </a:lnSpc>
              <a:spcBef>
                <a:spcPts val="0"/>
              </a:spcBef>
              <a:spcAft>
                <a:spcPts val="0"/>
              </a:spcAft>
              <a:buSzPts val="1900"/>
              <a:buFont typeface="Roboto"/>
              <a:buChar char="●"/>
            </a:pPr>
            <a:r>
              <a:rPr lang="en-GB" sz="1900" dirty="0">
                <a:latin typeface="Roboto"/>
                <a:ea typeface="Roboto"/>
                <a:cs typeface="Roboto"/>
                <a:sym typeface="Roboto"/>
              </a:rPr>
              <a:t>[3, 5, 4] →  [3, 4] → output : 3</a:t>
            </a:r>
            <a:endParaRPr sz="1900" dirty="0">
              <a:latin typeface="Roboto"/>
              <a:ea typeface="Roboto"/>
              <a:cs typeface="Roboto"/>
              <a:sym typeface="Roboto"/>
            </a:endParaRPr>
          </a:p>
          <a:p>
            <a:pPr marL="457200" lvl="0" indent="-349250" algn="l" rtl="0">
              <a:lnSpc>
                <a:spcPct val="150000"/>
              </a:lnSpc>
              <a:spcBef>
                <a:spcPts val="0"/>
              </a:spcBef>
              <a:spcAft>
                <a:spcPts val="0"/>
              </a:spcAft>
              <a:buSzPts val="1900"/>
              <a:buFont typeface="Roboto"/>
              <a:buChar char="●"/>
            </a:pPr>
            <a:r>
              <a:rPr lang="en-GB" sz="1900" dirty="0">
                <a:latin typeface="Roboto"/>
                <a:ea typeface="Roboto"/>
                <a:cs typeface="Roboto"/>
                <a:sym typeface="Roboto"/>
              </a:rPr>
              <a:t>[5, 4, 10] →  [4] → output : 4</a:t>
            </a:r>
            <a:endParaRPr sz="1900" dirty="0">
              <a:latin typeface="Roboto"/>
              <a:ea typeface="Roboto"/>
              <a:cs typeface="Roboto"/>
              <a:sym typeface="Roboto"/>
            </a:endParaRPr>
          </a:p>
          <a:p>
            <a:pPr marL="457200" lvl="0" indent="-349250" algn="l" rtl="0">
              <a:lnSpc>
                <a:spcPct val="150000"/>
              </a:lnSpc>
              <a:spcBef>
                <a:spcPts val="0"/>
              </a:spcBef>
              <a:spcAft>
                <a:spcPts val="0"/>
              </a:spcAft>
              <a:buSzPts val="1900"/>
              <a:buFont typeface="Roboto"/>
              <a:buChar char="●"/>
            </a:pPr>
            <a:r>
              <a:rPr lang="en-GB" sz="1900" dirty="0">
                <a:latin typeface="Roboto"/>
                <a:ea typeface="Roboto"/>
                <a:cs typeface="Roboto"/>
                <a:sym typeface="Roboto"/>
              </a:rPr>
              <a:t>[4, 10, 8] →  [ ] → output : -1</a:t>
            </a:r>
            <a:endParaRPr sz="1900" dirty="0">
              <a:latin typeface="Roboto"/>
              <a:ea typeface="Roboto"/>
              <a:cs typeface="Roboto"/>
              <a:sym typeface="Roboto"/>
            </a:endParaRPr>
          </a:p>
          <a:p>
            <a:pPr marL="457200" lvl="0" indent="0" algn="l" rtl="0">
              <a:spcBef>
                <a:spcPts val="0"/>
              </a:spcBef>
              <a:spcAft>
                <a:spcPts val="0"/>
              </a:spcAft>
              <a:buNone/>
            </a:pPr>
            <a:endParaRPr sz="1900" dirty="0">
              <a:latin typeface="Roboto"/>
              <a:ea typeface="Roboto"/>
              <a:cs typeface="Roboto"/>
              <a:sym typeface="Roboto"/>
            </a:endParaRPr>
          </a:p>
          <a:p>
            <a:pPr marL="457200" marR="0" lvl="0" indent="0" algn="l" rtl="0">
              <a:lnSpc>
                <a:spcPct val="115000"/>
              </a:lnSpc>
              <a:spcBef>
                <a:spcPts val="0"/>
              </a:spcBef>
              <a:spcAft>
                <a:spcPts val="0"/>
              </a:spcAft>
              <a:buNone/>
            </a:pPr>
            <a:endParaRPr sz="1900" dirty="0">
              <a:latin typeface="Roboto"/>
              <a:ea typeface="Roboto"/>
              <a:cs typeface="Roboto"/>
              <a:sym typeface="Roboto"/>
            </a:endParaRPr>
          </a:p>
        </p:txBody>
      </p:sp>
      <p:sp>
        <p:nvSpPr>
          <p:cNvPr id="400" name="Google Shape;400;p75"/>
          <p:cNvSpPr txBox="1">
            <a:spLocks noGrp="1"/>
          </p:cNvSpPr>
          <p:nvPr>
            <p:ph type="body" idx="2"/>
          </p:nvPr>
        </p:nvSpPr>
        <p:spPr>
          <a:xfrm>
            <a:off x="2926247" y="688975"/>
            <a:ext cx="3888900" cy="781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900" dirty="0">
                <a:solidFill>
                  <a:srgbClr val="FF0000"/>
                </a:solidFill>
                <a:latin typeface="Roboto"/>
                <a:ea typeface="Roboto"/>
                <a:cs typeface="Roboto"/>
                <a:sym typeface="Roboto"/>
              </a:rPr>
              <a:t>ID: </a:t>
            </a:r>
            <a:r>
              <a:rPr lang="en-GB" sz="1900" dirty="0">
                <a:latin typeface="Roboto"/>
                <a:ea typeface="Roboto"/>
                <a:cs typeface="Roboto"/>
                <a:sym typeface="Roboto"/>
              </a:rPr>
              <a:t>1 2 3 4 5 6 7</a:t>
            </a:r>
            <a:endParaRPr sz="1900" dirty="0">
              <a:latin typeface="Roboto"/>
              <a:ea typeface="Roboto"/>
              <a:cs typeface="Roboto"/>
              <a:sym typeface="Roboto"/>
            </a:endParaRPr>
          </a:p>
          <a:p>
            <a:pPr marL="0" marR="0" lvl="0" indent="0" algn="l" rtl="0">
              <a:lnSpc>
                <a:spcPct val="115000"/>
              </a:lnSpc>
              <a:spcBef>
                <a:spcPts val="0"/>
              </a:spcBef>
              <a:spcAft>
                <a:spcPts val="0"/>
              </a:spcAft>
              <a:buNone/>
            </a:pPr>
            <a:r>
              <a:rPr lang="en-GB" sz="1900" dirty="0" err="1">
                <a:solidFill>
                  <a:srgbClr val="FF0000"/>
                </a:solidFill>
                <a:latin typeface="Roboto"/>
                <a:ea typeface="Roboto"/>
                <a:cs typeface="Roboto"/>
                <a:sym typeface="Roboto"/>
              </a:rPr>
              <a:t>Num</a:t>
            </a:r>
            <a:r>
              <a:rPr lang="en-GB" sz="1900" dirty="0">
                <a:solidFill>
                  <a:srgbClr val="FF0000"/>
                </a:solidFill>
                <a:latin typeface="Roboto"/>
                <a:ea typeface="Roboto"/>
                <a:cs typeface="Roboto"/>
                <a:sym typeface="Roboto"/>
              </a:rPr>
              <a:t>:</a:t>
            </a:r>
            <a:r>
              <a:rPr lang="en-GB" sz="1900" dirty="0">
                <a:solidFill>
                  <a:srgbClr val="000000"/>
                </a:solidFill>
                <a:latin typeface="Roboto"/>
                <a:ea typeface="Roboto"/>
                <a:cs typeface="Roboto"/>
                <a:sym typeface="Roboto"/>
              </a:rPr>
              <a:t>  </a:t>
            </a:r>
            <a:r>
              <a:rPr lang="en-GB" sz="1900" dirty="0">
                <a:latin typeface="Roboto"/>
                <a:ea typeface="Roboto"/>
                <a:cs typeface="Roboto"/>
                <a:sym typeface="Roboto"/>
              </a:rPr>
              <a:t>1 2 3 5 4 10 8</a:t>
            </a:r>
            <a:endParaRPr sz="19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
                                            <p:txEl>
                                              <p:pRg st="0" end="0"/>
                                            </p:txEl>
                                          </p:spTgt>
                                        </p:tgtEl>
                                        <p:attrNameLst>
                                          <p:attrName>style.visibility</p:attrName>
                                        </p:attrNameLst>
                                      </p:cBhvr>
                                      <p:to>
                                        <p:strVal val="visible"/>
                                      </p:to>
                                    </p:set>
                                    <p:animEffect transition="in" filter="fade">
                                      <p:cBhvr>
                                        <p:cTn id="7" dur="1000"/>
                                        <p:tgtEl>
                                          <p:spTgt spid="3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
                                            <p:txEl>
                                              <p:pRg st="1" end="1"/>
                                            </p:txEl>
                                          </p:spTgt>
                                        </p:tgtEl>
                                        <p:attrNameLst>
                                          <p:attrName>style.visibility</p:attrName>
                                        </p:attrNameLst>
                                      </p:cBhvr>
                                      <p:to>
                                        <p:strVal val="visible"/>
                                      </p:to>
                                    </p:set>
                                    <p:animEffect transition="in" filter="fade">
                                      <p:cBhvr>
                                        <p:cTn id="12" dur="1000"/>
                                        <p:tgtEl>
                                          <p:spTgt spid="3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
                                            <p:txEl>
                                              <p:pRg st="2" end="2"/>
                                            </p:txEl>
                                          </p:spTgt>
                                        </p:tgtEl>
                                        <p:attrNameLst>
                                          <p:attrName>style.visibility</p:attrName>
                                        </p:attrNameLst>
                                      </p:cBhvr>
                                      <p:to>
                                        <p:strVal val="visible"/>
                                      </p:to>
                                    </p:set>
                                    <p:animEffect transition="in" filter="fade">
                                      <p:cBhvr>
                                        <p:cTn id="17" dur="1000"/>
                                        <p:tgtEl>
                                          <p:spTgt spid="3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9">
                                            <p:txEl>
                                              <p:pRg st="3" end="3"/>
                                            </p:txEl>
                                          </p:spTgt>
                                        </p:tgtEl>
                                        <p:attrNameLst>
                                          <p:attrName>style.visibility</p:attrName>
                                        </p:attrNameLst>
                                      </p:cBhvr>
                                      <p:to>
                                        <p:strVal val="visible"/>
                                      </p:to>
                                    </p:set>
                                    <p:animEffect transition="in" filter="fade">
                                      <p:cBhvr>
                                        <p:cTn id="22" dur="1000"/>
                                        <p:tgtEl>
                                          <p:spTgt spid="3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9">
                                            <p:txEl>
                                              <p:pRg st="4" end="4"/>
                                            </p:txEl>
                                          </p:spTgt>
                                        </p:tgtEl>
                                        <p:attrNameLst>
                                          <p:attrName>style.visibility</p:attrName>
                                        </p:attrNameLst>
                                      </p:cBhvr>
                                      <p:to>
                                        <p:strVal val="visible"/>
                                      </p:to>
                                    </p:set>
                                    <p:animEffect transition="in" filter="fade">
                                      <p:cBhvr>
                                        <p:cTn id="27" dur="1000"/>
                                        <p:tgtEl>
                                          <p:spTgt spid="3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9">
                                            <p:txEl>
                                              <p:pRg st="5" end="5"/>
                                            </p:txEl>
                                          </p:spTgt>
                                        </p:tgtEl>
                                        <p:attrNameLst>
                                          <p:attrName>style.visibility</p:attrName>
                                        </p:attrNameLst>
                                      </p:cBhvr>
                                      <p:to>
                                        <p:strVal val="visible"/>
                                      </p:to>
                                    </p:set>
                                    <p:animEffect transition="in" filter="fade">
                                      <p:cBhvr>
                                        <p:cTn id="32" dur="1000"/>
                                        <p:tgtEl>
                                          <p:spTgt spid="3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CS2040 Lab #03</a:t>
            </a:r>
            <a:endParaRPr sz="3900" dirty="0"/>
          </a:p>
        </p:txBody>
      </p:sp>
      <p:sp>
        <p:nvSpPr>
          <p:cNvPr id="113" name="Google Shape;113;p25"/>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indent="0"/>
            <a:r>
              <a:rPr lang="en" dirty="0"/>
              <a:t>Qn2. </a:t>
            </a:r>
            <a:r>
              <a:rPr lang="en-US" dirty="0"/>
              <a:t>Feeding Frenzy</a:t>
            </a:r>
          </a:p>
          <a:p>
            <a:pPr marL="0" lvl="0" indent="0"/>
            <a:endParaRPr dirty="0"/>
          </a:p>
        </p:txBody>
      </p:sp>
    </p:spTree>
    <p:extLst>
      <p:ext uri="{BB962C8B-B14F-4D97-AF65-F5344CB8AC3E}">
        <p14:creationId xmlns:p14="http://schemas.microsoft.com/office/powerpoint/2010/main" val="290951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92"/>
          <p:cNvSpPr txBox="1">
            <a:spLocks noGrp="1"/>
          </p:cNvSpPr>
          <p:nvPr>
            <p:ph type="title"/>
          </p:nvPr>
        </p:nvSpPr>
        <p:spPr>
          <a:xfrm>
            <a:off x="1673352" y="723519"/>
            <a:ext cx="5797296" cy="89154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37150" tIns="137150" rIns="137150" bIns="137150" anchor="ctr" anchorCtr="0">
            <a:noAutofit/>
          </a:bodyPr>
          <a:lstStyle/>
          <a:p>
            <a:pPr marL="0" lvl="0" indent="0" algn="ctr" rtl="0">
              <a:lnSpc>
                <a:spcPct val="90000"/>
              </a:lnSpc>
              <a:spcBef>
                <a:spcPts val="0"/>
              </a:spcBef>
              <a:spcAft>
                <a:spcPts val="0"/>
              </a:spcAft>
              <a:buClr>
                <a:srgbClr val="262626"/>
              </a:buClr>
              <a:buSzPts val="2100"/>
              <a:buFont typeface="Gill Sans"/>
              <a:buNone/>
            </a:pPr>
            <a:r>
              <a:rPr lang="en-GB" sz="2400" dirty="0"/>
              <a:t>PROBLEM</a:t>
            </a:r>
            <a:endParaRPr sz="2400" dirty="0"/>
          </a:p>
        </p:txBody>
      </p:sp>
      <p:sp>
        <p:nvSpPr>
          <p:cNvPr id="482" name="Google Shape;482;p92"/>
          <p:cNvSpPr txBox="1">
            <a:spLocks noGrp="1"/>
          </p:cNvSpPr>
          <p:nvPr>
            <p:ph type="body" idx="1"/>
          </p:nvPr>
        </p:nvSpPr>
        <p:spPr>
          <a:xfrm>
            <a:off x="430156" y="1977156"/>
            <a:ext cx="5195392" cy="2326487"/>
          </a:xfrm>
          <a:prstGeom prst="rect">
            <a:avLst/>
          </a:prstGeom>
          <a:noFill/>
          <a:ln>
            <a:noFill/>
          </a:ln>
        </p:spPr>
        <p:txBody>
          <a:bodyPr spcFirstLastPara="1" wrap="square" lIns="68575" tIns="34275" rIns="68575" bIns="34275" anchor="t" anchorCtr="0">
            <a:noAutofit/>
          </a:bodyPr>
          <a:lstStyle/>
          <a:p>
            <a:pPr marL="177800" lvl="0" indent="-177800" algn="l" rtl="0">
              <a:lnSpc>
                <a:spcPct val="100000"/>
              </a:lnSpc>
              <a:spcBef>
                <a:spcPts val="0"/>
              </a:spcBef>
              <a:spcAft>
                <a:spcPts val="0"/>
              </a:spcAft>
              <a:buSzPts val="1400"/>
              <a:buChar char="•"/>
            </a:pPr>
            <a:r>
              <a:rPr lang="en-GB" dirty="0"/>
              <a:t>Initially, there are </a:t>
            </a:r>
            <a:r>
              <a:rPr lang="en-GB" dirty="0">
                <a:solidFill>
                  <a:srgbClr val="7030A0"/>
                </a:solidFill>
              </a:rPr>
              <a:t>n</a:t>
            </a:r>
            <a:r>
              <a:rPr lang="en-GB" dirty="0"/>
              <a:t> </a:t>
            </a:r>
            <a:r>
              <a:rPr lang="en-GB" dirty="0">
                <a:solidFill>
                  <a:srgbClr val="FF0000"/>
                </a:solidFill>
              </a:rPr>
              <a:t>full </a:t>
            </a:r>
            <a:r>
              <a:rPr lang="en-GB" dirty="0">
                <a:solidFill>
                  <a:schemeClr val="dk1"/>
                </a:solidFill>
              </a:rPr>
              <a:t>fishes in the pond, represented by their integer size</a:t>
            </a:r>
            <a:endParaRPr dirty="0"/>
          </a:p>
          <a:p>
            <a:pPr marL="177800" lvl="0" indent="-177800" algn="l" rtl="0">
              <a:lnSpc>
                <a:spcPct val="100000"/>
              </a:lnSpc>
              <a:spcBef>
                <a:spcPts val="800"/>
              </a:spcBef>
              <a:spcAft>
                <a:spcPts val="0"/>
              </a:spcAft>
              <a:buSzPts val="1400"/>
              <a:buChar char="•"/>
            </a:pPr>
            <a:r>
              <a:rPr lang="en-GB" dirty="0">
                <a:solidFill>
                  <a:srgbClr val="7030A0"/>
                </a:solidFill>
              </a:rPr>
              <a:t>m</a:t>
            </a:r>
            <a:r>
              <a:rPr lang="en-GB" dirty="0">
                <a:solidFill>
                  <a:schemeClr val="dk1"/>
                </a:solidFill>
              </a:rPr>
              <a:t> </a:t>
            </a:r>
            <a:r>
              <a:rPr lang="en-GB" dirty="0">
                <a:solidFill>
                  <a:srgbClr val="FF0000"/>
                </a:solidFill>
              </a:rPr>
              <a:t>hungry</a:t>
            </a:r>
            <a:r>
              <a:rPr lang="en-GB" dirty="0">
                <a:solidFill>
                  <a:schemeClr val="dk1"/>
                </a:solidFill>
              </a:rPr>
              <a:t> fishes enter the pond, sequentially. </a:t>
            </a:r>
            <a:endParaRPr dirty="0"/>
          </a:p>
          <a:p>
            <a:pPr marL="342900" lvl="1" indent="-165100" algn="l" rtl="0">
              <a:lnSpc>
                <a:spcPct val="100000"/>
              </a:lnSpc>
              <a:spcBef>
                <a:spcPts val="800"/>
              </a:spcBef>
              <a:spcAft>
                <a:spcPts val="0"/>
              </a:spcAft>
              <a:buSzPts val="1200"/>
              <a:buChar char="•"/>
            </a:pPr>
            <a:r>
              <a:rPr lang="en-GB" sz="1400" dirty="0">
                <a:solidFill>
                  <a:schemeClr val="dk1"/>
                </a:solidFill>
              </a:rPr>
              <a:t>Each time a hungry fish enters, it eats all the fish that are </a:t>
            </a:r>
            <a:r>
              <a:rPr lang="en-GB" sz="1400" b="1" dirty="0">
                <a:solidFill>
                  <a:schemeClr val="dk1"/>
                </a:solidFill>
              </a:rPr>
              <a:t>strictly</a:t>
            </a:r>
            <a:r>
              <a:rPr lang="en-GB" sz="1400" dirty="0">
                <a:solidFill>
                  <a:schemeClr val="dk1"/>
                </a:solidFill>
              </a:rPr>
              <a:t> smaller than itself and its size </a:t>
            </a:r>
            <a:r>
              <a:rPr lang="en-GB" sz="1400" b="1" dirty="0">
                <a:solidFill>
                  <a:schemeClr val="dk1"/>
                </a:solidFill>
              </a:rPr>
              <a:t>increase</a:t>
            </a:r>
            <a:r>
              <a:rPr lang="en-GB" sz="1400" dirty="0">
                <a:solidFill>
                  <a:schemeClr val="dk1"/>
                </a:solidFill>
              </a:rPr>
              <a:t> by the eaten fish’s size</a:t>
            </a:r>
            <a:endParaRPr sz="1400" dirty="0"/>
          </a:p>
          <a:p>
            <a:pPr marL="342900" lvl="1" indent="-165100" algn="l" rtl="0">
              <a:lnSpc>
                <a:spcPct val="100000"/>
              </a:lnSpc>
              <a:spcBef>
                <a:spcPts val="800"/>
              </a:spcBef>
              <a:spcAft>
                <a:spcPts val="0"/>
              </a:spcAft>
              <a:buSzPts val="1200"/>
              <a:buChar char="•"/>
            </a:pPr>
            <a:r>
              <a:rPr lang="en-GB" sz="1400" dirty="0">
                <a:solidFill>
                  <a:schemeClr val="dk1"/>
                </a:solidFill>
              </a:rPr>
              <a:t>It will become full once it finished eating all (strictly) smaller fishes</a:t>
            </a:r>
            <a:endParaRPr sz="1400" dirty="0"/>
          </a:p>
          <a:p>
            <a:pPr marL="342900" lvl="1" indent="-165100" algn="l" rtl="0">
              <a:lnSpc>
                <a:spcPct val="100000"/>
              </a:lnSpc>
              <a:spcBef>
                <a:spcPts val="800"/>
              </a:spcBef>
              <a:spcAft>
                <a:spcPts val="0"/>
              </a:spcAft>
              <a:buSzPts val="1200"/>
              <a:buChar char="•"/>
            </a:pPr>
            <a:r>
              <a:rPr lang="en-GB" sz="1400" dirty="0">
                <a:solidFill>
                  <a:schemeClr val="dk1"/>
                </a:solidFill>
              </a:rPr>
              <a:t>Next fish will then be added (once current hungry fish becomes full)</a:t>
            </a:r>
            <a:endParaRPr sz="1400" dirty="0"/>
          </a:p>
        </p:txBody>
      </p:sp>
      <p:pic>
        <p:nvPicPr>
          <p:cNvPr id="483" name="Google Shape;483;p92"/>
          <p:cNvPicPr preferRelativeResize="0"/>
          <p:nvPr/>
        </p:nvPicPr>
        <p:blipFill rotWithShape="1">
          <a:blip r:embed="rId3">
            <a:alphaModFix/>
          </a:blip>
          <a:srcRect b="11516"/>
          <a:stretch/>
        </p:blipFill>
        <p:spPr>
          <a:xfrm>
            <a:off x="5997645" y="1900238"/>
            <a:ext cx="2716200" cy="2403406"/>
          </a:xfrm>
          <a:prstGeom prst="rect">
            <a:avLst/>
          </a:prstGeom>
          <a:noFill/>
          <a:ln>
            <a:noFill/>
          </a:ln>
        </p:spPr>
      </p:pic>
    </p:spTree>
    <p:extLst>
      <p:ext uri="{BB962C8B-B14F-4D97-AF65-F5344CB8AC3E}">
        <p14:creationId xmlns:p14="http://schemas.microsoft.com/office/powerpoint/2010/main" val="4252677507"/>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1582</Words>
  <Application>Microsoft Office PowerPoint</Application>
  <PresentationFormat>On-screen Show (16:9)</PresentationFormat>
  <Paragraphs>141</Paragraphs>
  <Slides>33</Slides>
  <Notes>33</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33</vt:i4>
      </vt:variant>
    </vt:vector>
  </HeadingPairs>
  <TitlesOfParts>
    <vt:vector size="49" baseType="lpstr">
      <vt:lpstr>Average</vt:lpstr>
      <vt:lpstr>Century Gothic</vt:lpstr>
      <vt:lpstr>Noto Sans Symbols</vt:lpstr>
      <vt:lpstr>Cambria Math</vt:lpstr>
      <vt:lpstr>Gill Sans</vt:lpstr>
      <vt:lpstr>Arial</vt:lpstr>
      <vt:lpstr>Oswald</vt:lpstr>
      <vt:lpstr>Roboto</vt:lpstr>
      <vt:lpstr>Slate</vt:lpstr>
      <vt:lpstr>Simple Dark</vt:lpstr>
      <vt:lpstr>Quotable</vt:lpstr>
      <vt:lpstr>Material</vt:lpstr>
      <vt:lpstr>Material</vt:lpstr>
      <vt:lpstr>Parcel</vt:lpstr>
      <vt:lpstr>Material</vt:lpstr>
      <vt:lpstr>Material</vt:lpstr>
      <vt:lpstr>CS2040 Lab#04 B03 (Please set up your camera for Visualgo quiz)   14/9/2020</vt:lpstr>
      <vt:lpstr>Some feedbacks</vt:lpstr>
      <vt:lpstr>Feedbacks</vt:lpstr>
      <vt:lpstr>CS2040 Lab #03</vt:lpstr>
      <vt:lpstr>Problem Breakdown: </vt:lpstr>
      <vt:lpstr>Approach:</vt:lpstr>
      <vt:lpstr>Example</vt:lpstr>
      <vt:lpstr>CS2040 Lab #03</vt:lpstr>
      <vt:lpstr>PROBLEM</vt:lpstr>
      <vt:lpstr>SAMPLE TEST CASE</vt:lpstr>
      <vt:lpstr>PowerPoint Presentation</vt:lpstr>
      <vt:lpstr>DATA STRUCTURES</vt:lpstr>
      <vt:lpstr>Solution</vt:lpstr>
      <vt:lpstr>Solution</vt:lpstr>
      <vt:lpstr>Visualgo quiz</vt:lpstr>
      <vt:lpstr>Visualgo quiz</vt:lpstr>
      <vt:lpstr>Mock midterm (15 mins)</vt:lpstr>
      <vt:lpstr>Mock midterm</vt:lpstr>
      <vt:lpstr>CS2040 Lab #04</vt:lpstr>
      <vt:lpstr>Introduction</vt:lpstr>
      <vt:lpstr>CS2040 Lab #04</vt:lpstr>
      <vt:lpstr>Problem statement </vt:lpstr>
      <vt:lpstr>Problem statement </vt:lpstr>
      <vt:lpstr>Basic idea: Recursion</vt:lpstr>
      <vt:lpstr>Recursion</vt:lpstr>
      <vt:lpstr>Recursion</vt:lpstr>
      <vt:lpstr>CS2040 Lab #04</vt:lpstr>
      <vt:lpstr> Problem Statement</vt:lpstr>
      <vt:lpstr> Problem Statement</vt:lpstr>
      <vt:lpstr> Problem Statement</vt:lpstr>
      <vt:lpstr> Design Ideas</vt:lpstr>
      <vt:lpstr> Data Structure and Algorithm</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 Lab#04 B03</dc:title>
  <cp:lastModifiedBy> </cp:lastModifiedBy>
  <cp:revision>1</cp:revision>
  <dcterms:modified xsi:type="dcterms:W3CDTF">2020-09-14T02:35:19Z</dcterms:modified>
</cp:coreProperties>
</file>