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 id="2147483708" r:id="rId2"/>
    <p:sldMasterId id="2147483709" r:id="rId3"/>
    <p:sldMasterId id="2147483710" r:id="rId4"/>
    <p:sldMasterId id="2147483716" r:id="rId5"/>
    <p:sldMasterId id="2147483728" r:id="rId6"/>
  </p:sldMasterIdLst>
  <p:notesMasterIdLst>
    <p:notesMasterId r:id="rId37"/>
  </p:notesMasterIdLst>
  <p:sldIdLst>
    <p:sldId id="302" r:id="rId7"/>
    <p:sldId id="257" r:id="rId8"/>
    <p:sldId id="258" r:id="rId9"/>
    <p:sldId id="259" r:id="rId10"/>
    <p:sldId id="260" r:id="rId11"/>
    <p:sldId id="261" r:id="rId12"/>
    <p:sldId id="262" r:id="rId13"/>
    <p:sldId id="267" r:id="rId14"/>
    <p:sldId id="303" r:id="rId15"/>
    <p:sldId id="304" r:id="rId16"/>
    <p:sldId id="269" r:id="rId17"/>
    <p:sldId id="270" r:id="rId18"/>
    <p:sldId id="271" r:id="rId19"/>
    <p:sldId id="272" r:id="rId20"/>
    <p:sldId id="273" r:id="rId21"/>
    <p:sldId id="274" r:id="rId22"/>
    <p:sldId id="277" r:id="rId23"/>
    <p:sldId id="279" r:id="rId24"/>
    <p:sldId id="281" r:id="rId25"/>
    <p:sldId id="305" r:id="rId26"/>
    <p:sldId id="290" r:id="rId27"/>
    <p:sldId id="291" r:id="rId28"/>
    <p:sldId id="293" r:id="rId29"/>
    <p:sldId id="294" r:id="rId30"/>
    <p:sldId id="295" r:id="rId31"/>
    <p:sldId id="296" r:id="rId32"/>
    <p:sldId id="297" r:id="rId33"/>
    <p:sldId id="298" r:id="rId34"/>
    <p:sldId id="299" r:id="rId35"/>
    <p:sldId id="300" r:id="rId36"/>
  </p:sldIdLst>
  <p:sldSz cx="9144000" cy="5143500" type="screen16x9"/>
  <p:notesSz cx="6858000" cy="9144000"/>
  <p:embeddedFontLst>
    <p:embeddedFont>
      <p:font typeface="Roboto" panose="02010600030101010101" charset="-122"/>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Century Gothic" panose="020B050202020202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150059-25F1-47E2-A953-4225D24DCE43}" v="10" dt="2020-09-28T00:47:56.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3" d="100"/>
          <a:sy n="173" d="100"/>
        </p:scale>
        <p:origin x="525"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2.fntdata"/><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microsoft.com/office/2016/11/relationships/changesInfo" Target="changesInfos/changesInfo1.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font" Target="fonts/font1.fntdata"/><Relationship Id="rId46" Type="http://schemas.openxmlformats.org/officeDocument/2006/relationships/font" Target="fonts/font9.fntdata"/><Relationship Id="rId59"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font" Target="fonts/font7.fntdata"/><Relationship Id="rId52"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chun" userId="898e547e-b322-4c40-a52b-eefdc03f4b32" providerId="ADAL" clId="{E6150059-25F1-47E2-A953-4225D24DCE43}"/>
    <pc:docChg chg="undo custSel addSld delSld modSld sldOrd addMainMaster delMainMaster">
      <pc:chgData name="Haochun" userId="898e547e-b322-4c40-a52b-eefdc03f4b32" providerId="ADAL" clId="{E6150059-25F1-47E2-A953-4225D24DCE43}" dt="2020-09-28T02:23:33.162" v="926" actId="2696"/>
      <pc:docMkLst>
        <pc:docMk/>
      </pc:docMkLst>
      <pc:sldChg chg="del">
        <pc:chgData name="Haochun" userId="898e547e-b322-4c40-a52b-eefdc03f4b32" providerId="ADAL" clId="{E6150059-25F1-47E2-A953-4225D24DCE43}" dt="2020-09-27T08:06:41.494" v="2" actId="2696"/>
        <pc:sldMkLst>
          <pc:docMk/>
          <pc:sldMk cId="0" sldId="256"/>
        </pc:sldMkLst>
      </pc:sldChg>
      <pc:sldChg chg="modSp">
        <pc:chgData name="Haochun" userId="898e547e-b322-4c40-a52b-eefdc03f4b32" providerId="ADAL" clId="{E6150059-25F1-47E2-A953-4225D24DCE43}" dt="2020-09-27T08:13:59.763" v="254" actId="20577"/>
        <pc:sldMkLst>
          <pc:docMk/>
          <pc:sldMk cId="0" sldId="259"/>
        </pc:sldMkLst>
        <pc:spChg chg="mod">
          <ac:chgData name="Haochun" userId="898e547e-b322-4c40-a52b-eefdc03f4b32" providerId="ADAL" clId="{E6150059-25F1-47E2-A953-4225D24DCE43}" dt="2020-09-27T08:13:59.763" v="254" actId="20577"/>
          <ac:spMkLst>
            <pc:docMk/>
            <pc:sldMk cId="0" sldId="259"/>
            <ac:spMk id="374" creationId="{00000000-0000-0000-0000-000000000000}"/>
          </ac:spMkLst>
        </pc:spChg>
      </pc:sldChg>
      <pc:sldChg chg="addSp delSp modSp">
        <pc:chgData name="Haochun" userId="898e547e-b322-4c40-a52b-eefdc03f4b32" providerId="ADAL" clId="{E6150059-25F1-47E2-A953-4225D24DCE43}" dt="2020-09-27T08:15:41.279" v="258" actId="478"/>
        <pc:sldMkLst>
          <pc:docMk/>
          <pc:sldMk cId="0" sldId="260"/>
        </pc:sldMkLst>
        <pc:spChg chg="add del mod">
          <ac:chgData name="Haochun" userId="898e547e-b322-4c40-a52b-eefdc03f4b32" providerId="ADAL" clId="{E6150059-25F1-47E2-A953-4225D24DCE43}" dt="2020-09-27T08:15:41.279" v="258" actId="478"/>
          <ac:spMkLst>
            <pc:docMk/>
            <pc:sldMk cId="0" sldId="260"/>
            <ac:spMk id="3" creationId="{185DF794-15A0-4AAF-9560-CC3A61B86709}"/>
          </ac:spMkLst>
        </pc:spChg>
        <pc:spChg chg="mod">
          <ac:chgData name="Haochun" userId="898e547e-b322-4c40-a52b-eefdc03f4b32" providerId="ADAL" clId="{E6150059-25F1-47E2-A953-4225D24DCE43}" dt="2020-09-27T08:15:33.470" v="256" actId="255"/>
          <ac:spMkLst>
            <pc:docMk/>
            <pc:sldMk cId="0" sldId="260"/>
            <ac:spMk id="379" creationId="{00000000-0000-0000-0000-000000000000}"/>
          </ac:spMkLst>
        </pc:spChg>
        <pc:spChg chg="del">
          <ac:chgData name="Haochun" userId="898e547e-b322-4c40-a52b-eefdc03f4b32" providerId="ADAL" clId="{E6150059-25F1-47E2-A953-4225D24DCE43}" dt="2020-09-27T08:15:38.998" v="257" actId="478"/>
          <ac:spMkLst>
            <pc:docMk/>
            <pc:sldMk cId="0" sldId="260"/>
            <ac:spMk id="380" creationId="{00000000-0000-0000-0000-000000000000}"/>
          </ac:spMkLst>
        </pc:spChg>
      </pc:sldChg>
      <pc:sldChg chg="modSp">
        <pc:chgData name="Haochun" userId="898e547e-b322-4c40-a52b-eefdc03f4b32" providerId="ADAL" clId="{E6150059-25F1-47E2-A953-4225D24DCE43}" dt="2020-09-28T00:51:58.139" v="921" actId="20577"/>
        <pc:sldMkLst>
          <pc:docMk/>
          <pc:sldMk cId="0" sldId="261"/>
        </pc:sldMkLst>
        <pc:spChg chg="mod">
          <ac:chgData name="Haochun" userId="898e547e-b322-4c40-a52b-eefdc03f4b32" providerId="ADAL" clId="{E6150059-25F1-47E2-A953-4225D24DCE43}" dt="2020-09-28T00:51:58.139" v="921" actId="20577"/>
          <ac:spMkLst>
            <pc:docMk/>
            <pc:sldMk cId="0" sldId="261"/>
            <ac:spMk id="386" creationId="{00000000-0000-0000-0000-000000000000}"/>
          </ac:spMkLst>
        </pc:spChg>
      </pc:sldChg>
      <pc:sldChg chg="del">
        <pc:chgData name="Haochun" userId="898e547e-b322-4c40-a52b-eefdc03f4b32" providerId="ADAL" clId="{E6150059-25F1-47E2-A953-4225D24DCE43}" dt="2020-09-27T08:17:54.283" v="262" actId="2696"/>
        <pc:sldMkLst>
          <pc:docMk/>
          <pc:sldMk cId="0" sldId="263"/>
        </pc:sldMkLst>
      </pc:sldChg>
      <pc:sldChg chg="del">
        <pc:chgData name="Haochun" userId="898e547e-b322-4c40-a52b-eefdc03f4b32" providerId="ADAL" clId="{E6150059-25F1-47E2-A953-4225D24DCE43}" dt="2020-09-27T08:17:55.202" v="263" actId="2696"/>
        <pc:sldMkLst>
          <pc:docMk/>
          <pc:sldMk cId="0" sldId="264"/>
        </pc:sldMkLst>
      </pc:sldChg>
      <pc:sldChg chg="del">
        <pc:chgData name="Haochun" userId="898e547e-b322-4c40-a52b-eefdc03f4b32" providerId="ADAL" clId="{E6150059-25F1-47E2-A953-4225D24DCE43}" dt="2020-09-27T08:17:55.852" v="264" actId="2696"/>
        <pc:sldMkLst>
          <pc:docMk/>
          <pc:sldMk cId="0" sldId="265"/>
        </pc:sldMkLst>
      </pc:sldChg>
      <pc:sldChg chg="del">
        <pc:chgData name="Haochun" userId="898e547e-b322-4c40-a52b-eefdc03f4b32" providerId="ADAL" clId="{E6150059-25F1-47E2-A953-4225D24DCE43}" dt="2020-09-27T08:17:57.981" v="265" actId="2696"/>
        <pc:sldMkLst>
          <pc:docMk/>
          <pc:sldMk cId="0" sldId="266"/>
        </pc:sldMkLst>
      </pc:sldChg>
      <pc:sldChg chg="addSp modSp">
        <pc:chgData name="Haochun" userId="898e547e-b322-4c40-a52b-eefdc03f4b32" providerId="ADAL" clId="{E6150059-25F1-47E2-A953-4225D24DCE43}" dt="2020-09-28T00:55:46.180" v="922" actId="1076"/>
        <pc:sldMkLst>
          <pc:docMk/>
          <pc:sldMk cId="0" sldId="267"/>
        </pc:sldMkLst>
        <pc:spChg chg="mod">
          <ac:chgData name="Haochun" userId="898e547e-b322-4c40-a52b-eefdc03f4b32" providerId="ADAL" clId="{E6150059-25F1-47E2-A953-4225D24DCE43}" dt="2020-09-27T08:28:52.578" v="293" actId="255"/>
          <ac:spMkLst>
            <pc:docMk/>
            <pc:sldMk cId="0" sldId="267"/>
            <ac:spMk id="422" creationId="{00000000-0000-0000-0000-000000000000}"/>
          </ac:spMkLst>
        </pc:spChg>
        <pc:spChg chg="mod">
          <ac:chgData name="Haochun" userId="898e547e-b322-4c40-a52b-eefdc03f4b32" providerId="ADAL" clId="{E6150059-25F1-47E2-A953-4225D24DCE43}" dt="2020-09-27T08:28:34.529" v="276" actId="20577"/>
          <ac:spMkLst>
            <pc:docMk/>
            <pc:sldMk cId="0" sldId="267"/>
            <ac:spMk id="423" creationId="{00000000-0000-0000-0000-000000000000}"/>
          </ac:spMkLst>
        </pc:spChg>
        <pc:picChg chg="add mod">
          <ac:chgData name="Haochun" userId="898e547e-b322-4c40-a52b-eefdc03f4b32" providerId="ADAL" clId="{E6150059-25F1-47E2-A953-4225D24DCE43}" dt="2020-09-27T08:31:03.451" v="304" actId="1076"/>
          <ac:picMkLst>
            <pc:docMk/>
            <pc:sldMk cId="0" sldId="267"/>
            <ac:picMk id="3" creationId="{70B22F10-6F90-4AB1-A309-724182533049}"/>
          </ac:picMkLst>
        </pc:picChg>
        <pc:picChg chg="add mod">
          <ac:chgData name="Haochun" userId="898e547e-b322-4c40-a52b-eefdc03f4b32" providerId="ADAL" clId="{E6150059-25F1-47E2-A953-4225D24DCE43}" dt="2020-09-28T00:55:46.180" v="922" actId="1076"/>
          <ac:picMkLst>
            <pc:docMk/>
            <pc:sldMk cId="0" sldId="267"/>
            <ac:picMk id="5" creationId="{4FF5892B-C3A3-43CB-B85C-0F375E918AE3}"/>
          </ac:picMkLst>
        </pc:picChg>
      </pc:sldChg>
      <pc:sldChg chg="del">
        <pc:chgData name="Haochun" userId="898e547e-b322-4c40-a52b-eefdc03f4b32" providerId="ADAL" clId="{E6150059-25F1-47E2-A953-4225D24DCE43}" dt="2020-09-27T08:28:31.133" v="275" actId="2696"/>
        <pc:sldMkLst>
          <pc:docMk/>
          <pc:sldMk cId="0" sldId="268"/>
        </pc:sldMkLst>
      </pc:sldChg>
      <pc:sldChg chg="modSp">
        <pc:chgData name="Haochun" userId="898e547e-b322-4c40-a52b-eefdc03f4b32" providerId="ADAL" clId="{E6150059-25F1-47E2-A953-4225D24DCE43}" dt="2020-09-27T08:32:51.682" v="334" actId="20577"/>
        <pc:sldMkLst>
          <pc:docMk/>
          <pc:sldMk cId="0" sldId="269"/>
        </pc:sldMkLst>
        <pc:spChg chg="mod">
          <ac:chgData name="Haochun" userId="898e547e-b322-4c40-a52b-eefdc03f4b32" providerId="ADAL" clId="{E6150059-25F1-47E2-A953-4225D24DCE43}" dt="2020-09-27T08:32:51.682" v="334" actId="20577"/>
          <ac:spMkLst>
            <pc:docMk/>
            <pc:sldMk cId="0" sldId="269"/>
            <ac:spMk id="435" creationId="{00000000-0000-0000-0000-000000000000}"/>
          </ac:spMkLst>
        </pc:spChg>
      </pc:sldChg>
      <pc:sldChg chg="del">
        <pc:chgData name="Haochun" userId="898e547e-b322-4c40-a52b-eefdc03f4b32" providerId="ADAL" clId="{E6150059-25F1-47E2-A953-4225D24DCE43}" dt="2020-09-27T08:33:28.570" v="335" actId="2696"/>
        <pc:sldMkLst>
          <pc:docMk/>
          <pc:sldMk cId="0" sldId="275"/>
        </pc:sldMkLst>
      </pc:sldChg>
      <pc:sldChg chg="del">
        <pc:chgData name="Haochun" userId="898e547e-b322-4c40-a52b-eefdc03f4b32" providerId="ADAL" clId="{E6150059-25F1-47E2-A953-4225D24DCE43}" dt="2020-09-27T08:33:29.587" v="336" actId="2696"/>
        <pc:sldMkLst>
          <pc:docMk/>
          <pc:sldMk cId="0" sldId="276"/>
        </pc:sldMkLst>
      </pc:sldChg>
      <pc:sldChg chg="modSp">
        <pc:chgData name="Haochun" userId="898e547e-b322-4c40-a52b-eefdc03f4b32" providerId="ADAL" clId="{E6150059-25F1-47E2-A953-4225D24DCE43}" dt="2020-09-27T08:33:37.131" v="342" actId="20577"/>
        <pc:sldMkLst>
          <pc:docMk/>
          <pc:sldMk cId="0" sldId="277"/>
        </pc:sldMkLst>
        <pc:spChg chg="mod">
          <ac:chgData name="Haochun" userId="898e547e-b322-4c40-a52b-eefdc03f4b32" providerId="ADAL" clId="{E6150059-25F1-47E2-A953-4225D24DCE43}" dt="2020-09-27T08:33:37.131" v="342" actId="20577"/>
          <ac:spMkLst>
            <pc:docMk/>
            <pc:sldMk cId="0" sldId="277"/>
            <ac:spMk id="482" creationId="{00000000-0000-0000-0000-000000000000}"/>
          </ac:spMkLst>
        </pc:spChg>
      </pc:sldChg>
      <pc:sldChg chg="del">
        <pc:chgData name="Haochun" userId="898e547e-b322-4c40-a52b-eefdc03f4b32" providerId="ADAL" clId="{E6150059-25F1-47E2-A953-4225D24DCE43}" dt="2020-09-27T08:33:56.112" v="343" actId="2696"/>
        <pc:sldMkLst>
          <pc:docMk/>
          <pc:sldMk cId="0" sldId="278"/>
        </pc:sldMkLst>
      </pc:sldChg>
      <pc:sldChg chg="modSp">
        <pc:chgData name="Haochun" userId="898e547e-b322-4c40-a52b-eefdc03f4b32" providerId="ADAL" clId="{E6150059-25F1-47E2-A953-4225D24DCE43}" dt="2020-09-27T08:36:27.621" v="373" actId="313"/>
        <pc:sldMkLst>
          <pc:docMk/>
          <pc:sldMk cId="0" sldId="279"/>
        </pc:sldMkLst>
        <pc:spChg chg="mod">
          <ac:chgData name="Haochun" userId="898e547e-b322-4c40-a52b-eefdc03f4b32" providerId="ADAL" clId="{E6150059-25F1-47E2-A953-4225D24DCE43}" dt="2020-09-27T08:36:27.621" v="373" actId="313"/>
          <ac:spMkLst>
            <pc:docMk/>
            <pc:sldMk cId="0" sldId="279"/>
            <ac:spMk id="494" creationId="{00000000-0000-0000-0000-000000000000}"/>
          </ac:spMkLst>
        </pc:spChg>
      </pc:sldChg>
      <pc:sldChg chg="del">
        <pc:chgData name="Haochun" userId="898e547e-b322-4c40-a52b-eefdc03f4b32" providerId="ADAL" clId="{E6150059-25F1-47E2-A953-4225D24DCE43}" dt="2020-09-28T01:07:02.591" v="923" actId="2696"/>
        <pc:sldMkLst>
          <pc:docMk/>
          <pc:sldMk cId="0" sldId="280"/>
        </pc:sldMkLst>
      </pc:sldChg>
      <pc:sldChg chg="modSp del">
        <pc:chgData name="Haochun" userId="898e547e-b322-4c40-a52b-eefdc03f4b32" providerId="ADAL" clId="{E6150059-25F1-47E2-A953-4225D24DCE43}" dt="2020-09-27T08:38:04.659" v="385" actId="2696"/>
        <pc:sldMkLst>
          <pc:docMk/>
          <pc:sldMk cId="0" sldId="282"/>
        </pc:sldMkLst>
        <pc:spChg chg="mod">
          <ac:chgData name="Haochun" userId="898e547e-b322-4c40-a52b-eefdc03f4b32" providerId="ADAL" clId="{E6150059-25F1-47E2-A953-4225D24DCE43}" dt="2020-09-27T08:37:13.779" v="375" actId="20577"/>
          <ac:spMkLst>
            <pc:docMk/>
            <pc:sldMk cId="0" sldId="282"/>
            <ac:spMk id="564" creationId="{00000000-0000-0000-0000-000000000000}"/>
          </ac:spMkLst>
        </pc:spChg>
      </pc:sldChg>
      <pc:sldChg chg="modSp del">
        <pc:chgData name="Haochun" userId="898e547e-b322-4c40-a52b-eefdc03f4b32" providerId="ADAL" clId="{E6150059-25F1-47E2-A953-4225D24DCE43}" dt="2020-09-27T08:38:03.821" v="384" actId="2696"/>
        <pc:sldMkLst>
          <pc:docMk/>
          <pc:sldMk cId="0" sldId="283"/>
        </pc:sldMkLst>
        <pc:spChg chg="mod">
          <ac:chgData name="Haochun" userId="898e547e-b322-4c40-a52b-eefdc03f4b32" providerId="ADAL" clId="{E6150059-25F1-47E2-A953-4225D24DCE43}" dt="2020-09-27T08:37:31.952" v="376" actId="20577"/>
          <ac:spMkLst>
            <pc:docMk/>
            <pc:sldMk cId="0" sldId="283"/>
            <ac:spMk id="603" creationId="{00000000-0000-0000-0000-000000000000}"/>
          </ac:spMkLst>
        </pc:spChg>
      </pc:sldChg>
      <pc:sldChg chg="modSp del">
        <pc:chgData name="Haochun" userId="898e547e-b322-4c40-a52b-eefdc03f4b32" providerId="ADAL" clId="{E6150059-25F1-47E2-A953-4225D24DCE43}" dt="2020-09-27T08:38:03.144" v="383" actId="2696"/>
        <pc:sldMkLst>
          <pc:docMk/>
          <pc:sldMk cId="0" sldId="284"/>
        </pc:sldMkLst>
        <pc:spChg chg="mod">
          <ac:chgData name="Haochun" userId="898e547e-b322-4c40-a52b-eefdc03f4b32" providerId="ADAL" clId="{E6150059-25F1-47E2-A953-4225D24DCE43}" dt="2020-09-27T08:37:35.529" v="377" actId="20577"/>
          <ac:spMkLst>
            <pc:docMk/>
            <pc:sldMk cId="0" sldId="284"/>
            <ac:spMk id="638" creationId="{00000000-0000-0000-0000-000000000000}"/>
          </ac:spMkLst>
        </pc:spChg>
      </pc:sldChg>
      <pc:sldChg chg="del">
        <pc:chgData name="Haochun" userId="898e547e-b322-4c40-a52b-eefdc03f4b32" providerId="ADAL" clId="{E6150059-25F1-47E2-A953-4225D24DCE43}" dt="2020-09-27T08:38:01.907" v="382" actId="2696"/>
        <pc:sldMkLst>
          <pc:docMk/>
          <pc:sldMk cId="0" sldId="285"/>
        </pc:sldMkLst>
      </pc:sldChg>
      <pc:sldChg chg="del">
        <pc:chgData name="Haochun" userId="898e547e-b322-4c40-a52b-eefdc03f4b32" providerId="ADAL" clId="{E6150059-25F1-47E2-A953-4225D24DCE43}" dt="2020-09-27T08:38:01.093" v="381" actId="2696"/>
        <pc:sldMkLst>
          <pc:docMk/>
          <pc:sldMk cId="0" sldId="286"/>
        </pc:sldMkLst>
      </pc:sldChg>
      <pc:sldChg chg="del">
        <pc:chgData name="Haochun" userId="898e547e-b322-4c40-a52b-eefdc03f4b32" providerId="ADAL" clId="{E6150059-25F1-47E2-A953-4225D24DCE43}" dt="2020-09-27T08:38:00.016" v="380" actId="2696"/>
        <pc:sldMkLst>
          <pc:docMk/>
          <pc:sldMk cId="0" sldId="287"/>
        </pc:sldMkLst>
      </pc:sldChg>
      <pc:sldChg chg="del">
        <pc:chgData name="Haochun" userId="898e547e-b322-4c40-a52b-eefdc03f4b32" providerId="ADAL" clId="{E6150059-25F1-47E2-A953-4225D24DCE43}" dt="2020-09-27T08:37:59.475" v="379" actId="2696"/>
        <pc:sldMkLst>
          <pc:docMk/>
          <pc:sldMk cId="0" sldId="288"/>
        </pc:sldMkLst>
      </pc:sldChg>
      <pc:sldChg chg="del">
        <pc:chgData name="Haochun" userId="898e547e-b322-4c40-a52b-eefdc03f4b32" providerId="ADAL" clId="{E6150059-25F1-47E2-A953-4225D24DCE43}" dt="2020-09-27T08:37:58.697" v="378" actId="2696"/>
        <pc:sldMkLst>
          <pc:docMk/>
          <pc:sldMk cId="0" sldId="289"/>
        </pc:sldMkLst>
      </pc:sldChg>
      <pc:sldChg chg="modSp">
        <pc:chgData name="Haochun" userId="898e547e-b322-4c40-a52b-eefdc03f4b32" providerId="ADAL" clId="{E6150059-25F1-47E2-A953-4225D24DCE43}" dt="2020-09-27T08:49:18.723" v="876" actId="20577"/>
        <pc:sldMkLst>
          <pc:docMk/>
          <pc:sldMk cId="0" sldId="290"/>
        </pc:sldMkLst>
        <pc:spChg chg="mod">
          <ac:chgData name="Haochun" userId="898e547e-b322-4c40-a52b-eefdc03f4b32" providerId="ADAL" clId="{E6150059-25F1-47E2-A953-4225D24DCE43}" dt="2020-09-27T08:49:08.847" v="867" actId="255"/>
          <ac:spMkLst>
            <pc:docMk/>
            <pc:sldMk cId="0" sldId="290"/>
            <ac:spMk id="748" creationId="{00000000-0000-0000-0000-000000000000}"/>
          </ac:spMkLst>
        </pc:spChg>
        <pc:spChg chg="mod">
          <ac:chgData name="Haochun" userId="898e547e-b322-4c40-a52b-eefdc03f4b32" providerId="ADAL" clId="{E6150059-25F1-47E2-A953-4225D24DCE43}" dt="2020-09-27T08:49:18.723" v="876" actId="20577"/>
          <ac:spMkLst>
            <pc:docMk/>
            <pc:sldMk cId="0" sldId="290"/>
            <ac:spMk id="749" creationId="{00000000-0000-0000-0000-000000000000}"/>
          </ac:spMkLst>
        </pc:spChg>
      </pc:sldChg>
      <pc:sldChg chg="modSp">
        <pc:chgData name="Haochun" userId="898e547e-b322-4c40-a52b-eefdc03f4b32" providerId="ADAL" clId="{E6150059-25F1-47E2-A953-4225D24DCE43}" dt="2020-09-27T08:50:35.725" v="897" actId="20577"/>
        <pc:sldMkLst>
          <pc:docMk/>
          <pc:sldMk cId="0" sldId="291"/>
        </pc:sldMkLst>
        <pc:spChg chg="mod">
          <ac:chgData name="Haochun" userId="898e547e-b322-4c40-a52b-eefdc03f4b32" providerId="ADAL" clId="{E6150059-25F1-47E2-A953-4225D24DCE43}" dt="2020-09-27T08:49:31.258" v="878" actId="255"/>
          <ac:spMkLst>
            <pc:docMk/>
            <pc:sldMk cId="0" sldId="291"/>
            <ac:spMk id="754" creationId="{00000000-0000-0000-0000-000000000000}"/>
          </ac:spMkLst>
        </pc:spChg>
        <pc:spChg chg="mod">
          <ac:chgData name="Haochun" userId="898e547e-b322-4c40-a52b-eefdc03f4b32" providerId="ADAL" clId="{E6150059-25F1-47E2-A953-4225D24DCE43}" dt="2020-09-27T08:50:35.725" v="897" actId="20577"/>
          <ac:spMkLst>
            <pc:docMk/>
            <pc:sldMk cId="0" sldId="291"/>
            <ac:spMk id="755" creationId="{00000000-0000-0000-0000-000000000000}"/>
          </ac:spMkLst>
        </pc:spChg>
      </pc:sldChg>
      <pc:sldChg chg="addSp delSp modSp del">
        <pc:chgData name="Haochun" userId="898e547e-b322-4c40-a52b-eefdc03f4b32" providerId="ADAL" clId="{E6150059-25F1-47E2-A953-4225D24DCE43}" dt="2020-09-27T08:50:38.032" v="898" actId="2696"/>
        <pc:sldMkLst>
          <pc:docMk/>
          <pc:sldMk cId="0" sldId="292"/>
        </pc:sldMkLst>
        <pc:spChg chg="add del mod">
          <ac:chgData name="Haochun" userId="898e547e-b322-4c40-a52b-eefdc03f4b32" providerId="ADAL" clId="{E6150059-25F1-47E2-A953-4225D24DCE43}" dt="2020-09-27T08:49:45.343" v="880" actId="478"/>
          <ac:spMkLst>
            <pc:docMk/>
            <pc:sldMk cId="0" sldId="292"/>
            <ac:spMk id="3" creationId="{07D4D356-9CFC-4476-801D-EEA92EE9A35A}"/>
          </ac:spMkLst>
        </pc:spChg>
        <pc:spChg chg="del">
          <ac:chgData name="Haochun" userId="898e547e-b322-4c40-a52b-eefdc03f4b32" providerId="ADAL" clId="{E6150059-25F1-47E2-A953-4225D24DCE43}" dt="2020-09-27T08:49:44.259" v="879" actId="478"/>
          <ac:spMkLst>
            <pc:docMk/>
            <pc:sldMk cId="0" sldId="292"/>
            <ac:spMk id="760" creationId="{00000000-0000-0000-0000-000000000000}"/>
          </ac:spMkLst>
        </pc:spChg>
      </pc:sldChg>
      <pc:sldChg chg="modSp">
        <pc:chgData name="Haochun" userId="898e547e-b322-4c40-a52b-eefdc03f4b32" providerId="ADAL" clId="{E6150059-25F1-47E2-A953-4225D24DCE43}" dt="2020-09-27T08:54:33.675" v="902" actId="20577"/>
        <pc:sldMkLst>
          <pc:docMk/>
          <pc:sldMk cId="0" sldId="293"/>
        </pc:sldMkLst>
        <pc:spChg chg="mod">
          <ac:chgData name="Haochun" userId="898e547e-b322-4c40-a52b-eefdc03f4b32" providerId="ADAL" clId="{E6150059-25F1-47E2-A953-4225D24DCE43}" dt="2020-09-27T08:54:22.545" v="899" actId="255"/>
          <ac:spMkLst>
            <pc:docMk/>
            <pc:sldMk cId="0" sldId="293"/>
            <ac:spMk id="766" creationId="{00000000-0000-0000-0000-000000000000}"/>
          </ac:spMkLst>
        </pc:spChg>
        <pc:spChg chg="mod">
          <ac:chgData name="Haochun" userId="898e547e-b322-4c40-a52b-eefdc03f4b32" providerId="ADAL" clId="{E6150059-25F1-47E2-A953-4225D24DCE43}" dt="2020-09-27T08:54:33.675" v="902" actId="20577"/>
          <ac:spMkLst>
            <pc:docMk/>
            <pc:sldMk cId="0" sldId="293"/>
            <ac:spMk id="767" creationId="{00000000-0000-0000-0000-000000000000}"/>
          </ac:spMkLst>
        </pc:spChg>
      </pc:sldChg>
      <pc:sldChg chg="modSp">
        <pc:chgData name="Haochun" userId="898e547e-b322-4c40-a52b-eefdc03f4b32" providerId="ADAL" clId="{E6150059-25F1-47E2-A953-4225D24DCE43}" dt="2020-09-27T08:54:56.620" v="906" actId="255"/>
        <pc:sldMkLst>
          <pc:docMk/>
          <pc:sldMk cId="0" sldId="294"/>
        </pc:sldMkLst>
        <pc:spChg chg="mod">
          <ac:chgData name="Haochun" userId="898e547e-b322-4c40-a52b-eefdc03f4b32" providerId="ADAL" clId="{E6150059-25F1-47E2-A953-4225D24DCE43}" dt="2020-09-27T08:54:49.619" v="905" actId="255"/>
          <ac:spMkLst>
            <pc:docMk/>
            <pc:sldMk cId="0" sldId="294"/>
            <ac:spMk id="772" creationId="{00000000-0000-0000-0000-000000000000}"/>
          </ac:spMkLst>
        </pc:spChg>
        <pc:spChg chg="mod">
          <ac:chgData name="Haochun" userId="898e547e-b322-4c40-a52b-eefdc03f4b32" providerId="ADAL" clId="{E6150059-25F1-47E2-A953-4225D24DCE43}" dt="2020-09-27T08:54:56.620" v="906" actId="255"/>
          <ac:spMkLst>
            <pc:docMk/>
            <pc:sldMk cId="0" sldId="294"/>
            <ac:spMk id="773" creationId="{00000000-0000-0000-0000-000000000000}"/>
          </ac:spMkLst>
        </pc:spChg>
      </pc:sldChg>
      <pc:sldChg chg="modSp">
        <pc:chgData name="Haochun" userId="898e547e-b322-4c40-a52b-eefdc03f4b32" providerId="ADAL" clId="{E6150059-25F1-47E2-A953-4225D24DCE43}" dt="2020-09-27T08:58:04.977" v="907" actId="255"/>
        <pc:sldMkLst>
          <pc:docMk/>
          <pc:sldMk cId="0" sldId="295"/>
        </pc:sldMkLst>
        <pc:spChg chg="mod">
          <ac:chgData name="Haochun" userId="898e547e-b322-4c40-a52b-eefdc03f4b32" providerId="ADAL" clId="{E6150059-25F1-47E2-A953-4225D24DCE43}" dt="2020-09-27T08:58:04.977" v="907" actId="255"/>
          <ac:spMkLst>
            <pc:docMk/>
            <pc:sldMk cId="0" sldId="295"/>
            <ac:spMk id="778" creationId="{00000000-0000-0000-0000-000000000000}"/>
          </ac:spMkLst>
        </pc:spChg>
      </pc:sldChg>
      <pc:sldChg chg="modSp">
        <pc:chgData name="Haochun" userId="898e547e-b322-4c40-a52b-eefdc03f4b32" providerId="ADAL" clId="{E6150059-25F1-47E2-A953-4225D24DCE43}" dt="2020-09-28T02:14:29.636" v="925" actId="20577"/>
        <pc:sldMkLst>
          <pc:docMk/>
          <pc:sldMk cId="0" sldId="296"/>
        </pc:sldMkLst>
        <pc:spChg chg="mod">
          <ac:chgData name="Haochun" userId="898e547e-b322-4c40-a52b-eefdc03f4b32" providerId="ADAL" clId="{E6150059-25F1-47E2-A953-4225D24DCE43}" dt="2020-09-28T02:14:29.636" v="925" actId="20577"/>
          <ac:spMkLst>
            <pc:docMk/>
            <pc:sldMk cId="0" sldId="296"/>
            <ac:spMk id="784" creationId="{00000000-0000-0000-0000-000000000000}"/>
          </ac:spMkLst>
        </pc:spChg>
      </pc:sldChg>
      <pc:sldChg chg="modSp">
        <pc:chgData name="Haochun" userId="898e547e-b322-4c40-a52b-eefdc03f4b32" providerId="ADAL" clId="{E6150059-25F1-47E2-A953-4225D24DCE43}" dt="2020-09-27T08:59:16.749" v="911" actId="255"/>
        <pc:sldMkLst>
          <pc:docMk/>
          <pc:sldMk cId="0" sldId="297"/>
        </pc:sldMkLst>
        <pc:spChg chg="mod">
          <ac:chgData name="Haochun" userId="898e547e-b322-4c40-a52b-eefdc03f4b32" providerId="ADAL" clId="{E6150059-25F1-47E2-A953-4225D24DCE43}" dt="2020-09-27T08:59:16.749" v="911" actId="255"/>
          <ac:spMkLst>
            <pc:docMk/>
            <pc:sldMk cId="0" sldId="297"/>
            <ac:spMk id="790" creationId="{00000000-0000-0000-0000-000000000000}"/>
          </ac:spMkLst>
        </pc:spChg>
        <pc:spChg chg="mod">
          <ac:chgData name="Haochun" userId="898e547e-b322-4c40-a52b-eefdc03f4b32" providerId="ADAL" clId="{E6150059-25F1-47E2-A953-4225D24DCE43}" dt="2020-09-27T08:59:12.135" v="910" actId="255"/>
          <ac:spMkLst>
            <pc:docMk/>
            <pc:sldMk cId="0" sldId="297"/>
            <ac:spMk id="791" creationId="{00000000-0000-0000-0000-000000000000}"/>
          </ac:spMkLst>
        </pc:spChg>
      </pc:sldChg>
      <pc:sldChg chg="modSp">
        <pc:chgData name="Haochun" userId="898e547e-b322-4c40-a52b-eefdc03f4b32" providerId="ADAL" clId="{E6150059-25F1-47E2-A953-4225D24DCE43}" dt="2020-09-27T08:59:40.731" v="913" actId="255"/>
        <pc:sldMkLst>
          <pc:docMk/>
          <pc:sldMk cId="0" sldId="298"/>
        </pc:sldMkLst>
        <pc:spChg chg="mod">
          <ac:chgData name="Haochun" userId="898e547e-b322-4c40-a52b-eefdc03f4b32" providerId="ADAL" clId="{E6150059-25F1-47E2-A953-4225D24DCE43}" dt="2020-09-27T08:59:40.731" v="913" actId="255"/>
          <ac:spMkLst>
            <pc:docMk/>
            <pc:sldMk cId="0" sldId="298"/>
            <ac:spMk id="796" creationId="{00000000-0000-0000-0000-000000000000}"/>
          </ac:spMkLst>
        </pc:spChg>
        <pc:spChg chg="mod">
          <ac:chgData name="Haochun" userId="898e547e-b322-4c40-a52b-eefdc03f4b32" providerId="ADAL" clId="{E6150059-25F1-47E2-A953-4225D24DCE43}" dt="2020-09-27T08:59:36.607" v="912" actId="255"/>
          <ac:spMkLst>
            <pc:docMk/>
            <pc:sldMk cId="0" sldId="298"/>
            <ac:spMk id="797" creationId="{00000000-0000-0000-0000-000000000000}"/>
          </ac:spMkLst>
        </pc:spChg>
      </pc:sldChg>
      <pc:sldChg chg="modSp">
        <pc:chgData name="Haochun" userId="898e547e-b322-4c40-a52b-eefdc03f4b32" providerId="ADAL" clId="{E6150059-25F1-47E2-A953-4225D24DCE43}" dt="2020-09-27T08:59:52.791" v="915" actId="255"/>
        <pc:sldMkLst>
          <pc:docMk/>
          <pc:sldMk cId="0" sldId="299"/>
        </pc:sldMkLst>
        <pc:spChg chg="mod">
          <ac:chgData name="Haochun" userId="898e547e-b322-4c40-a52b-eefdc03f4b32" providerId="ADAL" clId="{E6150059-25F1-47E2-A953-4225D24DCE43}" dt="2020-09-27T08:59:48.751" v="914" actId="255"/>
          <ac:spMkLst>
            <pc:docMk/>
            <pc:sldMk cId="0" sldId="299"/>
            <ac:spMk id="802" creationId="{00000000-0000-0000-0000-000000000000}"/>
          </ac:spMkLst>
        </pc:spChg>
        <pc:spChg chg="mod">
          <ac:chgData name="Haochun" userId="898e547e-b322-4c40-a52b-eefdc03f4b32" providerId="ADAL" clId="{E6150059-25F1-47E2-A953-4225D24DCE43}" dt="2020-09-27T08:59:52.791" v="915" actId="255"/>
          <ac:spMkLst>
            <pc:docMk/>
            <pc:sldMk cId="0" sldId="299"/>
            <ac:spMk id="803" creationId="{00000000-0000-0000-0000-000000000000}"/>
          </ac:spMkLst>
        </pc:spChg>
      </pc:sldChg>
      <pc:sldChg chg="modSp">
        <pc:chgData name="Haochun" userId="898e547e-b322-4c40-a52b-eefdc03f4b32" providerId="ADAL" clId="{E6150059-25F1-47E2-A953-4225D24DCE43}" dt="2020-09-27T09:01:29.627" v="917" actId="255"/>
        <pc:sldMkLst>
          <pc:docMk/>
          <pc:sldMk cId="0" sldId="300"/>
        </pc:sldMkLst>
        <pc:spChg chg="mod">
          <ac:chgData name="Haochun" userId="898e547e-b322-4c40-a52b-eefdc03f4b32" providerId="ADAL" clId="{E6150059-25F1-47E2-A953-4225D24DCE43}" dt="2020-09-27T09:01:26.297" v="916" actId="255"/>
          <ac:spMkLst>
            <pc:docMk/>
            <pc:sldMk cId="0" sldId="300"/>
            <ac:spMk id="808" creationId="{00000000-0000-0000-0000-000000000000}"/>
          </ac:spMkLst>
        </pc:spChg>
        <pc:spChg chg="mod">
          <ac:chgData name="Haochun" userId="898e547e-b322-4c40-a52b-eefdc03f4b32" providerId="ADAL" clId="{E6150059-25F1-47E2-A953-4225D24DCE43}" dt="2020-09-27T09:01:29.627" v="917" actId="255"/>
          <ac:spMkLst>
            <pc:docMk/>
            <pc:sldMk cId="0" sldId="300"/>
            <ac:spMk id="809" creationId="{00000000-0000-0000-0000-000000000000}"/>
          </ac:spMkLst>
        </pc:spChg>
      </pc:sldChg>
      <pc:sldChg chg="del">
        <pc:chgData name="Haochun" userId="898e547e-b322-4c40-a52b-eefdc03f4b32" providerId="ADAL" clId="{E6150059-25F1-47E2-A953-4225D24DCE43}" dt="2020-09-28T02:23:33.162" v="926" actId="2696"/>
        <pc:sldMkLst>
          <pc:docMk/>
          <pc:sldMk cId="0" sldId="301"/>
        </pc:sldMkLst>
      </pc:sldChg>
      <pc:sldChg chg="add del">
        <pc:chgData name="Haochun" userId="898e547e-b322-4c40-a52b-eefdc03f4b32" providerId="ADAL" clId="{E6150059-25F1-47E2-A953-4225D24DCE43}" dt="2020-09-27T08:06:50.931" v="18" actId="2696"/>
        <pc:sldMkLst>
          <pc:docMk/>
          <pc:sldMk cId="454435936" sldId="302"/>
        </pc:sldMkLst>
      </pc:sldChg>
      <pc:sldChg chg="modSp add del ord">
        <pc:chgData name="Haochun" userId="898e547e-b322-4c40-a52b-eefdc03f4b32" providerId="ADAL" clId="{E6150059-25F1-47E2-A953-4225D24DCE43}" dt="2020-09-27T08:09:22.210" v="67" actId="20577"/>
        <pc:sldMkLst>
          <pc:docMk/>
          <pc:sldMk cId="1371332324" sldId="302"/>
        </pc:sldMkLst>
        <pc:spChg chg="mod">
          <ac:chgData name="Haochun" userId="898e547e-b322-4c40-a52b-eefdc03f4b32" providerId="ADAL" clId="{E6150059-25F1-47E2-A953-4225D24DCE43}" dt="2020-09-27T08:09:22.210" v="67" actId="20577"/>
          <ac:spMkLst>
            <pc:docMk/>
            <pc:sldMk cId="1371332324" sldId="302"/>
            <ac:spMk id="67" creationId="{00000000-0000-0000-0000-000000000000}"/>
          </ac:spMkLst>
        </pc:spChg>
      </pc:sldChg>
      <pc:sldChg chg="add del">
        <pc:chgData name="Haochun" userId="898e547e-b322-4c40-a52b-eefdc03f4b32" providerId="ADAL" clId="{E6150059-25F1-47E2-A953-4225D24DCE43}" dt="2020-09-27T08:06:55.791" v="23" actId="2696"/>
        <pc:sldMkLst>
          <pc:docMk/>
          <pc:sldMk cId="2773574445" sldId="302"/>
        </pc:sldMkLst>
      </pc:sldChg>
      <pc:sldChg chg="add del">
        <pc:chgData name="Haochun" userId="898e547e-b322-4c40-a52b-eefdc03f4b32" providerId="ADAL" clId="{E6150059-25F1-47E2-A953-4225D24DCE43}" dt="2020-09-27T08:07:42.352" v="34" actId="2696"/>
        <pc:sldMkLst>
          <pc:docMk/>
          <pc:sldMk cId="3270515238" sldId="302"/>
        </pc:sldMkLst>
      </pc:sldChg>
      <pc:sldChg chg="add del">
        <pc:chgData name="Haochun" userId="898e547e-b322-4c40-a52b-eefdc03f4b32" providerId="ADAL" clId="{E6150059-25F1-47E2-A953-4225D24DCE43}" dt="2020-09-27T08:07:03.043" v="28" actId="27028"/>
        <pc:sldMkLst>
          <pc:docMk/>
          <pc:sldMk cId="3678625525" sldId="302"/>
        </pc:sldMkLst>
      </pc:sldChg>
      <pc:sldChg chg="add del">
        <pc:chgData name="Haochun" userId="898e547e-b322-4c40-a52b-eefdc03f4b32" providerId="ADAL" clId="{E6150059-25F1-47E2-A953-4225D24DCE43}" dt="2020-09-27T08:31:24.107" v="308" actId="2696"/>
        <pc:sldMkLst>
          <pc:docMk/>
          <pc:sldMk cId="679463496" sldId="303"/>
        </pc:sldMkLst>
      </pc:sldChg>
      <pc:sldChg chg="add del">
        <pc:chgData name="Haochun" userId="898e547e-b322-4c40-a52b-eefdc03f4b32" providerId="ADAL" clId="{E6150059-25F1-47E2-A953-4225D24DCE43}" dt="2020-09-27T08:07:43.135" v="35" actId="2696"/>
        <pc:sldMkLst>
          <pc:docMk/>
          <pc:sldMk cId="1371332324" sldId="303"/>
        </pc:sldMkLst>
      </pc:sldChg>
      <pc:sldChg chg="delSp modSp add">
        <pc:chgData name="Haochun" userId="898e547e-b322-4c40-a52b-eefdc03f4b32" providerId="ADAL" clId="{E6150059-25F1-47E2-A953-4225D24DCE43}" dt="2020-09-27T08:32:04.531" v="314" actId="478"/>
        <pc:sldMkLst>
          <pc:docMk/>
          <pc:sldMk cId="1605639973" sldId="303"/>
        </pc:sldMkLst>
        <pc:spChg chg="del">
          <ac:chgData name="Haochun" userId="898e547e-b322-4c40-a52b-eefdc03f4b32" providerId="ADAL" clId="{E6150059-25F1-47E2-A953-4225D24DCE43}" dt="2020-09-27T08:32:04.531" v="314" actId="478"/>
          <ac:spMkLst>
            <pc:docMk/>
            <pc:sldMk cId="1605639973" sldId="303"/>
            <ac:spMk id="3" creationId="{557B5D43-82A0-4B50-A9F0-2302ED032EB9}"/>
          </ac:spMkLst>
        </pc:spChg>
        <pc:spChg chg="mod">
          <ac:chgData name="Haochun" userId="898e547e-b322-4c40-a52b-eefdc03f4b32" providerId="ADAL" clId="{E6150059-25F1-47E2-A953-4225D24DCE43}" dt="2020-09-27T08:32:01.882" v="313" actId="2711"/>
          <ac:spMkLst>
            <pc:docMk/>
            <pc:sldMk cId="1605639973" sldId="303"/>
            <ac:spMk id="112" creationId="{00000000-0000-0000-0000-000000000000}"/>
          </ac:spMkLst>
        </pc:spChg>
      </pc:sldChg>
      <pc:sldChg chg="add del">
        <pc:chgData name="Haochun" userId="898e547e-b322-4c40-a52b-eefdc03f4b32" providerId="ADAL" clId="{E6150059-25F1-47E2-A953-4225D24DCE43}" dt="2020-09-27T08:06:50.288" v="17" actId="2696"/>
        <pc:sldMkLst>
          <pc:docMk/>
          <pc:sldMk cId="2014899923" sldId="303"/>
        </pc:sldMkLst>
      </pc:sldChg>
      <pc:sldChg chg="modSp add">
        <pc:chgData name="Haochun" userId="898e547e-b322-4c40-a52b-eefdc03f4b32" providerId="ADAL" clId="{E6150059-25F1-47E2-A953-4225D24DCE43}" dt="2020-09-28T00:47:56.116" v="918"/>
        <pc:sldMkLst>
          <pc:docMk/>
          <pc:sldMk cId="736358236" sldId="304"/>
        </pc:sldMkLst>
        <pc:spChg chg="mod">
          <ac:chgData name="Haochun" userId="898e547e-b322-4c40-a52b-eefdc03f4b32" providerId="ADAL" clId="{E6150059-25F1-47E2-A953-4225D24DCE43}" dt="2020-09-28T00:47:56.116" v="918"/>
          <ac:spMkLst>
            <pc:docMk/>
            <pc:sldMk cId="736358236" sldId="304"/>
            <ac:spMk id="3" creationId="{B3CBD19C-95D4-447F-AEC2-6CC258CFD08F}"/>
          </ac:spMkLst>
        </pc:spChg>
        <pc:spChg chg="mod">
          <ac:chgData name="Haochun" userId="898e547e-b322-4c40-a52b-eefdc03f4b32" providerId="ADAL" clId="{E6150059-25F1-47E2-A953-4225D24DCE43}" dt="2020-09-27T08:32:10.691" v="315" actId="2711"/>
          <ac:spMkLst>
            <pc:docMk/>
            <pc:sldMk cId="736358236" sldId="304"/>
            <ac:spMk id="436" creationId="{00000000-0000-0000-0000-000000000000}"/>
          </ac:spMkLst>
        </pc:spChg>
      </pc:sldChg>
      <pc:sldChg chg="modSp add">
        <pc:chgData name="Haochun" userId="898e547e-b322-4c40-a52b-eefdc03f4b32" providerId="ADAL" clId="{E6150059-25F1-47E2-A953-4225D24DCE43}" dt="2020-09-27T08:48:57.316" v="866" actId="20577"/>
        <pc:sldMkLst>
          <pc:docMk/>
          <pc:sldMk cId="3427140604" sldId="305"/>
        </pc:sldMkLst>
        <pc:spChg chg="mod">
          <ac:chgData name="Haochun" userId="898e547e-b322-4c40-a52b-eefdc03f4b32" providerId="ADAL" clId="{E6150059-25F1-47E2-A953-4225D24DCE43}" dt="2020-09-27T08:42:36.771" v="393" actId="20577"/>
          <ac:spMkLst>
            <pc:docMk/>
            <pc:sldMk cId="3427140604" sldId="305"/>
            <ac:spMk id="2" creationId="{482D862E-4760-44A6-B021-629FDB3F8C06}"/>
          </ac:spMkLst>
        </pc:spChg>
        <pc:spChg chg="mod">
          <ac:chgData name="Haochun" userId="898e547e-b322-4c40-a52b-eefdc03f4b32" providerId="ADAL" clId="{E6150059-25F1-47E2-A953-4225D24DCE43}" dt="2020-09-27T08:48:57.316" v="866" actId="20577"/>
          <ac:spMkLst>
            <pc:docMk/>
            <pc:sldMk cId="3427140604" sldId="305"/>
            <ac:spMk id="3" creationId="{E9671BD8-1969-4B0B-BDE3-68B36DE5DBA8}"/>
          </ac:spMkLst>
        </pc:spChg>
      </pc:sldChg>
      <pc:sldMasterChg chg="del delSldLayout">
        <pc:chgData name="Haochun" userId="898e547e-b322-4c40-a52b-eefdc03f4b32" providerId="ADAL" clId="{E6150059-25F1-47E2-A953-4225D24DCE43}" dt="2020-09-27T08:06:41.517" v="14" actId="2696"/>
        <pc:sldMasterMkLst>
          <pc:docMk/>
          <pc:sldMasterMk cId="0" sldId="2147483706"/>
        </pc:sldMasterMkLst>
        <pc:sldLayoutChg chg="del">
          <pc:chgData name="Haochun" userId="898e547e-b322-4c40-a52b-eefdc03f4b32" providerId="ADAL" clId="{E6150059-25F1-47E2-A953-4225D24DCE43}" dt="2020-09-27T08:06:41.495" v="3" actId="2696"/>
          <pc:sldLayoutMkLst>
            <pc:docMk/>
            <pc:sldMasterMk cId="0" sldId="2147483706"/>
            <pc:sldLayoutMk cId="0" sldId="2147483648"/>
          </pc:sldLayoutMkLst>
        </pc:sldLayoutChg>
        <pc:sldLayoutChg chg="del">
          <pc:chgData name="Haochun" userId="898e547e-b322-4c40-a52b-eefdc03f4b32" providerId="ADAL" clId="{E6150059-25F1-47E2-A953-4225D24DCE43}" dt="2020-09-27T08:06:41.497" v="4" actId="2696"/>
          <pc:sldLayoutMkLst>
            <pc:docMk/>
            <pc:sldMasterMk cId="0" sldId="2147483706"/>
            <pc:sldLayoutMk cId="0" sldId="2147483649"/>
          </pc:sldLayoutMkLst>
        </pc:sldLayoutChg>
        <pc:sldLayoutChg chg="del">
          <pc:chgData name="Haochun" userId="898e547e-b322-4c40-a52b-eefdc03f4b32" providerId="ADAL" clId="{E6150059-25F1-47E2-A953-4225D24DCE43}" dt="2020-09-27T08:06:41.498" v="5" actId="2696"/>
          <pc:sldLayoutMkLst>
            <pc:docMk/>
            <pc:sldMasterMk cId="0" sldId="2147483706"/>
            <pc:sldLayoutMk cId="0" sldId="2147483650"/>
          </pc:sldLayoutMkLst>
        </pc:sldLayoutChg>
        <pc:sldLayoutChg chg="del">
          <pc:chgData name="Haochun" userId="898e547e-b322-4c40-a52b-eefdc03f4b32" providerId="ADAL" clId="{E6150059-25F1-47E2-A953-4225D24DCE43}" dt="2020-09-27T08:06:41.500" v="6" actId="2696"/>
          <pc:sldLayoutMkLst>
            <pc:docMk/>
            <pc:sldMasterMk cId="0" sldId="2147483706"/>
            <pc:sldLayoutMk cId="0" sldId="2147483651"/>
          </pc:sldLayoutMkLst>
        </pc:sldLayoutChg>
        <pc:sldLayoutChg chg="del">
          <pc:chgData name="Haochun" userId="898e547e-b322-4c40-a52b-eefdc03f4b32" providerId="ADAL" clId="{E6150059-25F1-47E2-A953-4225D24DCE43}" dt="2020-09-27T08:06:41.501" v="7" actId="2696"/>
          <pc:sldLayoutMkLst>
            <pc:docMk/>
            <pc:sldMasterMk cId="0" sldId="2147483706"/>
            <pc:sldLayoutMk cId="0" sldId="2147483652"/>
          </pc:sldLayoutMkLst>
        </pc:sldLayoutChg>
        <pc:sldLayoutChg chg="del">
          <pc:chgData name="Haochun" userId="898e547e-b322-4c40-a52b-eefdc03f4b32" providerId="ADAL" clId="{E6150059-25F1-47E2-A953-4225D24DCE43}" dt="2020-09-27T08:06:41.503" v="8" actId="2696"/>
          <pc:sldLayoutMkLst>
            <pc:docMk/>
            <pc:sldMasterMk cId="0" sldId="2147483706"/>
            <pc:sldLayoutMk cId="0" sldId="2147483653"/>
          </pc:sldLayoutMkLst>
        </pc:sldLayoutChg>
        <pc:sldLayoutChg chg="del">
          <pc:chgData name="Haochun" userId="898e547e-b322-4c40-a52b-eefdc03f4b32" providerId="ADAL" clId="{E6150059-25F1-47E2-A953-4225D24DCE43}" dt="2020-09-27T08:06:41.505" v="9" actId="2696"/>
          <pc:sldLayoutMkLst>
            <pc:docMk/>
            <pc:sldMasterMk cId="0" sldId="2147483706"/>
            <pc:sldLayoutMk cId="0" sldId="2147483654"/>
          </pc:sldLayoutMkLst>
        </pc:sldLayoutChg>
        <pc:sldLayoutChg chg="del">
          <pc:chgData name="Haochun" userId="898e547e-b322-4c40-a52b-eefdc03f4b32" providerId="ADAL" clId="{E6150059-25F1-47E2-A953-4225D24DCE43}" dt="2020-09-27T08:06:41.508" v="10" actId="2696"/>
          <pc:sldLayoutMkLst>
            <pc:docMk/>
            <pc:sldMasterMk cId="0" sldId="2147483706"/>
            <pc:sldLayoutMk cId="0" sldId="2147483655"/>
          </pc:sldLayoutMkLst>
        </pc:sldLayoutChg>
        <pc:sldLayoutChg chg="del">
          <pc:chgData name="Haochun" userId="898e547e-b322-4c40-a52b-eefdc03f4b32" providerId="ADAL" clId="{E6150059-25F1-47E2-A953-4225D24DCE43}" dt="2020-09-27T08:06:41.509" v="11" actId="2696"/>
          <pc:sldLayoutMkLst>
            <pc:docMk/>
            <pc:sldMasterMk cId="0" sldId="2147483706"/>
            <pc:sldLayoutMk cId="0" sldId="2147483656"/>
          </pc:sldLayoutMkLst>
        </pc:sldLayoutChg>
        <pc:sldLayoutChg chg="del">
          <pc:chgData name="Haochun" userId="898e547e-b322-4c40-a52b-eefdc03f4b32" providerId="ADAL" clId="{E6150059-25F1-47E2-A953-4225D24DCE43}" dt="2020-09-27T08:06:41.511" v="12" actId="2696"/>
          <pc:sldLayoutMkLst>
            <pc:docMk/>
            <pc:sldMasterMk cId="0" sldId="2147483706"/>
            <pc:sldLayoutMk cId="0" sldId="2147483657"/>
          </pc:sldLayoutMkLst>
        </pc:sldLayoutChg>
        <pc:sldLayoutChg chg="del">
          <pc:chgData name="Haochun" userId="898e547e-b322-4c40-a52b-eefdc03f4b32" providerId="ADAL" clId="{E6150059-25F1-47E2-A953-4225D24DCE43}" dt="2020-09-27T08:06:41.513" v="13" actId="2696"/>
          <pc:sldLayoutMkLst>
            <pc:docMk/>
            <pc:sldMasterMk cId="0" sldId="2147483706"/>
            <pc:sldLayoutMk cId="0" sldId="2147483658"/>
          </pc:sldLayoutMkLst>
        </pc:sldLayoutChg>
      </pc:sldMasterChg>
      <pc:sldMasterChg chg="add del addSldLayout delSldLayout">
        <pc:chgData name="Haochun" userId="898e547e-b322-4c40-a52b-eefdc03f4b32" providerId="ADAL" clId="{E6150059-25F1-47E2-A953-4225D24DCE43}" dt="2020-09-27T08:07:43.139" v="37" actId="2696"/>
        <pc:sldMasterMkLst>
          <pc:docMk/>
          <pc:sldMasterMk cId="0" sldId="2147483711"/>
        </pc:sldMasterMkLst>
        <pc:sldLayoutChg chg="add del">
          <pc:chgData name="Haochun" userId="898e547e-b322-4c40-a52b-eefdc03f4b32" providerId="ADAL" clId="{E6150059-25F1-47E2-A953-4225D24DCE43}" dt="2020-09-27T08:07:43.137" v="36" actId="2696"/>
          <pc:sldLayoutMkLst>
            <pc:docMk/>
            <pc:sldMasterMk cId="0" sldId="2147483711"/>
            <pc:sldLayoutMk cId="0" sldId="2147483712"/>
          </pc:sldLayoutMkLst>
        </pc:sldLayoutChg>
      </pc:sldMasterChg>
      <pc:sldMasterChg chg="add del addSldLayout delSldLayout">
        <pc:chgData name="Haochun" userId="898e547e-b322-4c40-a52b-eefdc03f4b32" providerId="ADAL" clId="{E6150059-25F1-47E2-A953-4225D24DCE43}" dt="2020-09-27T08:08:28.968" v="49" actId="27028"/>
        <pc:sldMasterMkLst>
          <pc:docMk/>
          <pc:sldMasterMk cId="0" sldId="2147483716"/>
        </pc:sldMasterMkLst>
        <pc:sldLayoutChg chg="add del">
          <pc:chgData name="Haochun" userId="898e547e-b322-4c40-a52b-eefdc03f4b32" providerId="ADAL" clId="{E6150059-25F1-47E2-A953-4225D24DCE43}" dt="2020-09-27T08:08:28.968" v="49" actId="27028"/>
          <pc:sldLayoutMkLst>
            <pc:docMk/>
            <pc:sldMasterMk cId="0" sldId="2147483716"/>
            <pc:sldLayoutMk cId="0" sldId="2147483717"/>
          </pc:sldLayoutMkLst>
        </pc:sldLayoutChg>
      </pc:sldMasterChg>
      <pc:sldMasterChg chg="add addSldLayout">
        <pc:chgData name="Haochun" userId="898e547e-b322-4c40-a52b-eefdc03f4b32" providerId="ADAL" clId="{E6150059-25F1-47E2-A953-4225D24DCE43}" dt="2020-09-27T08:31:45.070" v="311" actId="27028"/>
        <pc:sldMasterMkLst>
          <pc:docMk/>
          <pc:sldMasterMk cId="0" sldId="2147483728"/>
        </pc:sldMasterMkLst>
        <pc:sldLayoutChg chg="add">
          <pc:chgData name="Haochun" userId="898e547e-b322-4c40-a52b-eefdc03f4b32" providerId="ADAL" clId="{E6150059-25F1-47E2-A953-4225D24DCE43}" dt="2020-09-27T08:31:33.124" v="309" actId="27028"/>
          <pc:sldLayoutMkLst>
            <pc:docMk/>
            <pc:sldMasterMk cId="0" sldId="2147483728"/>
            <pc:sldLayoutMk cId="942311166" sldId="2147483726"/>
          </pc:sldLayoutMkLst>
        </pc:sldLayoutChg>
        <pc:sldLayoutChg chg="add">
          <pc:chgData name="Haochun" userId="898e547e-b322-4c40-a52b-eefdc03f4b32" providerId="ADAL" clId="{E6150059-25F1-47E2-A953-4225D24DCE43}" dt="2020-09-27T08:31:45.070" v="311" actId="27028"/>
          <pc:sldLayoutMkLst>
            <pc:docMk/>
            <pc:sldMasterMk cId="0" sldId="2147483728"/>
            <pc:sldLayoutMk cId="0" sldId="214748372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8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6fc32a7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6fc32a7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306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c777ea132_18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g9c777ea132_18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c777ea132_18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9c777ea132_18_8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c777ea132_18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9c777ea132_18_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c777ea132_18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g9c777ea132_18_9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c777ea132_18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g9c777ea132_18_9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c777ea132_18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9c777ea132_18_1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9c777ea132_2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g9c777ea132_2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9c777ea132_2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g9c777ea132_2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9c777ea132_2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g9c777ea132_23_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c777ea132_8_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c777ea132_8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9c777ea132_4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g9c777ea132_4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9c777ea132_43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g9c777ea132_43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9c777ea132_4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4" name="Google Shape;764;g9c777ea132_4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9c777ea132_43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g9c777ea132_43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9c777ea132_4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6" name="Google Shape;776;g9c777ea132_4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c777ea132_43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g9c777ea132_43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9c777ea132_43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8" name="Google Shape;788;g9c777ea132_43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9c777ea132_4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4" name="Google Shape;794;g9c777ea132_4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9c777ea132_43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g9c777ea132_43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c777ea132_43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g9c777ea132_43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c777ea132_8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9c777ea132_8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c777ea132_8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c777ea132_8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9c777ea132_13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9c777ea132_13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c777ea132_1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9c777ea132_1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9c777ea132_1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g9c777ea132_13_1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c777ea132_13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9c777ea132_13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66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1"/>
        <p:cNvGrpSpPr/>
        <p:nvPr/>
      </p:nvGrpSpPr>
      <p:grpSpPr>
        <a:xfrm>
          <a:off x="0" y="0"/>
          <a:ext cx="0" cy="0"/>
          <a:chOff x="0" y="0"/>
          <a:chExt cx="0" cy="0"/>
        </a:xfrm>
      </p:grpSpPr>
      <p:sp>
        <p:nvSpPr>
          <p:cNvPr id="102" name="Google Shape;102;p26"/>
          <p:cNvSpPr/>
          <p:nvPr/>
        </p:nvSpPr>
        <p:spPr>
          <a:xfrm>
            <a:off x="0" y="-2381"/>
            <a:ext cx="9144000" cy="3902869"/>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26"/>
          <p:cNvSpPr txBox="1">
            <a:spLocks noGrp="1"/>
          </p:cNvSpPr>
          <p:nvPr>
            <p:ph type="ctrTitle"/>
          </p:nvPr>
        </p:nvSpPr>
        <p:spPr>
          <a:xfrm>
            <a:off x="607501" y="1086860"/>
            <a:ext cx="7929000" cy="222828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6"/>
          <p:cNvSpPr txBox="1">
            <a:spLocks noGrp="1"/>
          </p:cNvSpPr>
          <p:nvPr>
            <p:ph type="subTitle" idx="1"/>
          </p:nvPr>
        </p:nvSpPr>
        <p:spPr>
          <a:xfrm>
            <a:off x="607501" y="3960635"/>
            <a:ext cx="7929000" cy="326231"/>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lvl="0" algn="l">
              <a:spcBef>
                <a:spcPts val="300"/>
              </a:spcBef>
              <a:spcAft>
                <a:spcPts val="0"/>
              </a:spcAft>
              <a:buSzPts val="1400"/>
              <a:buNone/>
              <a:defRPr>
                <a:solidFill>
                  <a:schemeClr val="lt1"/>
                </a:solidFill>
              </a:defRPr>
            </a:lvl1pPr>
            <a:lvl2pPr lvl="1" algn="ctr">
              <a:spcBef>
                <a:spcPts val="500"/>
              </a:spcBef>
              <a:spcAft>
                <a:spcPts val="0"/>
              </a:spcAft>
              <a:buSzPts val="1200"/>
              <a:buNone/>
              <a:defRPr>
                <a:solidFill>
                  <a:schemeClr val="lt1"/>
                </a:solidFill>
              </a:defRPr>
            </a:lvl2pPr>
            <a:lvl3pPr lvl="2" algn="ctr">
              <a:spcBef>
                <a:spcPts val="500"/>
              </a:spcBef>
              <a:spcAft>
                <a:spcPts val="0"/>
              </a:spcAft>
              <a:buSzPts val="1100"/>
              <a:buNone/>
              <a:defRPr>
                <a:solidFill>
                  <a:schemeClr val="lt1"/>
                </a:solidFill>
              </a:defRPr>
            </a:lvl3pPr>
            <a:lvl4pPr lvl="3" algn="ctr">
              <a:spcBef>
                <a:spcPts val="500"/>
              </a:spcBef>
              <a:spcAft>
                <a:spcPts val="0"/>
              </a:spcAft>
              <a:buSzPts val="900"/>
              <a:buNone/>
              <a:defRPr>
                <a:solidFill>
                  <a:schemeClr val="lt1"/>
                </a:solidFill>
              </a:defRPr>
            </a:lvl4pPr>
            <a:lvl5pPr lvl="4" algn="ctr">
              <a:spcBef>
                <a:spcPts val="500"/>
              </a:spcBef>
              <a:spcAft>
                <a:spcPts val="0"/>
              </a:spcAft>
              <a:buSzPts val="900"/>
              <a:buNone/>
              <a:defRPr>
                <a:solidFill>
                  <a:schemeClr val="lt1"/>
                </a:solidFill>
              </a:defRPr>
            </a:lvl5pPr>
            <a:lvl6pPr lvl="5" algn="ctr">
              <a:spcBef>
                <a:spcPts val="500"/>
              </a:spcBef>
              <a:spcAft>
                <a:spcPts val="0"/>
              </a:spcAft>
              <a:buSzPts val="900"/>
              <a:buNone/>
              <a:defRPr>
                <a:solidFill>
                  <a:schemeClr val="lt1"/>
                </a:solidFill>
              </a:defRPr>
            </a:lvl6pPr>
            <a:lvl7pPr lvl="6" algn="ctr">
              <a:spcBef>
                <a:spcPts val="500"/>
              </a:spcBef>
              <a:spcAft>
                <a:spcPts val="0"/>
              </a:spcAft>
              <a:buSzPts val="900"/>
              <a:buNone/>
              <a:defRPr>
                <a:solidFill>
                  <a:schemeClr val="lt1"/>
                </a:solidFill>
              </a:defRPr>
            </a:lvl7pPr>
            <a:lvl8pPr lvl="7" algn="ctr">
              <a:spcBef>
                <a:spcPts val="500"/>
              </a:spcBef>
              <a:spcAft>
                <a:spcPts val="0"/>
              </a:spcAft>
              <a:buSzPts val="900"/>
              <a:buNone/>
              <a:defRPr>
                <a:solidFill>
                  <a:schemeClr val="lt1"/>
                </a:solidFill>
              </a:defRPr>
            </a:lvl8pPr>
            <a:lvl9pPr lvl="8" algn="ctr">
              <a:spcBef>
                <a:spcPts val="500"/>
              </a:spcBef>
              <a:spcAft>
                <a:spcPts val="500"/>
              </a:spcAft>
              <a:buSzPts val="900"/>
              <a:buNone/>
              <a:defRPr>
                <a:solidFill>
                  <a:schemeClr val="lt1"/>
                </a:solidFill>
              </a:defRPr>
            </a:lvl9pPr>
          </a:lstStyle>
          <a:p>
            <a:endParaRPr/>
          </a:p>
        </p:txBody>
      </p:sp>
      <p:sp>
        <p:nvSpPr>
          <p:cNvPr id="105" name="Google Shape;105;p26"/>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26"/>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7" name="Google Shape;107;p26"/>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27"/>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27"/>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7"/>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12" name="Google Shape;112;p27"/>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27"/>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27"/>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5"/>
        <p:cNvGrpSpPr/>
        <p:nvPr/>
      </p:nvGrpSpPr>
      <p:grpSpPr>
        <a:xfrm>
          <a:off x="0" y="0"/>
          <a:ext cx="0" cy="0"/>
          <a:chOff x="0" y="0"/>
          <a:chExt cx="0" cy="0"/>
        </a:xfrm>
      </p:grpSpPr>
      <p:sp>
        <p:nvSpPr>
          <p:cNvPr id="116" name="Google Shape;116;p28"/>
          <p:cNvSpPr/>
          <p:nvPr/>
        </p:nvSpPr>
        <p:spPr>
          <a:xfrm>
            <a:off x="0" y="1"/>
            <a:ext cx="9144000" cy="3902869"/>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7" name="Google Shape;117;p28"/>
          <p:cNvSpPr txBox="1">
            <a:spLocks noGrp="1"/>
          </p:cNvSpPr>
          <p:nvPr>
            <p:ph type="title"/>
          </p:nvPr>
        </p:nvSpPr>
        <p:spPr>
          <a:xfrm>
            <a:off x="607500" y="2213547"/>
            <a:ext cx="7921064" cy="1101600"/>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r">
              <a:spcBef>
                <a:spcPts val="0"/>
              </a:spcBef>
              <a:spcAft>
                <a:spcPts val="0"/>
              </a:spcAft>
              <a:buClr>
                <a:srgbClr val="FEFEFE"/>
              </a:buClr>
              <a:buSzPts val="3600"/>
              <a:buFont typeface="Century Gothic"/>
              <a:buNone/>
              <a:defRPr sz="36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8"/>
          <p:cNvSpPr txBox="1">
            <a:spLocks noGrp="1"/>
          </p:cNvSpPr>
          <p:nvPr>
            <p:ph type="body" idx="1"/>
          </p:nvPr>
        </p:nvSpPr>
        <p:spPr>
          <a:xfrm>
            <a:off x="607500" y="3960901"/>
            <a:ext cx="7921064" cy="325466"/>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r">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119" name="Google Shape;119;p28"/>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8"/>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8"/>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29"/>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24" name="Google Shape;124;p29"/>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29"/>
          <p:cNvSpPr txBox="1">
            <a:spLocks noGrp="1"/>
          </p:cNvSpPr>
          <p:nvPr>
            <p:ph type="body" idx="1"/>
          </p:nvPr>
        </p:nvSpPr>
        <p:spPr>
          <a:xfrm>
            <a:off x="614034" y="1666715"/>
            <a:ext cx="3889405" cy="272907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26" name="Google Shape;126;p29"/>
          <p:cNvSpPr txBox="1">
            <a:spLocks noGrp="1"/>
          </p:cNvSpPr>
          <p:nvPr>
            <p:ph type="body" idx="2"/>
          </p:nvPr>
        </p:nvSpPr>
        <p:spPr>
          <a:xfrm>
            <a:off x="4640561" y="1666715"/>
            <a:ext cx="3895937" cy="272907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27" name="Google Shape;127;p29"/>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9"/>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9"/>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0"/>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2" name="Google Shape;132;p30"/>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0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30"/>
          <p:cNvSpPr txBox="1">
            <a:spLocks noGrp="1"/>
          </p:cNvSpPr>
          <p:nvPr>
            <p:ph type="body" idx="1"/>
          </p:nvPr>
        </p:nvSpPr>
        <p:spPr>
          <a:xfrm>
            <a:off x="611046" y="1631156"/>
            <a:ext cx="3892393"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134" name="Google Shape;134;p30"/>
          <p:cNvSpPr txBox="1">
            <a:spLocks noGrp="1"/>
          </p:cNvSpPr>
          <p:nvPr>
            <p:ph type="body" idx="2"/>
          </p:nvPr>
        </p:nvSpPr>
        <p:spPr>
          <a:xfrm>
            <a:off x="611047" y="2063354"/>
            <a:ext cx="3892392"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35" name="Google Shape;135;p30"/>
          <p:cNvSpPr txBox="1">
            <a:spLocks noGrp="1"/>
          </p:cNvSpPr>
          <p:nvPr>
            <p:ph type="body" idx="3"/>
          </p:nvPr>
        </p:nvSpPr>
        <p:spPr>
          <a:xfrm>
            <a:off x="4640561" y="1631156"/>
            <a:ext cx="3895937" cy="432197"/>
          </a:xfrm>
          <a:prstGeom prst="rect">
            <a:avLst/>
          </a:prstGeom>
          <a:noFill/>
          <a:ln>
            <a:noFill/>
          </a:ln>
          <a:effectLst>
            <a:outerShdw blurRad="50800">
              <a:srgbClr val="000000">
                <a:alpha val="40000"/>
              </a:srgbClr>
            </a:outerShdw>
          </a:effectLst>
        </p:spPr>
        <p:txBody>
          <a:bodyPr spcFirstLastPara="1" wrap="square" lIns="68575" tIns="34275" rIns="68575" bIns="34275" anchor="b" anchorCtr="0">
            <a:noAutofit/>
          </a:bodyPr>
          <a:lstStyle>
            <a:lvl1pPr marL="457200" lvl="0" indent="-228600" algn="ctr">
              <a:spcBef>
                <a:spcPts val="300"/>
              </a:spcBef>
              <a:spcAft>
                <a:spcPts val="0"/>
              </a:spcAft>
              <a:buSzPts val="1500"/>
              <a:buNone/>
              <a:defRPr sz="1500" b="0"/>
            </a:lvl1pPr>
            <a:lvl2pPr marL="914400" lvl="1" indent="-228600" algn="l">
              <a:spcBef>
                <a:spcPts val="500"/>
              </a:spcBef>
              <a:spcAft>
                <a:spcPts val="0"/>
              </a:spcAft>
              <a:buSzPts val="1500"/>
              <a:buNone/>
              <a:defRPr sz="1500" b="1"/>
            </a:lvl2pPr>
            <a:lvl3pPr marL="1371600" lvl="2" indent="-228600" algn="l">
              <a:spcBef>
                <a:spcPts val="500"/>
              </a:spcBef>
              <a:spcAft>
                <a:spcPts val="0"/>
              </a:spcAft>
              <a:buSzPts val="1400"/>
              <a:buNone/>
              <a:defRPr sz="1400" b="1"/>
            </a:lvl3pPr>
            <a:lvl4pPr marL="1828800" lvl="3" indent="-228600" algn="l">
              <a:spcBef>
                <a:spcPts val="500"/>
              </a:spcBef>
              <a:spcAft>
                <a:spcPts val="0"/>
              </a:spcAft>
              <a:buSzPts val="1200"/>
              <a:buNone/>
              <a:defRPr sz="1200" b="1"/>
            </a:lvl4pPr>
            <a:lvl5pPr marL="2286000" lvl="4" indent="-228600" algn="l">
              <a:spcBef>
                <a:spcPts val="500"/>
              </a:spcBef>
              <a:spcAft>
                <a:spcPts val="0"/>
              </a:spcAft>
              <a:buSzPts val="1200"/>
              <a:buNone/>
              <a:defRPr sz="1200" b="1"/>
            </a:lvl5pPr>
            <a:lvl6pPr marL="2743200" lvl="5" indent="-228600" algn="l">
              <a:spcBef>
                <a:spcPts val="500"/>
              </a:spcBef>
              <a:spcAft>
                <a:spcPts val="0"/>
              </a:spcAft>
              <a:buSzPts val="1200"/>
              <a:buNone/>
              <a:defRPr sz="1200" b="1"/>
            </a:lvl6pPr>
            <a:lvl7pPr marL="3200400" lvl="6" indent="-228600" algn="l">
              <a:spcBef>
                <a:spcPts val="500"/>
              </a:spcBef>
              <a:spcAft>
                <a:spcPts val="0"/>
              </a:spcAft>
              <a:buSzPts val="1200"/>
              <a:buNone/>
              <a:defRPr sz="1200" b="1"/>
            </a:lvl7pPr>
            <a:lvl8pPr marL="3657600" lvl="7" indent="-228600" algn="l">
              <a:spcBef>
                <a:spcPts val="500"/>
              </a:spcBef>
              <a:spcAft>
                <a:spcPts val="0"/>
              </a:spcAft>
              <a:buSzPts val="1200"/>
              <a:buNone/>
              <a:defRPr sz="1200" b="1"/>
            </a:lvl8pPr>
            <a:lvl9pPr marL="4114800" lvl="8" indent="-228600" algn="l">
              <a:spcBef>
                <a:spcPts val="500"/>
              </a:spcBef>
              <a:spcAft>
                <a:spcPts val="500"/>
              </a:spcAft>
              <a:buSzPts val="1200"/>
              <a:buNone/>
              <a:defRPr sz="1200" b="1"/>
            </a:lvl9pPr>
          </a:lstStyle>
          <a:p>
            <a:endParaRPr/>
          </a:p>
        </p:txBody>
      </p:sp>
      <p:sp>
        <p:nvSpPr>
          <p:cNvPr id="136" name="Google Shape;136;p30"/>
          <p:cNvSpPr txBox="1">
            <a:spLocks noGrp="1"/>
          </p:cNvSpPr>
          <p:nvPr>
            <p:ph type="body" idx="4"/>
          </p:nvPr>
        </p:nvSpPr>
        <p:spPr>
          <a:xfrm>
            <a:off x="4640561" y="2063354"/>
            <a:ext cx="3895937" cy="233243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37" name="Google Shape;137;p30"/>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p30"/>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p30"/>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31"/>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42" name="Google Shape;142;p31"/>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3" name="Google Shape;143;p31"/>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31"/>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5" name="Google Shape;145;p31"/>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2"/>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8" name="Google Shape;148;p32"/>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32"/>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0"/>
        <p:cNvGrpSpPr/>
        <p:nvPr/>
      </p:nvGrpSpPr>
      <p:grpSpPr>
        <a:xfrm>
          <a:off x="0" y="0"/>
          <a:ext cx="0" cy="0"/>
          <a:chOff x="0" y="0"/>
          <a:chExt cx="0" cy="0"/>
        </a:xfrm>
      </p:grpSpPr>
      <p:sp>
        <p:nvSpPr>
          <p:cNvPr id="151" name="Google Shape;151;p33"/>
          <p:cNvSpPr/>
          <p:nvPr/>
        </p:nvSpPr>
        <p:spPr>
          <a:xfrm>
            <a:off x="804863" y="334565"/>
            <a:ext cx="2660650" cy="13609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52" name="Google Shape;152;p33"/>
          <p:cNvSpPr txBox="1">
            <a:spLocks noGrp="1"/>
          </p:cNvSpPr>
          <p:nvPr>
            <p:ph type="title"/>
          </p:nvPr>
        </p:nvSpPr>
        <p:spPr>
          <a:xfrm>
            <a:off x="804863" y="334566"/>
            <a:ext cx="2660650" cy="1213797"/>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500"/>
              <a:buFont typeface="Century Gothic"/>
              <a:buNone/>
              <a:defRPr sz="1500" b="1"/>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3" name="Google Shape;153;p33"/>
          <p:cNvSpPr txBox="1">
            <a:spLocks noGrp="1"/>
          </p:cNvSpPr>
          <p:nvPr>
            <p:ph type="body" idx="1"/>
          </p:nvPr>
        </p:nvSpPr>
        <p:spPr>
          <a:xfrm>
            <a:off x="3641725" y="334566"/>
            <a:ext cx="4689475" cy="4061222"/>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54" name="Google Shape;154;p33"/>
          <p:cNvSpPr txBox="1">
            <a:spLocks noGrp="1"/>
          </p:cNvSpPr>
          <p:nvPr>
            <p:ph type="body" idx="2"/>
          </p:nvPr>
        </p:nvSpPr>
        <p:spPr>
          <a:xfrm>
            <a:off x="804863" y="1695554"/>
            <a:ext cx="2660650" cy="270023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228600" algn="l">
              <a:spcBef>
                <a:spcPts val="200"/>
              </a:spcBef>
              <a:spcAft>
                <a:spcPts val="0"/>
              </a:spcAft>
              <a:buSzPts val="1100"/>
              <a:buNone/>
              <a:defRPr sz="11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55" name="Google Shape;155;p33"/>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6" name="Google Shape;156;p33"/>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33"/>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611046" y="545642"/>
            <a:ext cx="3639741" cy="121287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34"/>
          <p:cNvSpPr>
            <a:spLocks noGrp="1"/>
          </p:cNvSpPr>
          <p:nvPr>
            <p:ph type="pic" idx="2"/>
          </p:nvPr>
        </p:nvSpPr>
        <p:spPr>
          <a:xfrm>
            <a:off x="4573588" y="0"/>
            <a:ext cx="4570412" cy="5143500"/>
          </a:xfrm>
          <a:prstGeom prst="rect">
            <a:avLst/>
          </a:prstGeom>
          <a:noFill/>
          <a:ln w="952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lvl1pPr marR="0" lvl="0" algn="ctr" rtl="0">
              <a:spcBef>
                <a:spcPts val="200"/>
              </a:spcBef>
              <a:spcAft>
                <a:spcPts val="0"/>
              </a:spcAft>
              <a:buClr>
                <a:schemeClr val="accent1"/>
              </a:buClr>
              <a:buSzPts val="1100"/>
              <a:buFont typeface="Noto Sans Symbols"/>
              <a:buNone/>
              <a:defRPr sz="1100" b="0" i="0" u="none" strike="noStrike" cap="none">
                <a:solidFill>
                  <a:schemeClr val="lt1"/>
                </a:solidFill>
                <a:latin typeface="Century Gothic"/>
                <a:ea typeface="Century Gothic"/>
                <a:cs typeface="Century Gothic"/>
                <a:sym typeface="Century Gothic"/>
              </a:defRPr>
            </a:lvl1pPr>
            <a:lvl2pPr marR="0" lvl="1"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R="0" lvl="2"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R="0" lvl="3"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R="0" lvl="4"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R="0" lvl="5"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R="0" lvl="6"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R="0" lvl="7"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R="0" lvl="8"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61" name="Google Shape;161;p34"/>
          <p:cNvSpPr txBox="1">
            <a:spLocks noGrp="1"/>
          </p:cNvSpPr>
          <p:nvPr>
            <p:ph type="body" idx="1"/>
          </p:nvPr>
        </p:nvSpPr>
        <p:spPr>
          <a:xfrm>
            <a:off x="611046" y="1758513"/>
            <a:ext cx="3639741" cy="263727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62" name="Google Shape;162;p34"/>
          <p:cNvSpPr txBox="1">
            <a:spLocks noGrp="1"/>
          </p:cNvSpPr>
          <p:nvPr>
            <p:ph type="dt" idx="10"/>
          </p:nvPr>
        </p:nvSpPr>
        <p:spPr>
          <a:xfrm>
            <a:off x="2914358" y="4531022"/>
            <a:ext cx="73265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34"/>
          <p:cNvSpPr txBox="1">
            <a:spLocks noGrp="1"/>
          </p:cNvSpPr>
          <p:nvPr>
            <p:ph type="ftr" idx="11"/>
          </p:nvPr>
        </p:nvSpPr>
        <p:spPr>
          <a:xfrm>
            <a:off x="442797" y="4531022"/>
            <a:ext cx="247156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34"/>
          <p:cNvSpPr txBox="1">
            <a:spLocks noGrp="1"/>
          </p:cNvSpPr>
          <p:nvPr>
            <p:ph type="sldNum" idx="12"/>
          </p:nvPr>
        </p:nvSpPr>
        <p:spPr>
          <a:xfrm>
            <a:off x="3647017"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607500" y="3600450"/>
            <a:ext cx="7921064" cy="425053"/>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7" name="Google Shape;167;p35"/>
          <p:cNvSpPr>
            <a:spLocks noGrp="1"/>
          </p:cNvSpPr>
          <p:nvPr>
            <p:ph type="pic" idx="2"/>
          </p:nvPr>
        </p:nvSpPr>
        <p:spPr>
          <a:xfrm>
            <a:off x="0" y="0"/>
            <a:ext cx="9144000" cy="360045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68575" tIns="34275" rIns="68575" bIns="34275" anchor="t" anchorCtr="0">
            <a:noAutofit/>
          </a:bodyPr>
          <a:lstStyle>
            <a:lvl1pPr marR="0" lvl="0" algn="ctr" rtl="0">
              <a:spcBef>
                <a:spcPts val="200"/>
              </a:spcBef>
              <a:spcAft>
                <a:spcPts val="0"/>
              </a:spcAft>
              <a:buClr>
                <a:schemeClr val="accent1"/>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1pPr>
            <a:lvl2pPr marR="0" lvl="1"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R="0" lvl="2"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R="0" lvl="3"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R="0" lvl="4"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R="0" lvl="5"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R="0" lvl="6"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R="0" lvl="7"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R="0" lvl="8"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68" name="Google Shape;168;p35"/>
          <p:cNvSpPr txBox="1">
            <a:spLocks noGrp="1"/>
          </p:cNvSpPr>
          <p:nvPr>
            <p:ph type="body" idx="1"/>
          </p:nvPr>
        </p:nvSpPr>
        <p:spPr>
          <a:xfrm>
            <a:off x="607500" y="4025503"/>
            <a:ext cx="7921064" cy="370284"/>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lvl="0" indent="-228600" algn="l">
              <a:spcBef>
                <a:spcPts val="200"/>
              </a:spcBef>
              <a:spcAft>
                <a:spcPts val="0"/>
              </a:spcAft>
              <a:buSzPts val="900"/>
              <a:buNone/>
              <a:defRPr sz="900"/>
            </a:lvl1pPr>
            <a:lvl2pPr marL="914400" lvl="1" indent="-228600" algn="l">
              <a:spcBef>
                <a:spcPts val="500"/>
              </a:spcBef>
              <a:spcAft>
                <a:spcPts val="0"/>
              </a:spcAft>
              <a:buSzPts val="900"/>
              <a:buNone/>
              <a:defRPr sz="900"/>
            </a:lvl2pPr>
            <a:lvl3pPr marL="1371600" lvl="2" indent="-228600" algn="l">
              <a:spcBef>
                <a:spcPts val="500"/>
              </a:spcBef>
              <a:spcAft>
                <a:spcPts val="0"/>
              </a:spcAft>
              <a:buSzPts val="800"/>
              <a:buNone/>
              <a:defRPr sz="800"/>
            </a:lvl3pPr>
            <a:lvl4pPr marL="1828800" lvl="3" indent="-228600" algn="l">
              <a:spcBef>
                <a:spcPts val="500"/>
              </a:spcBef>
              <a:spcAft>
                <a:spcPts val="0"/>
              </a:spcAft>
              <a:buSzPts val="700"/>
              <a:buNone/>
              <a:defRPr sz="700"/>
            </a:lvl4pPr>
            <a:lvl5pPr marL="2286000" lvl="4" indent="-228600" algn="l">
              <a:spcBef>
                <a:spcPts val="500"/>
              </a:spcBef>
              <a:spcAft>
                <a:spcPts val="0"/>
              </a:spcAft>
              <a:buSzPts val="700"/>
              <a:buNone/>
              <a:defRPr sz="700"/>
            </a:lvl5pPr>
            <a:lvl6pPr marL="2743200" lvl="5" indent="-228600" algn="l">
              <a:spcBef>
                <a:spcPts val="500"/>
              </a:spcBef>
              <a:spcAft>
                <a:spcPts val="0"/>
              </a:spcAft>
              <a:buSzPts val="700"/>
              <a:buNone/>
              <a:defRPr sz="700"/>
            </a:lvl6pPr>
            <a:lvl7pPr marL="3200400" lvl="6" indent="-228600" algn="l">
              <a:spcBef>
                <a:spcPts val="500"/>
              </a:spcBef>
              <a:spcAft>
                <a:spcPts val="0"/>
              </a:spcAft>
              <a:buSzPts val="700"/>
              <a:buNone/>
              <a:defRPr sz="700"/>
            </a:lvl7pPr>
            <a:lvl8pPr marL="3657600" lvl="7" indent="-228600" algn="l">
              <a:spcBef>
                <a:spcPts val="500"/>
              </a:spcBef>
              <a:spcAft>
                <a:spcPts val="0"/>
              </a:spcAft>
              <a:buSzPts val="700"/>
              <a:buNone/>
              <a:defRPr sz="700"/>
            </a:lvl8pPr>
            <a:lvl9pPr marL="4114800" lvl="8" indent="-228600" algn="l">
              <a:spcBef>
                <a:spcPts val="500"/>
              </a:spcBef>
              <a:spcAft>
                <a:spcPts val="500"/>
              </a:spcAft>
              <a:buSzPts val="700"/>
              <a:buNone/>
              <a:defRPr sz="700"/>
            </a:lvl9pPr>
          </a:lstStyle>
          <a:p>
            <a:endParaRPr/>
          </a:p>
        </p:txBody>
      </p:sp>
      <p:sp>
        <p:nvSpPr>
          <p:cNvPr id="169" name="Google Shape;169;p35"/>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35"/>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1" name="Google Shape;171;p3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2"/>
        <p:cNvGrpSpPr/>
        <p:nvPr/>
      </p:nvGrpSpPr>
      <p:grpSpPr>
        <a:xfrm>
          <a:off x="0" y="0"/>
          <a:ext cx="0" cy="0"/>
          <a:chOff x="0" y="0"/>
          <a:chExt cx="0" cy="0"/>
        </a:xfrm>
      </p:grpSpPr>
      <p:sp>
        <p:nvSpPr>
          <p:cNvPr id="173" name="Google Shape;173;p36"/>
          <p:cNvSpPr/>
          <p:nvPr/>
        </p:nvSpPr>
        <p:spPr>
          <a:xfrm>
            <a:off x="473773" y="811092"/>
            <a:ext cx="4749312" cy="242939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4" name="Google Shape;174;p36"/>
          <p:cNvSpPr txBox="1">
            <a:spLocks noGrp="1"/>
          </p:cNvSpPr>
          <p:nvPr>
            <p:ph type="title"/>
          </p:nvPr>
        </p:nvSpPr>
        <p:spPr>
          <a:xfrm>
            <a:off x="638239" y="928876"/>
            <a:ext cx="4420380" cy="1984434"/>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3200"/>
              <a:buFont typeface="Century Gothic"/>
              <a:buNone/>
              <a:defRPr sz="3200" b="1"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5" name="Google Shape;175;p36"/>
          <p:cNvSpPr txBox="1">
            <a:spLocks noGrp="1"/>
          </p:cNvSpPr>
          <p:nvPr>
            <p:ph type="body" idx="1"/>
          </p:nvPr>
        </p:nvSpPr>
        <p:spPr>
          <a:xfrm>
            <a:off x="639893" y="3332760"/>
            <a:ext cx="4418727" cy="534931"/>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None/>
              <a:defRPr sz="1400">
                <a:solidFill>
                  <a:schemeClr val="lt1"/>
                </a:solidFill>
              </a:defRPr>
            </a:lvl1pPr>
            <a:lvl2pPr marL="914400" lvl="1" indent="-228600" algn="l">
              <a:spcBef>
                <a:spcPts val="500"/>
              </a:spcBef>
              <a:spcAft>
                <a:spcPts val="0"/>
              </a:spcAft>
              <a:buSzPts val="1400"/>
              <a:buNone/>
              <a:defRPr sz="1400">
                <a:solidFill>
                  <a:schemeClr val="lt1"/>
                </a:solidFill>
              </a:defRPr>
            </a:lvl2pPr>
            <a:lvl3pPr marL="1371600" lvl="2" indent="-228600" algn="l">
              <a:spcBef>
                <a:spcPts val="500"/>
              </a:spcBef>
              <a:spcAft>
                <a:spcPts val="0"/>
              </a:spcAft>
              <a:buSzPts val="1200"/>
              <a:buNone/>
              <a:defRPr sz="1200">
                <a:solidFill>
                  <a:schemeClr val="lt1"/>
                </a:solidFill>
              </a:defRPr>
            </a:lvl3pPr>
            <a:lvl4pPr marL="1828800" lvl="3" indent="-228600" algn="l">
              <a:spcBef>
                <a:spcPts val="500"/>
              </a:spcBef>
              <a:spcAft>
                <a:spcPts val="0"/>
              </a:spcAft>
              <a:buSzPts val="1100"/>
              <a:buNone/>
              <a:defRPr sz="1100">
                <a:solidFill>
                  <a:schemeClr val="lt1"/>
                </a:solidFill>
              </a:defRPr>
            </a:lvl4pPr>
            <a:lvl5pPr marL="2286000" lvl="4" indent="-228600" algn="l">
              <a:spcBef>
                <a:spcPts val="500"/>
              </a:spcBef>
              <a:spcAft>
                <a:spcPts val="0"/>
              </a:spcAft>
              <a:buSzPts val="1100"/>
              <a:buNone/>
              <a:defRPr sz="1100">
                <a:solidFill>
                  <a:schemeClr val="lt1"/>
                </a:solidFill>
              </a:defRPr>
            </a:lvl5pPr>
            <a:lvl6pPr marL="2743200" lvl="5" indent="-228600" algn="l">
              <a:spcBef>
                <a:spcPts val="500"/>
              </a:spcBef>
              <a:spcAft>
                <a:spcPts val="0"/>
              </a:spcAft>
              <a:buSzPts val="1100"/>
              <a:buNone/>
              <a:defRPr sz="1100">
                <a:solidFill>
                  <a:schemeClr val="lt1"/>
                </a:solidFill>
              </a:defRPr>
            </a:lvl6pPr>
            <a:lvl7pPr marL="3200400" lvl="6" indent="-228600" algn="l">
              <a:spcBef>
                <a:spcPts val="500"/>
              </a:spcBef>
              <a:spcAft>
                <a:spcPts val="0"/>
              </a:spcAft>
              <a:buSzPts val="1100"/>
              <a:buNone/>
              <a:defRPr sz="1100">
                <a:solidFill>
                  <a:schemeClr val="lt1"/>
                </a:solidFill>
              </a:defRPr>
            </a:lvl7pPr>
            <a:lvl8pPr marL="3657600" lvl="7" indent="-228600" algn="l">
              <a:spcBef>
                <a:spcPts val="500"/>
              </a:spcBef>
              <a:spcAft>
                <a:spcPts val="0"/>
              </a:spcAft>
              <a:buSzPts val="1100"/>
              <a:buNone/>
              <a:defRPr sz="1100">
                <a:solidFill>
                  <a:schemeClr val="lt1"/>
                </a:solidFill>
              </a:defRPr>
            </a:lvl8pPr>
            <a:lvl9pPr marL="4114800" lvl="8" indent="-228600" algn="l">
              <a:spcBef>
                <a:spcPts val="500"/>
              </a:spcBef>
              <a:spcAft>
                <a:spcPts val="500"/>
              </a:spcAft>
              <a:buSzPts val="1100"/>
              <a:buNone/>
              <a:defRPr sz="1100">
                <a:solidFill>
                  <a:schemeClr val="lt1"/>
                </a:solidFill>
              </a:defRPr>
            </a:lvl9pPr>
          </a:lstStyle>
          <a:p>
            <a:endParaRPr/>
          </a:p>
        </p:txBody>
      </p:sp>
      <p:sp>
        <p:nvSpPr>
          <p:cNvPr id="176" name="Google Shape;176;p36"/>
          <p:cNvSpPr txBox="1">
            <a:spLocks noGrp="1"/>
          </p:cNvSpPr>
          <p:nvPr>
            <p:ph type="body" idx="2"/>
          </p:nvPr>
        </p:nvSpPr>
        <p:spPr>
          <a:xfrm>
            <a:off x="5680982" y="811092"/>
            <a:ext cx="2857501" cy="3056599"/>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77" name="Google Shape;177;p36"/>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36"/>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9" name="Google Shape;179;p36"/>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0"/>
        <p:cNvGrpSpPr/>
        <p:nvPr/>
      </p:nvGrpSpPr>
      <p:grpSpPr>
        <a:xfrm>
          <a:off x="0" y="0"/>
          <a:ext cx="0" cy="0"/>
          <a:chOff x="0" y="0"/>
          <a:chExt cx="0" cy="0"/>
        </a:xfrm>
      </p:grpSpPr>
      <p:sp>
        <p:nvSpPr>
          <p:cNvPr id="181" name="Google Shape;181;p37"/>
          <p:cNvSpPr/>
          <p:nvPr/>
        </p:nvSpPr>
        <p:spPr>
          <a:xfrm>
            <a:off x="855663" y="1714939"/>
            <a:ext cx="3671336" cy="1877979"/>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82" name="Google Shape;182;p37"/>
          <p:cNvSpPr txBox="1">
            <a:spLocks noGrp="1"/>
          </p:cNvSpPr>
          <p:nvPr>
            <p:ph type="title"/>
          </p:nvPr>
        </p:nvSpPr>
        <p:spPr>
          <a:xfrm>
            <a:off x="1017817" y="1826968"/>
            <a:ext cx="3286891" cy="1505842"/>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2400"/>
              <a:buFont typeface="Century Gothic"/>
              <a:buNone/>
              <a:defRPr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37"/>
          <p:cNvSpPr txBox="1">
            <a:spLocks noGrp="1"/>
          </p:cNvSpPr>
          <p:nvPr>
            <p:ph type="body" idx="1"/>
          </p:nvPr>
        </p:nvSpPr>
        <p:spPr>
          <a:xfrm>
            <a:off x="4617000" y="1714500"/>
            <a:ext cx="3660225" cy="172164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228600" algn="l">
              <a:spcBef>
                <a:spcPts val="300"/>
              </a:spcBef>
              <a:spcAft>
                <a:spcPts val="0"/>
              </a:spcAft>
              <a:buSzPts val="1400"/>
              <a:buFont typeface="Century Gothic"/>
              <a:buNone/>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84" name="Google Shape;184;p37"/>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37"/>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37"/>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7"/>
        <p:cNvGrpSpPr/>
        <p:nvPr/>
      </p:nvGrpSpPr>
      <p:grpSpPr>
        <a:xfrm>
          <a:off x="0" y="0"/>
          <a:ext cx="0" cy="0"/>
          <a:chOff x="0" y="0"/>
          <a:chExt cx="0" cy="0"/>
        </a:xfrm>
      </p:grpSpPr>
      <p:sp>
        <p:nvSpPr>
          <p:cNvPr id="188" name="Google Shape;188;p38"/>
          <p:cNvSpPr/>
          <p:nvPr/>
        </p:nvSpPr>
        <p:spPr>
          <a:xfrm>
            <a:off x="0" y="0"/>
            <a:ext cx="9144000" cy="1639491"/>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89" name="Google Shape;189;p38"/>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38"/>
          <p:cNvSpPr txBox="1">
            <a:spLocks noGrp="1"/>
          </p:cNvSpPr>
          <p:nvPr>
            <p:ph type="body" idx="1"/>
          </p:nvPr>
        </p:nvSpPr>
        <p:spPr>
          <a:xfrm rot="5400000">
            <a:off x="3190833" y="-945032"/>
            <a:ext cx="2755798" cy="7922464"/>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91" name="Google Shape;191;p38"/>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38"/>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38"/>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9"/>
          <p:cNvSpPr/>
          <p:nvPr/>
        </p:nvSpPr>
        <p:spPr>
          <a:xfrm>
            <a:off x="5752238" y="334567"/>
            <a:ext cx="3391762" cy="406122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96" name="Google Shape;196;p39"/>
          <p:cNvSpPr txBox="1">
            <a:spLocks noGrp="1"/>
          </p:cNvSpPr>
          <p:nvPr>
            <p:ph type="title"/>
          </p:nvPr>
        </p:nvSpPr>
        <p:spPr>
          <a:xfrm rot="5400000">
            <a:off x="5147653" y="1429631"/>
            <a:ext cx="3851099" cy="1871093"/>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lvl="0" algn="l">
              <a:spcBef>
                <a:spcPts val="0"/>
              </a:spcBef>
              <a:spcAft>
                <a:spcPts val="0"/>
              </a:spcAft>
              <a:buClr>
                <a:srgbClr val="FEFEFE"/>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7" name="Google Shape;197;p39"/>
          <p:cNvSpPr txBox="1">
            <a:spLocks noGrp="1"/>
          </p:cNvSpPr>
          <p:nvPr>
            <p:ph type="body" idx="1"/>
          </p:nvPr>
        </p:nvSpPr>
        <p:spPr>
          <a:xfrm rot="5400000">
            <a:off x="1056217" y="-114150"/>
            <a:ext cx="4061221" cy="4958655"/>
          </a:xfrm>
          <a:prstGeom prst="rect">
            <a:avLst/>
          </a:prstGeom>
          <a:noFill/>
          <a:ln>
            <a:noFill/>
          </a:ln>
          <a:effectLst>
            <a:outerShdw blurRad="50800">
              <a:srgbClr val="000000">
                <a:alpha val="40000"/>
              </a:srgbClr>
            </a:outerShdw>
          </a:effectLst>
        </p:spPr>
        <p:txBody>
          <a:bodyPr spcFirstLastPara="1" wrap="square" lIns="68575" tIns="34275" rIns="68575" bIns="34275" anchor="t" anchorCtr="0">
            <a:noAutofit/>
          </a:bodyPr>
          <a:lstStyle>
            <a:lvl1pPr marL="457200" lvl="0" indent="-317500" algn="l">
              <a:spcBef>
                <a:spcPts val="300"/>
              </a:spcBef>
              <a:spcAft>
                <a:spcPts val="0"/>
              </a:spcAft>
              <a:buSzPts val="1400"/>
              <a:buChar char="🞆"/>
              <a:defRPr/>
            </a:lvl1pPr>
            <a:lvl2pPr marL="914400" lvl="1" indent="-317500" algn="l">
              <a:spcBef>
                <a:spcPts val="500"/>
              </a:spcBef>
              <a:spcAft>
                <a:spcPts val="0"/>
              </a:spcAft>
              <a:buSzPts val="1400"/>
              <a:buChar char="🞆"/>
              <a:defRPr/>
            </a:lvl2pPr>
            <a:lvl3pPr marL="1371600" lvl="2" indent="-317500" algn="l">
              <a:spcBef>
                <a:spcPts val="500"/>
              </a:spcBef>
              <a:spcAft>
                <a:spcPts val="0"/>
              </a:spcAft>
              <a:buSzPts val="1400"/>
              <a:buChar char="🞆"/>
              <a:defRPr/>
            </a:lvl3pPr>
            <a:lvl4pPr marL="1828800" lvl="3" indent="-317500" algn="l">
              <a:spcBef>
                <a:spcPts val="500"/>
              </a:spcBef>
              <a:spcAft>
                <a:spcPts val="0"/>
              </a:spcAft>
              <a:buSzPts val="1400"/>
              <a:buChar char="🞆"/>
              <a:defRPr/>
            </a:lvl4pPr>
            <a:lvl5pPr marL="2286000" lvl="4" indent="-317500" algn="l">
              <a:spcBef>
                <a:spcPts val="500"/>
              </a:spcBef>
              <a:spcAft>
                <a:spcPts val="0"/>
              </a:spcAft>
              <a:buSzPts val="1400"/>
              <a:buChar char="🞆"/>
              <a:defRPr/>
            </a:lvl5pPr>
            <a:lvl6pPr marL="2743200" lvl="5" indent="-317500" algn="l">
              <a:spcBef>
                <a:spcPts val="500"/>
              </a:spcBef>
              <a:spcAft>
                <a:spcPts val="0"/>
              </a:spcAft>
              <a:buSzPts val="1400"/>
              <a:buChar char="🞆"/>
              <a:defRPr/>
            </a:lvl6pPr>
            <a:lvl7pPr marL="3200400" lvl="6" indent="-317500" algn="l">
              <a:spcBef>
                <a:spcPts val="500"/>
              </a:spcBef>
              <a:spcAft>
                <a:spcPts val="0"/>
              </a:spcAft>
              <a:buSzPts val="1400"/>
              <a:buChar char="🞆"/>
              <a:defRPr/>
            </a:lvl7pPr>
            <a:lvl8pPr marL="3657600" lvl="7" indent="-317500" algn="l">
              <a:spcBef>
                <a:spcPts val="500"/>
              </a:spcBef>
              <a:spcAft>
                <a:spcPts val="0"/>
              </a:spcAft>
              <a:buSzPts val="1400"/>
              <a:buChar char="🞆"/>
              <a:defRPr/>
            </a:lvl8pPr>
            <a:lvl9pPr marL="4114800" lvl="8" indent="-317500" algn="l">
              <a:spcBef>
                <a:spcPts val="500"/>
              </a:spcBef>
              <a:spcAft>
                <a:spcPts val="500"/>
              </a:spcAft>
              <a:buSzPts val="1400"/>
              <a:buChar char="🞆"/>
              <a:defRPr/>
            </a:lvl9pPr>
          </a:lstStyle>
          <a:p>
            <a:endParaRPr/>
          </a:p>
        </p:txBody>
      </p:sp>
      <p:sp>
        <p:nvSpPr>
          <p:cNvPr id="198" name="Google Shape;198;p39"/>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9" name="Google Shape;199;p39"/>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0" name="Google Shape;200;p39"/>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7"/>
        <p:cNvGrpSpPr/>
        <p:nvPr/>
      </p:nvGrpSpPr>
      <p:grpSpPr>
        <a:xfrm>
          <a:off x="0" y="0"/>
          <a:ext cx="0" cy="0"/>
          <a:chOff x="0" y="0"/>
          <a:chExt cx="0" cy="0"/>
        </a:xfrm>
      </p:grpSpPr>
      <p:sp>
        <p:nvSpPr>
          <p:cNvPr id="208" name="Google Shape;208;p41"/>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4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10" name="Google Shape;210;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4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9"/>
        <p:cNvGrpSpPr/>
        <p:nvPr/>
      </p:nvGrpSpPr>
      <p:grpSpPr>
        <a:xfrm>
          <a:off x="0" y="0"/>
          <a:ext cx="0" cy="0"/>
          <a:chOff x="0" y="0"/>
          <a:chExt cx="0" cy="0"/>
        </a:xfrm>
      </p:grpSpPr>
      <p:sp>
        <p:nvSpPr>
          <p:cNvPr id="220" name="Google Shape;220;p43"/>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43"/>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22" name="Google Shape;222;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44"/>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28" name="Google Shape;228;p44"/>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29" name="Google Shape;229;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4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35" name="Google Shape;235;p4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36" name="Google Shape;236;p45"/>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37" name="Google Shape;237;p45"/>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38" name="Google Shape;238;p4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4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4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4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4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6"/>
        <p:cNvGrpSpPr/>
        <p:nvPr/>
      </p:nvGrpSpPr>
      <p:grpSpPr>
        <a:xfrm>
          <a:off x="0" y="0"/>
          <a:ext cx="0" cy="0"/>
          <a:chOff x="0" y="0"/>
          <a:chExt cx="0" cy="0"/>
        </a:xfrm>
      </p:grpSpPr>
      <p:sp>
        <p:nvSpPr>
          <p:cNvPr id="247" name="Google Shape;247;p4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4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4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0"/>
        <p:cNvGrpSpPr/>
        <p:nvPr/>
      </p:nvGrpSpPr>
      <p:grpSpPr>
        <a:xfrm>
          <a:off x="0" y="0"/>
          <a:ext cx="0" cy="0"/>
          <a:chOff x="0" y="0"/>
          <a:chExt cx="0" cy="0"/>
        </a:xfrm>
      </p:grpSpPr>
      <p:sp>
        <p:nvSpPr>
          <p:cNvPr id="251" name="Google Shape;251;p48"/>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2" name="Google Shape;252;p4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53" name="Google Shape;253;p48"/>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54" name="Google Shape;254;p4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4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4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49"/>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60" name="Google Shape;260;p49"/>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61" name="Google Shape;261;p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4"/>
        <p:cNvGrpSpPr/>
        <p:nvPr/>
      </p:nvGrpSpPr>
      <p:grpSpPr>
        <a:xfrm>
          <a:off x="0" y="0"/>
          <a:ext cx="0" cy="0"/>
          <a:chOff x="0" y="0"/>
          <a:chExt cx="0" cy="0"/>
        </a:xfrm>
      </p:grpSpPr>
      <p:sp>
        <p:nvSpPr>
          <p:cNvPr id="265" name="Google Shape;265;p5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6" name="Google Shape;266;p50"/>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7" name="Google Shape;267;p5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5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5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0"/>
        <p:cNvGrpSpPr/>
        <p:nvPr/>
      </p:nvGrpSpPr>
      <p:grpSpPr>
        <a:xfrm>
          <a:off x="0" y="0"/>
          <a:ext cx="0" cy="0"/>
          <a:chOff x="0" y="0"/>
          <a:chExt cx="0" cy="0"/>
        </a:xfrm>
      </p:grpSpPr>
      <p:sp>
        <p:nvSpPr>
          <p:cNvPr id="271" name="Google Shape;271;p51"/>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5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3" name="Google Shape;273;p5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5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5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2"/>
        <p:cNvGrpSpPr/>
        <p:nvPr/>
      </p:nvGrpSpPr>
      <p:grpSpPr>
        <a:xfrm>
          <a:off x="0" y="0"/>
          <a:ext cx="0" cy="0"/>
          <a:chOff x="0" y="0"/>
          <a:chExt cx="0" cy="0"/>
        </a:xfrm>
      </p:grpSpPr>
      <p:sp>
        <p:nvSpPr>
          <p:cNvPr id="283" name="Google Shape;283;p5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4" name="Google Shape;284;p53"/>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85" name="Google Shape;285;p5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6" name="Google Shape;286;p5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5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8"/>
        <p:cNvGrpSpPr/>
        <p:nvPr/>
      </p:nvGrpSpPr>
      <p:grpSpPr>
        <a:xfrm>
          <a:off x="0" y="0"/>
          <a:ext cx="0" cy="0"/>
          <a:chOff x="0" y="0"/>
          <a:chExt cx="0" cy="0"/>
        </a:xfrm>
      </p:grpSpPr>
      <p:sp>
        <p:nvSpPr>
          <p:cNvPr id="289" name="Google Shape;289;p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0" name="Google Shape;290;p5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1" name="Google Shape;291;p5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2" name="Google Shape;292;p5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3" name="Google Shape;293;p5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4"/>
        <p:cNvGrpSpPr/>
        <p:nvPr/>
      </p:nvGrpSpPr>
      <p:grpSpPr>
        <a:xfrm>
          <a:off x="0" y="0"/>
          <a:ext cx="0" cy="0"/>
          <a:chOff x="0" y="0"/>
          <a:chExt cx="0" cy="0"/>
        </a:xfrm>
      </p:grpSpPr>
      <p:sp>
        <p:nvSpPr>
          <p:cNvPr id="295" name="Google Shape;295;p55"/>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96" name="Google Shape;296;p55"/>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97" name="Google Shape;297;p5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8" name="Google Shape;298;p5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9" name="Google Shape;299;p5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0"/>
        <p:cNvGrpSpPr/>
        <p:nvPr/>
      </p:nvGrpSpPr>
      <p:grpSpPr>
        <a:xfrm>
          <a:off x="0" y="0"/>
          <a:ext cx="0" cy="0"/>
          <a:chOff x="0" y="0"/>
          <a:chExt cx="0" cy="0"/>
        </a:xfrm>
      </p:grpSpPr>
      <p:sp>
        <p:nvSpPr>
          <p:cNvPr id="301" name="Google Shape;301;p5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56"/>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3" name="Google Shape;303;p56"/>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4" name="Google Shape;304;p5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5" name="Google Shape;305;p5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6" name="Google Shape;306;p5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7"/>
        <p:cNvGrpSpPr/>
        <p:nvPr/>
      </p:nvGrpSpPr>
      <p:grpSpPr>
        <a:xfrm>
          <a:off x="0" y="0"/>
          <a:ext cx="0" cy="0"/>
          <a:chOff x="0" y="0"/>
          <a:chExt cx="0" cy="0"/>
        </a:xfrm>
      </p:grpSpPr>
      <p:sp>
        <p:nvSpPr>
          <p:cNvPr id="308" name="Google Shape;308;p57"/>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9" name="Google Shape;309;p57"/>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10" name="Google Shape;310;p57"/>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1" name="Google Shape;311;p57"/>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12" name="Google Shape;312;p57"/>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3" name="Google Shape;313;p5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4" name="Google Shape;314;p5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5" name="Google Shape;315;p5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6"/>
        <p:cNvGrpSpPr/>
        <p:nvPr/>
      </p:nvGrpSpPr>
      <p:grpSpPr>
        <a:xfrm>
          <a:off x="0" y="0"/>
          <a:ext cx="0" cy="0"/>
          <a:chOff x="0" y="0"/>
          <a:chExt cx="0" cy="0"/>
        </a:xfrm>
      </p:grpSpPr>
      <p:sp>
        <p:nvSpPr>
          <p:cNvPr id="317" name="Google Shape;317;p5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8" name="Google Shape;318;p5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9" name="Google Shape;319;p5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0" name="Google Shape;320;p5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5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3" name="Google Shape;323;p5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4" name="Google Shape;324;p5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27" name="Google Shape;327;p60"/>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28" name="Google Shape;328;p60"/>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29" name="Google Shape;329;p6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0" name="Google Shape;330;p6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1" name="Google Shape;331;p6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2"/>
        <p:cNvGrpSpPr/>
        <p:nvPr/>
      </p:nvGrpSpPr>
      <p:grpSpPr>
        <a:xfrm>
          <a:off x="0" y="0"/>
          <a:ext cx="0" cy="0"/>
          <a:chOff x="0" y="0"/>
          <a:chExt cx="0" cy="0"/>
        </a:xfrm>
      </p:grpSpPr>
      <p:sp>
        <p:nvSpPr>
          <p:cNvPr id="333" name="Google Shape;333;p6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4" name="Google Shape;334;p61"/>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335" name="Google Shape;335;p61"/>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36" name="Google Shape;336;p6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7" name="Google Shape;337;p6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6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9"/>
        <p:cNvGrpSpPr/>
        <p:nvPr/>
      </p:nvGrpSpPr>
      <p:grpSpPr>
        <a:xfrm>
          <a:off x="0" y="0"/>
          <a:ext cx="0" cy="0"/>
          <a:chOff x="0" y="0"/>
          <a:chExt cx="0" cy="0"/>
        </a:xfrm>
      </p:grpSpPr>
      <p:sp>
        <p:nvSpPr>
          <p:cNvPr id="340" name="Google Shape;340;p6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1" name="Google Shape;341;p62"/>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2" name="Google Shape;342;p6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3" name="Google Shape;343;p6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4" name="Google Shape;344;p6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7" name="Google Shape;347;p63"/>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8" name="Google Shape;348;p6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9" name="Google Shape;349;p6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0" name="Google Shape;350;p6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2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2" name="Google Shape;122;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3" name="Google Shape;123;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231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lvl1pPr marR="0" lvl="0" algn="l" rtl="0">
              <a:spcBef>
                <a:spcPts val="0"/>
              </a:spcBef>
              <a:spcAft>
                <a:spcPts val="0"/>
              </a:spcAft>
              <a:buClr>
                <a:srgbClr val="FEFEFE"/>
              </a:buClr>
              <a:buSzPts val="3000"/>
              <a:buFont typeface="Century Gothic"/>
              <a:buNone/>
              <a:defRPr sz="3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97" name="Google Shape;97;p25"/>
          <p:cNvSpPr txBox="1">
            <a:spLocks noGrp="1"/>
          </p:cNvSpPr>
          <p:nvPr>
            <p:ph type="body" idx="1"/>
          </p:nvPr>
        </p:nvSpPr>
        <p:spPr>
          <a:xfrm>
            <a:off x="607500" y="1638301"/>
            <a:ext cx="7922464" cy="2755798"/>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lvl1pPr marL="457200" marR="0" lvl="0" indent="-317500" algn="l" rtl="0">
              <a:spcBef>
                <a:spcPts val="3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1pPr>
            <a:lvl2pPr marL="914400" marR="0" lvl="1" indent="-304800" algn="l" rtl="0">
              <a:spcBef>
                <a:spcPts val="5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2pPr>
            <a:lvl3pPr marL="1371600" marR="0" lvl="2" indent="-298450" algn="l" rtl="0">
              <a:spcBef>
                <a:spcPts val="500"/>
              </a:spcBef>
              <a:spcAft>
                <a:spcPts val="0"/>
              </a:spcAft>
              <a:buClr>
                <a:schemeClr val="accent1"/>
              </a:buClr>
              <a:buSzPts val="1100"/>
              <a:buFont typeface="Noto Sans Symbols"/>
              <a:buChar char="🞆"/>
              <a:defRPr sz="1100" b="0" i="0" u="none" strike="noStrike" cap="none">
                <a:solidFill>
                  <a:schemeClr val="lt1"/>
                </a:solidFill>
                <a:latin typeface="Century Gothic"/>
                <a:ea typeface="Century Gothic"/>
                <a:cs typeface="Century Gothic"/>
                <a:sym typeface="Century Gothic"/>
              </a:defRPr>
            </a:lvl3pPr>
            <a:lvl4pPr marL="1828800" marR="0" lvl="3"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4pPr>
            <a:lvl5pPr marL="2286000" marR="0" lvl="4"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5pPr>
            <a:lvl6pPr marL="2743200" marR="0" lvl="5"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6pPr>
            <a:lvl7pPr marL="3200400" marR="0" lvl="6"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7pPr>
            <a:lvl8pPr marL="3657600" marR="0" lvl="7" indent="-285750" algn="l" rtl="0">
              <a:spcBef>
                <a:spcPts val="500"/>
              </a:spcBef>
              <a:spcAft>
                <a:spcPts val="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8pPr>
            <a:lvl9pPr marL="4114800" marR="0" lvl="8" indent="-285750" algn="l" rtl="0">
              <a:spcBef>
                <a:spcPts val="500"/>
              </a:spcBef>
              <a:spcAft>
                <a:spcPts val="500"/>
              </a:spcAft>
              <a:buClr>
                <a:schemeClr val="accent1"/>
              </a:buClr>
              <a:buSzPts val="900"/>
              <a:buFont typeface="Noto Sans Symbols"/>
              <a:buChar char="🞆"/>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8" name="Google Shape;98;p25"/>
          <p:cNvSpPr txBox="1">
            <a:spLocks noGrp="1"/>
          </p:cNvSpPr>
          <p:nvPr>
            <p:ph type="ftr" idx="11"/>
          </p:nvPr>
        </p:nvSpPr>
        <p:spPr>
          <a:xfrm>
            <a:off x="338636" y="4531022"/>
            <a:ext cx="6483240" cy="273844"/>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Google Shape;99;p25"/>
          <p:cNvSpPr txBox="1">
            <a:spLocks noGrp="1"/>
          </p:cNvSpPr>
          <p:nvPr>
            <p:ph type="dt" idx="10"/>
          </p:nvPr>
        </p:nvSpPr>
        <p:spPr>
          <a:xfrm>
            <a:off x="7000969" y="4531022"/>
            <a:ext cx="1007779" cy="273844"/>
          </a:xfrm>
          <a:prstGeom prst="rect">
            <a:avLst/>
          </a:prstGeom>
          <a:noFill/>
          <a:ln>
            <a:noFill/>
          </a:ln>
        </p:spPr>
        <p:txBody>
          <a:bodyPr spcFirstLastPara="1" wrap="square" lIns="68575" tIns="34275" rIns="68575" bIns="34275" anchor="b" anchorCtr="0">
            <a:noAutofit/>
          </a:bodyPr>
          <a:lstStyle>
            <a:lvl1pPr marR="0" lvl="0" algn="r" rtl="0">
              <a:spcBef>
                <a:spcPts val="0"/>
              </a:spcBef>
              <a:spcAft>
                <a:spcPts val="0"/>
              </a:spcAft>
              <a:buSzPts val="1100"/>
              <a:buNone/>
              <a:defRPr sz="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00" name="Google Shape;100;p25"/>
          <p:cNvSpPr txBox="1">
            <a:spLocks noGrp="1"/>
          </p:cNvSpPr>
          <p:nvPr>
            <p:ph type="sldNum" idx="12"/>
          </p:nvPr>
        </p:nvSpPr>
        <p:spPr>
          <a:xfrm>
            <a:off x="8008748" y="4436916"/>
            <a:ext cx="796616" cy="367949"/>
          </a:xfrm>
          <a:prstGeom prst="rect">
            <a:avLst/>
          </a:prstGeom>
          <a:noFill/>
          <a:ln>
            <a:noFill/>
          </a:ln>
        </p:spPr>
        <p:txBody>
          <a:bodyPr spcFirstLastPara="1" wrap="square" lIns="68575" tIns="34275" rIns="68575" bIns="8100" anchor="b" anchorCtr="0">
            <a:noAutofit/>
          </a:bodyPr>
          <a:lstStyle>
            <a:lvl1pPr marL="0" marR="0" lvl="0" indent="0" algn="r" rtl="0">
              <a:spcBef>
                <a:spcPts val="0"/>
              </a:spcBef>
              <a:buNone/>
              <a:defRPr sz="15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15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15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15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15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15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15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15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15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4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40"/>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5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78" name="Google Shape;278;p5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79" name="Google Shape;279;p5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80" name="Google Shape;280;p5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81" name="Google Shape;281;p5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105"/>
        <p:cNvGrpSpPr/>
        <p:nvPr/>
      </p:nvGrpSpPr>
      <p:grpSpPr>
        <a:xfrm>
          <a:off x="0" y="0"/>
          <a:ext cx="0" cy="0"/>
          <a:chOff x="0" y="0"/>
          <a:chExt cx="0" cy="0"/>
        </a:xfrm>
      </p:grpSpPr>
      <p:sp>
        <p:nvSpPr>
          <p:cNvPr id="106" name="Google Shape;106;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07" name="Google Shape;107;p2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08" name="Google Shape;108;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9" r:id="rId1"/>
    <p:sldLayoutId id="214748372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lvl="0"/>
            <a:r>
              <a:rPr lang="en" sz="4100" dirty="0">
                <a:latin typeface="+mn-lt"/>
              </a:rPr>
              <a:t>CS2040 Lab#05 </a:t>
            </a:r>
            <a:r>
              <a:rPr lang="en-US" sz="4100" dirty="0">
                <a:latin typeface="+mn-lt"/>
              </a:rPr>
              <a:t>B03</a:t>
            </a:r>
            <a:br>
              <a:rPr lang="en-US" sz="4100" dirty="0">
                <a:latin typeface="+mn-lt"/>
              </a:rPr>
            </a:br>
            <a:r>
              <a:rPr lang="en-US" sz="1400" dirty="0">
                <a:latin typeface="+mn-lt"/>
              </a:rPr>
              <a:t>(Please set up your camera for </a:t>
            </a:r>
            <a:r>
              <a:rPr lang="en-US" sz="1400" dirty="0" err="1">
                <a:latin typeface="+mn-lt"/>
              </a:rPr>
              <a:t>Visualgo</a:t>
            </a:r>
            <a:r>
              <a:rPr lang="en-US" sz="1400" dirty="0">
                <a:latin typeface="+mn-lt"/>
              </a:rPr>
              <a:t> quiz)</a:t>
            </a:r>
            <a:br>
              <a:rPr lang="en-US" sz="1400" dirty="0"/>
            </a:br>
            <a:br>
              <a:rPr lang="en-US" sz="1400" dirty="0"/>
            </a:br>
            <a:br>
              <a:rPr lang="en-US" sz="1400" dirty="0"/>
            </a:br>
            <a:r>
              <a:rPr lang="en-US" sz="1400" dirty="0">
                <a:latin typeface="+mn-lt"/>
              </a:rPr>
              <a:t>28/9/2020</a:t>
            </a:r>
            <a:endParaRPr sz="1400" dirty="0">
              <a:latin typeface="+mn-lt"/>
            </a:endParaRPr>
          </a:p>
        </p:txBody>
      </p:sp>
    </p:spTree>
    <p:extLst>
      <p:ext uri="{BB962C8B-B14F-4D97-AF65-F5344CB8AC3E}">
        <p14:creationId xmlns:p14="http://schemas.microsoft.com/office/powerpoint/2010/main" val="137133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err="1">
                <a:latin typeface="+mn-lt"/>
              </a:rPr>
              <a:t>Visualgo</a:t>
            </a:r>
            <a:r>
              <a:rPr lang="en-US" dirty="0">
                <a:latin typeface="+mn-lt"/>
              </a:rPr>
              <a:t> quiz</a:t>
            </a:r>
            <a:endParaRPr dirty="0">
              <a:latin typeface="+mn-lt"/>
            </a:endParaRPr>
          </a:p>
        </p:txBody>
      </p:sp>
      <p:sp>
        <p:nvSpPr>
          <p:cNvPr id="3" name="Text Placeholder 2">
            <a:extLst>
              <a:ext uri="{FF2B5EF4-FFF2-40B4-BE49-F238E27FC236}">
                <a16:creationId xmlns:a16="http://schemas.microsoft.com/office/drawing/2014/main" id="{B3CBD19C-95D4-447F-AEC2-6CC258CFD08F}"/>
              </a:ext>
            </a:extLst>
          </p:cNvPr>
          <p:cNvSpPr>
            <a:spLocks noGrp="1"/>
          </p:cNvSpPr>
          <p:nvPr>
            <p:ph type="body" idx="1"/>
          </p:nvPr>
        </p:nvSpPr>
        <p:spPr/>
        <p:txBody>
          <a:bodyPr/>
          <a:lstStyle/>
          <a:p>
            <a:pPr marL="114300" indent="0">
              <a:buNone/>
            </a:pPr>
            <a:r>
              <a:rPr lang="en-US" dirty="0">
                <a:latin typeface="+mn-lt"/>
              </a:rPr>
              <a:t>10 questions in 10 minutes</a:t>
            </a:r>
          </a:p>
          <a:p>
            <a:pPr marL="114300" indent="0">
              <a:buNone/>
            </a:pPr>
            <a:r>
              <a:rPr lang="en-US" dirty="0">
                <a:latin typeface="+mn-lt"/>
              </a:rPr>
              <a:t>Make sure you record the right screen</a:t>
            </a:r>
          </a:p>
          <a:p>
            <a:pPr marL="114300" indent="0">
              <a:buNone/>
            </a:pPr>
            <a:r>
              <a:rPr lang="en-US" dirty="0">
                <a:latin typeface="+mn-lt"/>
              </a:rPr>
              <a:t>Upload your recording to TG group after the quiz,</a:t>
            </a:r>
          </a:p>
          <a:p>
            <a:pPr marL="114300" indent="0">
              <a:buNone/>
            </a:pPr>
            <a:r>
              <a:rPr lang="en-US" dirty="0">
                <a:latin typeface="+mn-lt"/>
              </a:rPr>
              <a:t>and name your video as NAME+MATRIC NUMBER+ SCORE</a:t>
            </a:r>
          </a:p>
          <a:p>
            <a:pPr marL="114300" indent="0">
              <a:buNone/>
            </a:pPr>
            <a:r>
              <a:rPr lang="en-US" dirty="0">
                <a:latin typeface="+mn-lt"/>
              </a:rPr>
              <a:t>https://visualgo.net/training?diff=hard&amp;n=10&amp;tl=10&amp;module=recursion</a:t>
            </a:r>
          </a:p>
        </p:txBody>
      </p:sp>
    </p:spTree>
    <p:extLst>
      <p:ext uri="{BB962C8B-B14F-4D97-AF65-F5344CB8AC3E}">
        <p14:creationId xmlns:p14="http://schemas.microsoft.com/office/powerpoint/2010/main" val="73635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7"/>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dirty="0"/>
              <a:t>Inversion</a:t>
            </a:r>
            <a:endParaRPr dirty="0"/>
          </a:p>
        </p:txBody>
      </p:sp>
      <p:sp>
        <p:nvSpPr>
          <p:cNvPr id="435" name="Google Shape;435;p77"/>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GB" dirty="0"/>
              <a:t> Lab 5 Problem 1</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Summary</a:t>
            </a:r>
            <a:endParaRPr/>
          </a:p>
        </p:txBody>
      </p:sp>
      <p:sp>
        <p:nvSpPr>
          <p:cNvPr id="441" name="Google Shape;441;p78"/>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Given an array of ints, find the </a:t>
            </a:r>
            <a:r>
              <a:rPr lang="en-GB">
                <a:solidFill>
                  <a:srgbClr val="FF0000"/>
                </a:solidFill>
              </a:rPr>
              <a:t>minimum</a:t>
            </a:r>
            <a:r>
              <a:rPr lang="en-GB"/>
              <a:t> number of swaps between </a:t>
            </a:r>
            <a:r>
              <a:rPr lang="en-GB">
                <a:solidFill>
                  <a:srgbClr val="FF0000"/>
                </a:solidFill>
              </a:rPr>
              <a:t>adjacent</a:t>
            </a:r>
            <a:r>
              <a:rPr lang="en-GB"/>
              <a:t> elements to sort the array.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Wait…</a:t>
            </a:r>
            <a:endParaRPr/>
          </a:p>
        </p:txBody>
      </p:sp>
      <p:sp>
        <p:nvSpPr>
          <p:cNvPr id="447" name="Google Shape;447;p7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Swaps between adjacent elements???</a:t>
            </a:r>
            <a:endParaRPr/>
          </a:p>
          <a:p>
            <a:pPr marL="342900" lvl="0" indent="-342900" algn="l" rtl="0">
              <a:spcBef>
                <a:spcPts val="640"/>
              </a:spcBef>
              <a:spcAft>
                <a:spcPts val="0"/>
              </a:spcAft>
              <a:buClr>
                <a:schemeClr val="dk1"/>
              </a:buClr>
              <a:buSzPts val="3200"/>
              <a:buChar char="•"/>
            </a:pPr>
            <a:r>
              <a:rPr lang="en-GB"/>
              <a:t>Final output is a sorted array???</a:t>
            </a:r>
            <a:endParaRPr/>
          </a:p>
          <a:p>
            <a:pPr marL="342900" lvl="0" indent="-139700" algn="l" rtl="0">
              <a:spcBef>
                <a:spcPts val="640"/>
              </a:spcBef>
              <a:spcAft>
                <a:spcPts val="0"/>
              </a:spcAft>
              <a:buClr>
                <a:schemeClr val="dk1"/>
              </a:buClr>
              <a:buSzPts val="3200"/>
              <a:buNone/>
            </a:pPr>
            <a:endParaRPr/>
          </a:p>
        </p:txBody>
      </p:sp>
      <p:pic>
        <p:nvPicPr>
          <p:cNvPr id="448" name="Google Shape;448;p79"/>
          <p:cNvPicPr preferRelativeResize="0"/>
          <p:nvPr/>
        </p:nvPicPr>
        <p:blipFill rotWithShape="1">
          <a:blip r:embed="rId3">
            <a:alphaModFix/>
          </a:blip>
          <a:srcRect/>
          <a:stretch/>
        </p:blipFill>
        <p:spPr>
          <a:xfrm>
            <a:off x="2946400" y="2293144"/>
            <a:ext cx="2438400" cy="243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80"/>
          <p:cNvSpPr txBox="1">
            <a:spLocks noGrp="1"/>
          </p:cNvSpPr>
          <p:nvPr>
            <p:ph type="title"/>
          </p:nvPr>
        </p:nvSpPr>
        <p:spPr>
          <a:xfrm>
            <a:off x="457200" y="1885950"/>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Sounds like Bubble Sort!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dirty="0"/>
              <a:t>Approach 1</a:t>
            </a:r>
            <a:endParaRPr dirty="0"/>
          </a:p>
        </p:txBody>
      </p:sp>
      <p:sp>
        <p:nvSpPr>
          <p:cNvPr id="459" name="Google Shape;459;p81"/>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Perform bubble sort on the input array</a:t>
            </a:r>
            <a:endParaRPr/>
          </a:p>
          <a:p>
            <a:pPr marL="342900" lvl="0" indent="-342900" algn="l" rtl="0">
              <a:spcBef>
                <a:spcPts val="640"/>
              </a:spcBef>
              <a:spcAft>
                <a:spcPts val="0"/>
              </a:spcAft>
              <a:buClr>
                <a:schemeClr val="dk1"/>
              </a:buClr>
              <a:buSzPts val="3200"/>
              <a:buChar char="•"/>
            </a:pPr>
            <a:r>
              <a:rPr lang="en-GB"/>
              <a:t>Sum the number of swaps along the way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Complexity</a:t>
            </a:r>
            <a:endParaRPr/>
          </a:p>
        </p:txBody>
      </p:sp>
      <p:sp>
        <p:nvSpPr>
          <p:cNvPr id="465" name="Google Shape;465;p8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Time complexity: O(n^2)</a:t>
            </a:r>
            <a:endParaRPr/>
          </a:p>
          <a:p>
            <a:pPr marL="342900" lvl="0" indent="-342900" algn="l" rtl="0">
              <a:spcBef>
                <a:spcPts val="640"/>
              </a:spcBef>
              <a:spcAft>
                <a:spcPts val="0"/>
              </a:spcAft>
              <a:buClr>
                <a:schemeClr val="dk1"/>
              </a:buClr>
              <a:buSzPts val="3200"/>
              <a:buChar char="•"/>
            </a:pPr>
            <a:r>
              <a:rPr lang="en-GB"/>
              <a:t>Space complexity: O(1) (in-place)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dirty="0"/>
              <a:t>Zero</a:t>
            </a:r>
            <a:endParaRPr dirty="0"/>
          </a:p>
        </p:txBody>
      </p:sp>
      <p:sp>
        <p:nvSpPr>
          <p:cNvPr id="482" name="Google Shape;482;p8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GB" dirty="0"/>
              <a:t>Lab 5 Problem 2</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Understand the Problem</a:t>
            </a:r>
            <a:endParaRPr/>
          </a:p>
        </p:txBody>
      </p:sp>
      <p:sp>
        <p:nvSpPr>
          <p:cNvPr id="494" name="Google Shape;494;p8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dirty="0"/>
              <a:t>Uncle Grandpa has an array. He wants to count the number of subarray (a continuous nonempty segment of the array) that has the sum equal to zero.</a:t>
            </a:r>
          </a:p>
          <a:p>
            <a:pPr marL="342900" lvl="0">
              <a:spcBef>
                <a:spcPts val="0"/>
              </a:spcBef>
              <a:buSzPts val="3200"/>
            </a:pPr>
            <a:r>
              <a:rPr lang="en-US" dirty="0"/>
              <a:t>Hint: use cumulative sum</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Understand the Problem</a:t>
            </a:r>
            <a:endParaRPr/>
          </a:p>
        </p:txBody>
      </p:sp>
      <p:sp>
        <p:nvSpPr>
          <p:cNvPr id="530" name="Google Shape;530;p8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Limits:</a:t>
            </a:r>
            <a:endParaRPr/>
          </a:p>
          <a:p>
            <a:pPr marL="742950" lvl="1" indent="-285750" algn="l" rtl="0">
              <a:spcBef>
                <a:spcPts val="560"/>
              </a:spcBef>
              <a:spcAft>
                <a:spcPts val="0"/>
              </a:spcAft>
              <a:buClr>
                <a:schemeClr val="dk1"/>
              </a:buClr>
              <a:buSzPts val="2800"/>
              <a:buChar char="–"/>
            </a:pPr>
            <a:r>
              <a:rPr lang="en-GB"/>
              <a:t>Elements ≤ 2.1bil – Can fit within </a:t>
            </a:r>
            <a:r>
              <a:rPr lang="en-GB">
                <a:latin typeface="Courier New"/>
                <a:ea typeface="Courier New"/>
                <a:cs typeface="Courier New"/>
                <a:sym typeface="Courier New"/>
              </a:rPr>
              <a:t>int</a:t>
            </a:r>
            <a:endParaRPr>
              <a:latin typeface="Courier New"/>
              <a:ea typeface="Courier New"/>
              <a:cs typeface="Courier New"/>
              <a:sym typeface="Courier New"/>
            </a:endParaRPr>
          </a:p>
          <a:p>
            <a:pPr marL="742950" lvl="1" indent="-285750" algn="l" rtl="0">
              <a:spcBef>
                <a:spcPts val="560"/>
              </a:spcBef>
              <a:spcAft>
                <a:spcPts val="0"/>
              </a:spcAft>
              <a:buClr>
                <a:schemeClr val="dk1"/>
              </a:buClr>
              <a:buSzPts val="2800"/>
              <a:buChar char="–"/>
            </a:pPr>
            <a:r>
              <a:rPr lang="en-GB"/>
              <a:t>Number of elements ≤ 10</a:t>
            </a:r>
            <a:r>
              <a:rPr lang="en-GB" baseline="30000"/>
              <a:t>5</a:t>
            </a:r>
            <a:endParaRPr/>
          </a:p>
          <a:p>
            <a:pPr marL="742950" lvl="1" indent="-285750" algn="l" rtl="0">
              <a:spcBef>
                <a:spcPts val="560"/>
              </a:spcBef>
              <a:spcAft>
                <a:spcPts val="0"/>
              </a:spcAft>
              <a:buClr>
                <a:schemeClr val="dk1"/>
              </a:buClr>
              <a:buSzPts val="2800"/>
              <a:buNone/>
            </a:pPr>
            <a:r>
              <a:rPr lang="en-GB"/>
              <a:t>	Ans may overflow </a:t>
            </a:r>
            <a:r>
              <a:rPr lang="en-GB">
                <a:latin typeface="Courier New"/>
                <a:ea typeface="Courier New"/>
                <a:cs typeface="Courier New"/>
                <a:sym typeface="Courier New"/>
              </a:rPr>
              <a:t>int</a:t>
            </a:r>
            <a:endParaRPr/>
          </a:p>
          <a:p>
            <a:pPr marL="742950" lvl="1" indent="-285750" algn="l" rtl="0">
              <a:spcBef>
                <a:spcPts val="560"/>
              </a:spcBef>
              <a:spcAft>
                <a:spcPts val="0"/>
              </a:spcAft>
              <a:buClr>
                <a:schemeClr val="dk1"/>
              </a:buClr>
              <a:buSzPts val="2800"/>
              <a:buNone/>
            </a:pPr>
            <a:r>
              <a:rPr lang="en-GB"/>
              <a:t>	≤ (10</a:t>
            </a:r>
            <a:r>
              <a:rPr lang="en-GB" baseline="30000"/>
              <a:t>5</a:t>
            </a:r>
            <a:r>
              <a:rPr lang="en-GB"/>
              <a:t> + 1)C2</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Palindrome</a:t>
            </a:r>
            <a:endParaRPr/>
          </a:p>
        </p:txBody>
      </p:sp>
      <p:sp>
        <p:nvSpPr>
          <p:cNvPr id="362" name="Google Shape;362;p6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t>Lab4 Recursion Q1</a:t>
            </a:r>
            <a:endParaRPr dirty="0"/>
          </a:p>
          <a:p>
            <a:pPr marL="0" lvl="0" indent="0" algn="ct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862E-4760-44A6-B021-629FDB3F8C06}"/>
              </a:ext>
            </a:extLst>
          </p:cNvPr>
          <p:cNvSpPr>
            <a:spLocks noGrp="1"/>
          </p:cNvSpPr>
          <p:nvPr>
            <p:ph type="title"/>
          </p:nvPr>
        </p:nvSpPr>
        <p:spPr/>
        <p:txBody>
          <a:bodyPr/>
          <a:lstStyle/>
          <a:p>
            <a:r>
              <a:rPr lang="en-SG" dirty="0"/>
              <a:t>Ideas</a:t>
            </a:r>
            <a:endParaRPr lang="en-US" dirty="0"/>
          </a:p>
        </p:txBody>
      </p:sp>
      <p:sp>
        <p:nvSpPr>
          <p:cNvPr id="3" name="Text Placeholder 2">
            <a:extLst>
              <a:ext uri="{FF2B5EF4-FFF2-40B4-BE49-F238E27FC236}">
                <a16:creationId xmlns:a16="http://schemas.microsoft.com/office/drawing/2014/main" id="{E9671BD8-1969-4B0B-BDE3-68B36DE5DBA8}"/>
              </a:ext>
            </a:extLst>
          </p:cNvPr>
          <p:cNvSpPr>
            <a:spLocks noGrp="1"/>
          </p:cNvSpPr>
          <p:nvPr>
            <p:ph type="body" idx="1"/>
          </p:nvPr>
        </p:nvSpPr>
        <p:spPr/>
        <p:txBody>
          <a:bodyPr/>
          <a:lstStyle/>
          <a:p>
            <a:r>
              <a:rPr lang="en-SG" sz="2400" dirty="0"/>
              <a:t>If number k appears n times in cum sum of an array, it means there are (n choose 2) subarrays whose sum is 0. </a:t>
            </a:r>
          </a:p>
          <a:p>
            <a:r>
              <a:rPr lang="en-SG" sz="2400" dirty="0"/>
              <a:t>Sum from index i+1 to index j = </a:t>
            </a:r>
            <a:r>
              <a:rPr lang="en-SG" sz="2400" dirty="0" err="1"/>
              <a:t>cumsum</a:t>
            </a:r>
            <a:r>
              <a:rPr lang="en-SG" sz="2400" dirty="0"/>
              <a:t>[j] –</a:t>
            </a:r>
            <a:r>
              <a:rPr lang="en-SG" sz="2400" dirty="0" err="1"/>
              <a:t>cumsum</a:t>
            </a:r>
            <a:r>
              <a:rPr lang="en-SG" sz="2400" dirty="0"/>
              <a:t>[</a:t>
            </a:r>
            <a:r>
              <a:rPr lang="en-SG" sz="2400" dirty="0" err="1"/>
              <a:t>i</a:t>
            </a:r>
            <a:r>
              <a:rPr lang="en-SG" sz="2400" dirty="0"/>
              <a:t>]</a:t>
            </a:r>
          </a:p>
          <a:p>
            <a:r>
              <a:rPr lang="en-SG" sz="2400" dirty="0"/>
              <a:t>E.g. : cum sum 1 6 3 8 6 4 6</a:t>
            </a:r>
          </a:p>
          <a:p>
            <a:r>
              <a:rPr lang="en-SG" sz="2400" dirty="0"/>
              <a:t>We just need to count the frequency of numbers in </a:t>
            </a:r>
            <a:r>
              <a:rPr lang="en-SG" sz="2400" dirty="0" err="1"/>
              <a:t>cumsum</a:t>
            </a:r>
            <a:r>
              <a:rPr lang="en-SG" sz="2400" dirty="0"/>
              <a:t> and calculate. </a:t>
            </a:r>
          </a:p>
          <a:p>
            <a:r>
              <a:rPr lang="en-SG" sz="2400" dirty="0"/>
              <a:t>Note that 0s in </a:t>
            </a:r>
            <a:r>
              <a:rPr lang="en-SG" sz="2400" dirty="0" err="1"/>
              <a:t>cumsum</a:t>
            </a:r>
            <a:r>
              <a:rPr lang="en-SG" sz="2400" dirty="0"/>
              <a:t> needs to be treated differently. </a:t>
            </a:r>
            <a:endParaRPr lang="en-US" sz="2400" dirty="0"/>
          </a:p>
        </p:txBody>
      </p:sp>
    </p:spTree>
    <p:extLst>
      <p:ext uri="{BB962C8B-B14F-4D97-AF65-F5344CB8AC3E}">
        <p14:creationId xmlns:p14="http://schemas.microsoft.com/office/powerpoint/2010/main" val="342714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9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4500"/>
              <a:buFont typeface="Calibri"/>
              <a:buNone/>
            </a:pPr>
            <a:r>
              <a:rPr lang="en-GB" sz="4000" dirty="0" err="1"/>
              <a:t>Noname</a:t>
            </a:r>
            <a:endParaRPr sz="4000" dirty="0"/>
          </a:p>
        </p:txBody>
      </p:sp>
      <p:sp>
        <p:nvSpPr>
          <p:cNvPr id="749" name="Google Shape;749;p9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1800"/>
              <a:buNone/>
            </a:pPr>
            <a:r>
              <a:rPr lang="en-GB" sz="2400" dirty="0"/>
              <a:t>Lab 5 Problem 3 (Demo)</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9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Summary</a:t>
            </a:r>
            <a:endParaRPr sz="3600" dirty="0"/>
          </a:p>
        </p:txBody>
      </p:sp>
      <p:sp>
        <p:nvSpPr>
          <p:cNvPr id="755" name="Google Shape;755;p9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2000" dirty="0"/>
              <a:t>Given an array a with n element</a:t>
            </a:r>
            <a:endParaRPr sz="2000" dirty="0"/>
          </a:p>
          <a:p>
            <a:pPr marL="177800" lvl="0" indent="-171450">
              <a:buSzPts val="2100"/>
            </a:pPr>
            <a:r>
              <a:rPr lang="en-GB" sz="2000" dirty="0"/>
              <a:t>Find number of unordered pair (</a:t>
            </a:r>
            <a:r>
              <a:rPr lang="en-GB" sz="2000" dirty="0" err="1"/>
              <a:t>i</a:t>
            </a:r>
            <a:r>
              <a:rPr lang="en-GB" sz="2000" dirty="0"/>
              <a:t>, j) such that i &lt; j and a[</a:t>
            </a:r>
            <a:r>
              <a:rPr lang="en-GB" sz="2000" dirty="0" err="1"/>
              <a:t>i</a:t>
            </a:r>
            <a:r>
              <a:rPr lang="en-GB" sz="2000" dirty="0"/>
              <a:t>] + a[j] &lt;= T</a:t>
            </a:r>
            <a:endParaRPr sz="2000" dirty="0"/>
          </a:p>
          <a:p>
            <a:pPr marL="177800" lvl="0" indent="-38100" algn="l" rtl="0">
              <a:lnSpc>
                <a:spcPct val="90000"/>
              </a:lnSpc>
              <a:spcBef>
                <a:spcPts val="800"/>
              </a:spcBef>
              <a:spcAft>
                <a:spcPts val="0"/>
              </a:spcAft>
              <a:buClr>
                <a:schemeClr val="dk1"/>
              </a:buClr>
              <a:buSzPts val="2100"/>
              <a:buNone/>
            </a:pPr>
            <a:endParaRPr sz="2000" dirty="0"/>
          </a:p>
          <a:p>
            <a:pPr marL="177800" lvl="0" indent="-171450" algn="l" rtl="0">
              <a:lnSpc>
                <a:spcPct val="90000"/>
              </a:lnSpc>
              <a:spcBef>
                <a:spcPts val="800"/>
              </a:spcBef>
              <a:spcAft>
                <a:spcPts val="0"/>
              </a:spcAft>
              <a:buClr>
                <a:schemeClr val="dk1"/>
              </a:buClr>
              <a:buSzPts val="2100"/>
              <a:buChar char="•"/>
            </a:pPr>
            <a:r>
              <a:rPr lang="en-GB" sz="2000" dirty="0"/>
              <a:t>1 &lt;= n &lt;= 10</a:t>
            </a:r>
            <a:r>
              <a:rPr lang="en-GB" sz="2000" baseline="30000" dirty="0"/>
              <a:t>5</a:t>
            </a:r>
            <a:endParaRPr sz="2000" dirty="0"/>
          </a:p>
          <a:p>
            <a:pPr marL="177800" lvl="0" indent="-171450" algn="l" rtl="0">
              <a:lnSpc>
                <a:spcPct val="90000"/>
              </a:lnSpc>
              <a:spcBef>
                <a:spcPts val="800"/>
              </a:spcBef>
              <a:spcAft>
                <a:spcPts val="0"/>
              </a:spcAft>
              <a:buClr>
                <a:schemeClr val="dk1"/>
              </a:buClr>
              <a:buSzPts val="2100"/>
              <a:buChar char="•"/>
            </a:pPr>
            <a:r>
              <a:rPr lang="en-GB" sz="2000" dirty="0"/>
              <a:t>0 &lt;= a[</a:t>
            </a:r>
            <a:r>
              <a:rPr lang="en-GB" sz="2000" dirty="0" err="1"/>
              <a:t>i</a:t>
            </a:r>
            <a:r>
              <a:rPr lang="en-GB" sz="2000" dirty="0"/>
              <a:t>], T &lt;= 10</a:t>
            </a:r>
            <a:r>
              <a:rPr lang="en-GB" sz="2000" baseline="30000" dirty="0"/>
              <a:t>7</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10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767" name="Google Shape;767;p10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1600" dirty="0"/>
              <a:t>Define </a:t>
            </a:r>
            <a:r>
              <a:rPr lang="en-GB" sz="1600" dirty="0" err="1"/>
              <a:t>cnt</a:t>
            </a:r>
            <a:r>
              <a:rPr lang="en-GB" sz="1600" dirty="0"/>
              <a:t>[</a:t>
            </a:r>
            <a:r>
              <a:rPr lang="en-GB" sz="1600" dirty="0" err="1"/>
              <a:t>i</a:t>
            </a:r>
            <a:r>
              <a:rPr lang="en-GB" sz="1600" dirty="0"/>
              <a:t>] as the amount of number with value </a:t>
            </a:r>
            <a:r>
              <a:rPr lang="en-GB" sz="1600" dirty="0" err="1"/>
              <a:t>i</a:t>
            </a:r>
            <a:endParaRPr sz="1600" dirty="0"/>
          </a:p>
          <a:p>
            <a:pPr marL="177800" lvl="0" indent="-38100" algn="l" rtl="0">
              <a:lnSpc>
                <a:spcPct val="90000"/>
              </a:lnSpc>
              <a:spcBef>
                <a:spcPts val="800"/>
              </a:spcBef>
              <a:spcAft>
                <a:spcPts val="0"/>
              </a:spcAft>
              <a:buClr>
                <a:schemeClr val="dk1"/>
              </a:buClr>
              <a:buSzPts val="2100"/>
              <a:buNone/>
            </a:pPr>
            <a:endParaRPr sz="1600" dirty="0"/>
          </a:p>
          <a:p>
            <a:pPr marL="177800" lvl="0" indent="-171450" algn="l" rtl="0">
              <a:lnSpc>
                <a:spcPct val="90000"/>
              </a:lnSpc>
              <a:spcBef>
                <a:spcPts val="800"/>
              </a:spcBef>
              <a:spcAft>
                <a:spcPts val="0"/>
              </a:spcAft>
              <a:buClr>
                <a:schemeClr val="dk1"/>
              </a:buClr>
              <a:buSzPts val="2100"/>
              <a:buChar char="•"/>
            </a:pPr>
            <a:r>
              <a:rPr lang="en-GB" sz="1600" dirty="0"/>
              <a:t>Then define prefix[</a:t>
            </a:r>
            <a:r>
              <a:rPr lang="en-GB" sz="1600" dirty="0" err="1"/>
              <a:t>i</a:t>
            </a:r>
            <a:r>
              <a:rPr lang="en-GB" sz="1600" dirty="0"/>
              <a:t>] as the amount of number with value less than or equal to </a:t>
            </a:r>
            <a:r>
              <a:rPr lang="en-GB" sz="1600" dirty="0" err="1"/>
              <a:t>i</a:t>
            </a:r>
            <a:r>
              <a:rPr lang="en-GB" sz="1600" dirty="0"/>
              <a:t>. </a:t>
            </a:r>
            <a:endParaRPr sz="1600" dirty="0"/>
          </a:p>
          <a:p>
            <a:pPr marL="177800" lvl="0" indent="-38100" algn="l" rtl="0">
              <a:lnSpc>
                <a:spcPct val="90000"/>
              </a:lnSpc>
              <a:spcBef>
                <a:spcPts val="800"/>
              </a:spcBef>
              <a:spcAft>
                <a:spcPts val="0"/>
              </a:spcAft>
              <a:buClr>
                <a:schemeClr val="dk1"/>
              </a:buClr>
              <a:buSzPts val="2100"/>
              <a:buNone/>
            </a:pPr>
            <a:endParaRPr sz="1600" dirty="0"/>
          </a:p>
          <a:p>
            <a:pPr marL="177800" lvl="0" indent="-171450" algn="l" rtl="0">
              <a:lnSpc>
                <a:spcPct val="90000"/>
              </a:lnSpc>
              <a:spcBef>
                <a:spcPts val="800"/>
              </a:spcBef>
              <a:spcAft>
                <a:spcPts val="0"/>
              </a:spcAft>
              <a:buClr>
                <a:schemeClr val="dk1"/>
              </a:buClr>
              <a:buSzPts val="2100"/>
              <a:buChar char="•"/>
            </a:pPr>
            <a:r>
              <a:rPr lang="en-GB" sz="1600" dirty="0"/>
              <a:t>Easily calculate: prefix[</a:t>
            </a:r>
            <a:r>
              <a:rPr lang="en-GB" sz="1600" dirty="0" err="1"/>
              <a:t>i</a:t>
            </a:r>
            <a:r>
              <a:rPr lang="en-GB" sz="1600" dirty="0"/>
              <a:t>] = prefix[</a:t>
            </a:r>
            <a:r>
              <a:rPr lang="en-GB" sz="1600" dirty="0" err="1"/>
              <a:t>i</a:t>
            </a:r>
            <a:r>
              <a:rPr lang="en-GB" sz="1600" dirty="0"/>
              <a:t> – 1] + </a:t>
            </a:r>
            <a:r>
              <a:rPr lang="en-GB" sz="1600" dirty="0" err="1"/>
              <a:t>cnt</a:t>
            </a:r>
            <a:r>
              <a:rPr lang="en-GB" sz="1600" dirty="0"/>
              <a:t>[</a:t>
            </a:r>
            <a:r>
              <a:rPr lang="en-GB" sz="1600" dirty="0" err="1"/>
              <a:t>i</a:t>
            </a:r>
            <a:r>
              <a:rPr lang="en-GB" sz="1600" dirty="0"/>
              <a:t>] and prefix[0] = </a:t>
            </a:r>
            <a:r>
              <a:rPr lang="en-GB" sz="1600" dirty="0" err="1"/>
              <a:t>cnt</a:t>
            </a:r>
            <a:r>
              <a:rPr lang="en-GB" sz="1600" dirty="0"/>
              <a:t>[0]</a:t>
            </a: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0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773" name="Google Shape;773;p10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None/>
            </a:pPr>
            <a:r>
              <a:rPr lang="en-GB" sz="1600" dirty="0"/>
              <a:t>First, we calculate answer for </a:t>
            </a:r>
            <a:r>
              <a:rPr lang="en-GB" sz="1600" b="1" dirty="0"/>
              <a:t>ordered</a:t>
            </a:r>
            <a:r>
              <a:rPr lang="en-GB" sz="1600" dirty="0"/>
              <a:t> pair (</a:t>
            </a:r>
            <a:r>
              <a:rPr lang="en-GB" sz="1600" dirty="0" err="1"/>
              <a:t>i</a:t>
            </a:r>
            <a:r>
              <a:rPr lang="en-GB" sz="1600" dirty="0"/>
              <a:t>, j) that </a:t>
            </a:r>
            <a:r>
              <a:rPr lang="en-GB" sz="1600" dirty="0" err="1"/>
              <a:t>i</a:t>
            </a:r>
            <a:r>
              <a:rPr lang="en-GB" sz="1600" dirty="0"/>
              <a:t> != j, then divide answer by 2 for final result. </a:t>
            </a:r>
            <a:endParaRPr sz="1600" dirty="0"/>
          </a:p>
          <a:p>
            <a:pPr marL="0" lvl="0" indent="0" algn="l" rtl="0">
              <a:lnSpc>
                <a:spcPct val="90000"/>
              </a:lnSpc>
              <a:spcBef>
                <a:spcPts val="800"/>
              </a:spcBef>
              <a:spcAft>
                <a:spcPts val="0"/>
              </a:spcAft>
              <a:buClr>
                <a:schemeClr val="dk1"/>
              </a:buClr>
              <a:buSzPts val="2100"/>
              <a:buNone/>
            </a:pPr>
            <a:endParaRPr sz="1600" dirty="0"/>
          </a:p>
          <a:p>
            <a:pPr marL="0" lvl="0" indent="0" algn="l" rtl="0">
              <a:lnSpc>
                <a:spcPct val="90000"/>
              </a:lnSpc>
              <a:spcBef>
                <a:spcPts val="800"/>
              </a:spcBef>
              <a:spcAft>
                <a:spcPts val="0"/>
              </a:spcAft>
              <a:buClr>
                <a:schemeClr val="dk1"/>
              </a:buClr>
              <a:buSzPts val="2100"/>
              <a:buNone/>
            </a:pPr>
            <a:r>
              <a:rPr lang="en-GB" sz="1600" dirty="0"/>
              <a:t>For each 0 &lt;= </a:t>
            </a:r>
            <a:r>
              <a:rPr lang="en-GB" sz="1600" dirty="0" err="1"/>
              <a:t>i</a:t>
            </a:r>
            <a:r>
              <a:rPr lang="en-GB" sz="1600" dirty="0"/>
              <a:t> &lt;= T, we will account to the answer </a:t>
            </a:r>
            <a:endParaRPr sz="1600" dirty="0"/>
          </a:p>
          <a:p>
            <a:pPr marL="177800" lvl="0" indent="-38100" algn="l" rtl="0">
              <a:lnSpc>
                <a:spcPct val="90000"/>
              </a:lnSpc>
              <a:spcBef>
                <a:spcPts val="800"/>
              </a:spcBef>
              <a:spcAft>
                <a:spcPts val="0"/>
              </a:spcAft>
              <a:buClr>
                <a:schemeClr val="dk1"/>
              </a:buClr>
              <a:buSzPts val="2100"/>
              <a:buNone/>
            </a:pPr>
            <a:endParaRPr sz="1600" dirty="0"/>
          </a:p>
          <a:p>
            <a:pPr marL="177800" lvl="0" indent="-171450" algn="l" rtl="0">
              <a:lnSpc>
                <a:spcPct val="90000"/>
              </a:lnSpc>
              <a:spcBef>
                <a:spcPts val="800"/>
              </a:spcBef>
              <a:spcAft>
                <a:spcPts val="0"/>
              </a:spcAft>
              <a:buClr>
                <a:schemeClr val="dk1"/>
              </a:buClr>
              <a:buSzPts val="2100"/>
              <a:buChar char="•"/>
            </a:pPr>
            <a:r>
              <a:rPr lang="en-GB" sz="1600" dirty="0"/>
              <a:t>prefix[T – </a:t>
            </a:r>
            <a:r>
              <a:rPr lang="en-GB" sz="1600" dirty="0" err="1"/>
              <a:t>i</a:t>
            </a:r>
            <a:r>
              <a:rPr lang="en-GB" sz="1600" dirty="0"/>
              <a:t>] as </a:t>
            </a:r>
            <a:r>
              <a:rPr lang="en-GB" sz="1600" dirty="0" err="1"/>
              <a:t>i</a:t>
            </a:r>
            <a:r>
              <a:rPr lang="en-GB" sz="1600" dirty="0"/>
              <a:t> + j &lt;= T for j &lt;= T – </a:t>
            </a:r>
            <a:r>
              <a:rPr lang="en-GB" sz="1600" dirty="0" err="1"/>
              <a:t>i</a:t>
            </a:r>
            <a:endParaRPr sz="1600" dirty="0"/>
          </a:p>
          <a:p>
            <a:pPr marL="177800" lvl="0" indent="-171450" algn="l" rtl="0">
              <a:lnSpc>
                <a:spcPct val="90000"/>
              </a:lnSpc>
              <a:spcBef>
                <a:spcPts val="800"/>
              </a:spcBef>
              <a:spcAft>
                <a:spcPts val="0"/>
              </a:spcAft>
              <a:buClr>
                <a:schemeClr val="dk1"/>
              </a:buClr>
              <a:buSzPts val="2100"/>
              <a:buChar char="•"/>
            </a:pPr>
            <a:r>
              <a:rPr lang="en-GB" sz="1600" dirty="0"/>
              <a:t>If T – </a:t>
            </a:r>
            <a:r>
              <a:rPr lang="en-GB" sz="1600" dirty="0" err="1"/>
              <a:t>i</a:t>
            </a:r>
            <a:r>
              <a:rPr lang="en-GB" sz="1600" dirty="0"/>
              <a:t> &gt;= </a:t>
            </a:r>
            <a:r>
              <a:rPr lang="en-GB" sz="1600" dirty="0" err="1"/>
              <a:t>i</a:t>
            </a:r>
            <a:r>
              <a:rPr lang="en-GB" sz="1600" dirty="0"/>
              <a:t>, decrease the answer by </a:t>
            </a:r>
            <a:r>
              <a:rPr lang="en-GB" sz="1600" dirty="0" err="1"/>
              <a:t>cnt</a:t>
            </a:r>
            <a:r>
              <a:rPr lang="en-GB" sz="1600" dirty="0"/>
              <a:t>[</a:t>
            </a:r>
            <a:r>
              <a:rPr lang="en-GB" sz="1600" dirty="0" err="1"/>
              <a:t>i</a:t>
            </a:r>
            <a:r>
              <a:rPr lang="en-GB" sz="1600" dirty="0"/>
              <a:t>] (we don’t want to count pairs of form (x, x) (same index)) </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0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2000" dirty="0"/>
              <a:t>Example run</a:t>
            </a:r>
            <a:endParaRPr sz="2000" dirty="0"/>
          </a:p>
        </p:txBody>
      </p:sp>
      <p:sp>
        <p:nvSpPr>
          <p:cNvPr id="779" name="Google Shape;779;p103"/>
          <p:cNvSpPr txBox="1">
            <a:spLocks noGrp="1"/>
          </p:cNvSpPr>
          <p:nvPr>
            <p:ph type="body" idx="1"/>
          </p:nvPr>
        </p:nvSpPr>
        <p:spPr>
          <a:xfrm>
            <a:off x="628650" y="937260"/>
            <a:ext cx="7886700" cy="3695462"/>
          </a:xfrm>
          <a:prstGeom prst="rect">
            <a:avLst/>
          </a:prstGeom>
          <a:noFill/>
          <a:ln>
            <a:noFill/>
          </a:ln>
        </p:spPr>
        <p:txBody>
          <a:bodyPr spcFirstLastPara="1" wrap="square" lIns="68575" tIns="34275" rIns="68575" bIns="34275" anchor="t" anchorCtr="0">
            <a:noAutofit/>
          </a:bodyPr>
          <a:lstStyle/>
          <a:p>
            <a:pPr marL="177800" lvl="0" indent="-171450" algn="l" rtl="0">
              <a:lnSpc>
                <a:spcPct val="80000"/>
              </a:lnSpc>
              <a:spcBef>
                <a:spcPts val="0"/>
              </a:spcBef>
              <a:spcAft>
                <a:spcPts val="0"/>
              </a:spcAft>
              <a:buClr>
                <a:schemeClr val="dk1"/>
              </a:buClr>
              <a:buSzPts val="1900"/>
              <a:buChar char="•"/>
            </a:pPr>
            <a:r>
              <a:rPr lang="en-GB" sz="1900" dirty="0"/>
              <a:t>T = 8, A = [3, 1, 5, 7]</a:t>
            </a:r>
            <a:endParaRPr sz="1100" dirty="0"/>
          </a:p>
          <a:p>
            <a:pPr marL="177800" lvl="0" indent="-50800" algn="l" rtl="0">
              <a:lnSpc>
                <a:spcPct val="80000"/>
              </a:lnSpc>
              <a:spcBef>
                <a:spcPts val="800"/>
              </a:spcBef>
              <a:spcAft>
                <a:spcPts val="0"/>
              </a:spcAft>
              <a:buClr>
                <a:schemeClr val="dk1"/>
              </a:buClr>
              <a:buSzPts val="1900"/>
              <a:buNone/>
            </a:pPr>
            <a:endParaRPr sz="1900" dirty="0"/>
          </a:p>
          <a:p>
            <a:pPr marL="177800" lvl="0" indent="-171450" algn="l" rtl="0">
              <a:lnSpc>
                <a:spcPct val="80000"/>
              </a:lnSpc>
              <a:spcBef>
                <a:spcPts val="800"/>
              </a:spcBef>
              <a:spcAft>
                <a:spcPts val="0"/>
              </a:spcAft>
              <a:buClr>
                <a:schemeClr val="dk1"/>
              </a:buClr>
              <a:buSzPts val="1900"/>
              <a:buChar char="•"/>
            </a:pPr>
            <a:r>
              <a:rPr lang="en-GB" sz="1900" dirty="0" err="1"/>
              <a:t>cnt</a:t>
            </a:r>
            <a:r>
              <a:rPr lang="en-GB" sz="1900" dirty="0"/>
              <a:t> = [0, 1, 0, 1, 0, 1, 0, 1, 0, …]</a:t>
            </a:r>
            <a:endParaRPr sz="1100" dirty="0"/>
          </a:p>
          <a:p>
            <a:pPr marL="177800" lvl="0" indent="-171450" algn="l" rtl="0">
              <a:lnSpc>
                <a:spcPct val="80000"/>
              </a:lnSpc>
              <a:spcBef>
                <a:spcPts val="800"/>
              </a:spcBef>
              <a:spcAft>
                <a:spcPts val="0"/>
              </a:spcAft>
              <a:buClr>
                <a:schemeClr val="dk1"/>
              </a:buClr>
              <a:buSzPts val="1900"/>
              <a:buChar char="•"/>
            </a:pPr>
            <a:r>
              <a:rPr lang="en-GB" sz="1900" dirty="0"/>
              <a:t>prefix = [0, 1, 1, 2, 2, 3, 3, 4, 4, …]</a:t>
            </a:r>
            <a:endParaRPr sz="1100" dirty="0"/>
          </a:p>
          <a:p>
            <a:pPr marL="0" lvl="0" indent="0" algn="l" rtl="0">
              <a:lnSpc>
                <a:spcPct val="80000"/>
              </a:lnSpc>
              <a:spcBef>
                <a:spcPts val="800"/>
              </a:spcBef>
              <a:spcAft>
                <a:spcPts val="0"/>
              </a:spcAft>
              <a:buClr>
                <a:schemeClr val="dk1"/>
              </a:buClr>
              <a:buSzPts val="1900"/>
              <a:buNone/>
            </a:pPr>
            <a:r>
              <a:rPr lang="en-GB" sz="1900" dirty="0"/>
              <a:t>Set answer = 0</a:t>
            </a:r>
            <a:endParaRPr sz="1100" dirty="0"/>
          </a:p>
          <a:p>
            <a:pPr marL="177800" lvl="0" indent="-171450" algn="l" rtl="0">
              <a:lnSpc>
                <a:spcPct val="80000"/>
              </a:lnSpc>
              <a:spcBef>
                <a:spcPts val="800"/>
              </a:spcBef>
              <a:spcAft>
                <a:spcPts val="0"/>
              </a:spcAft>
              <a:buClr>
                <a:schemeClr val="dk1"/>
              </a:buClr>
              <a:buSzPts val="1900"/>
              <a:buChar char="•"/>
            </a:pPr>
            <a:r>
              <a:rPr lang="en-GB" sz="1900" dirty="0" err="1"/>
              <a:t>i</a:t>
            </a:r>
            <a:r>
              <a:rPr lang="en-GB" sz="1900" dirty="0"/>
              <a:t> = 1, answer += </a:t>
            </a:r>
            <a:r>
              <a:rPr lang="en-GB" sz="1900" dirty="0" err="1"/>
              <a:t>cnt</a:t>
            </a:r>
            <a:r>
              <a:rPr lang="en-GB" sz="1900" dirty="0"/>
              <a:t>[1] * prefix[7] – </a:t>
            </a:r>
            <a:r>
              <a:rPr lang="en-GB" sz="1900" dirty="0" err="1"/>
              <a:t>cnt</a:t>
            </a:r>
            <a:r>
              <a:rPr lang="en-GB" sz="1900" dirty="0"/>
              <a:t>[1] -&gt; answer = 3</a:t>
            </a:r>
            <a:endParaRPr sz="1100" dirty="0"/>
          </a:p>
          <a:p>
            <a:pPr marL="177800" lvl="0" indent="-171450" algn="l" rtl="0">
              <a:lnSpc>
                <a:spcPct val="80000"/>
              </a:lnSpc>
              <a:spcBef>
                <a:spcPts val="800"/>
              </a:spcBef>
              <a:spcAft>
                <a:spcPts val="0"/>
              </a:spcAft>
              <a:buClr>
                <a:schemeClr val="dk1"/>
              </a:buClr>
              <a:buSzPts val="1900"/>
              <a:buChar char="•"/>
            </a:pPr>
            <a:r>
              <a:rPr lang="en-GB" sz="1900" dirty="0" err="1"/>
              <a:t>i</a:t>
            </a:r>
            <a:r>
              <a:rPr lang="en-GB" sz="1900" dirty="0"/>
              <a:t> = 3, answer += </a:t>
            </a:r>
            <a:r>
              <a:rPr lang="en-GB" sz="1900" dirty="0" err="1"/>
              <a:t>cnt</a:t>
            </a:r>
            <a:r>
              <a:rPr lang="en-GB" sz="1900" dirty="0"/>
              <a:t>[3] * prefix[5] – </a:t>
            </a:r>
            <a:r>
              <a:rPr lang="en-GB" sz="1900" dirty="0" err="1"/>
              <a:t>cnt</a:t>
            </a:r>
            <a:r>
              <a:rPr lang="en-GB" sz="1900" dirty="0"/>
              <a:t>[3] -&gt; answer = 5</a:t>
            </a:r>
            <a:endParaRPr sz="1100" dirty="0"/>
          </a:p>
          <a:p>
            <a:pPr marL="177800" lvl="0" indent="-171450" algn="l" rtl="0">
              <a:lnSpc>
                <a:spcPct val="80000"/>
              </a:lnSpc>
              <a:spcBef>
                <a:spcPts val="800"/>
              </a:spcBef>
              <a:spcAft>
                <a:spcPts val="0"/>
              </a:spcAft>
              <a:buClr>
                <a:schemeClr val="dk1"/>
              </a:buClr>
              <a:buSzPts val="1900"/>
              <a:buChar char="•"/>
            </a:pPr>
            <a:r>
              <a:rPr lang="en-GB" sz="1900" dirty="0" err="1"/>
              <a:t>i</a:t>
            </a:r>
            <a:r>
              <a:rPr lang="en-GB" sz="1900" dirty="0"/>
              <a:t> = 5, answer += </a:t>
            </a:r>
            <a:r>
              <a:rPr lang="en-GB" sz="1900" dirty="0" err="1"/>
              <a:t>cnt</a:t>
            </a:r>
            <a:r>
              <a:rPr lang="en-GB" sz="1900" dirty="0"/>
              <a:t>[5] * prefix[3] -&gt; answer = 7</a:t>
            </a:r>
            <a:endParaRPr sz="1100" dirty="0"/>
          </a:p>
          <a:p>
            <a:pPr marL="177800" lvl="0" indent="-171450" algn="l" rtl="0">
              <a:lnSpc>
                <a:spcPct val="80000"/>
              </a:lnSpc>
              <a:spcBef>
                <a:spcPts val="800"/>
              </a:spcBef>
              <a:spcAft>
                <a:spcPts val="0"/>
              </a:spcAft>
              <a:buClr>
                <a:schemeClr val="dk1"/>
              </a:buClr>
              <a:buSzPts val="1900"/>
              <a:buChar char="•"/>
            </a:pPr>
            <a:r>
              <a:rPr lang="en-GB" sz="1900" dirty="0" err="1"/>
              <a:t>i</a:t>
            </a:r>
            <a:r>
              <a:rPr lang="en-GB" sz="1900" dirty="0"/>
              <a:t> = 7, answer += </a:t>
            </a:r>
            <a:r>
              <a:rPr lang="en-GB" sz="1900" dirty="0" err="1"/>
              <a:t>cnt</a:t>
            </a:r>
            <a:r>
              <a:rPr lang="en-GB" sz="1900" dirty="0"/>
              <a:t>[7] * prefix[1] -&gt; answer = 8 </a:t>
            </a:r>
            <a:endParaRPr sz="1100" dirty="0"/>
          </a:p>
          <a:p>
            <a:pPr marL="0" lvl="0" indent="0" algn="l" rtl="0">
              <a:lnSpc>
                <a:spcPct val="80000"/>
              </a:lnSpc>
              <a:spcBef>
                <a:spcPts val="800"/>
              </a:spcBef>
              <a:spcAft>
                <a:spcPts val="0"/>
              </a:spcAft>
              <a:buClr>
                <a:schemeClr val="dk1"/>
              </a:buClr>
              <a:buSzPts val="1900"/>
              <a:buNone/>
            </a:pPr>
            <a:endParaRPr sz="1900" dirty="0"/>
          </a:p>
          <a:p>
            <a:pPr marL="0" lvl="0" indent="0" algn="l" rtl="0">
              <a:lnSpc>
                <a:spcPct val="80000"/>
              </a:lnSpc>
              <a:spcBef>
                <a:spcPts val="800"/>
              </a:spcBef>
              <a:spcAft>
                <a:spcPts val="0"/>
              </a:spcAft>
              <a:buClr>
                <a:schemeClr val="dk1"/>
              </a:buClr>
              <a:buSzPts val="1900"/>
              <a:buNone/>
            </a:pPr>
            <a:r>
              <a:rPr lang="en-GB" sz="1900" dirty="0"/>
              <a:t>Divide answer by 2, we get the result 4.  </a:t>
            </a:r>
            <a:endParaRPr sz="1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4500"/>
              <a:buFont typeface="Calibri"/>
              <a:buNone/>
            </a:pPr>
            <a:r>
              <a:rPr lang="en-GB" sz="3600" dirty="0"/>
              <a:t>Second solution</a:t>
            </a:r>
            <a:endParaRPr sz="3600" dirty="0"/>
          </a:p>
        </p:txBody>
      </p:sp>
      <p:sp>
        <p:nvSpPr>
          <p:cNvPr id="785" name="Google Shape;785;p104"/>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rgbClr val="888888"/>
              </a:buClr>
              <a:buSzPts val="1800"/>
              <a:buNone/>
            </a:pP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0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791" name="Google Shape;791;p10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1600" dirty="0"/>
              <a:t>Sorting does not affect the result</a:t>
            </a:r>
            <a:endParaRPr sz="1600" dirty="0"/>
          </a:p>
          <a:p>
            <a:pPr marL="177800" lvl="0" indent="-38100" algn="l" rtl="0">
              <a:lnSpc>
                <a:spcPct val="90000"/>
              </a:lnSpc>
              <a:spcBef>
                <a:spcPts val="800"/>
              </a:spcBef>
              <a:spcAft>
                <a:spcPts val="0"/>
              </a:spcAft>
              <a:buClr>
                <a:schemeClr val="dk1"/>
              </a:buClr>
              <a:buSzPts val="2100"/>
              <a:buNone/>
            </a:pPr>
            <a:endParaRPr sz="1600" dirty="0"/>
          </a:p>
          <a:p>
            <a:pPr marL="177800" lvl="0" indent="-171450" algn="l" rtl="0">
              <a:lnSpc>
                <a:spcPct val="90000"/>
              </a:lnSpc>
              <a:spcBef>
                <a:spcPts val="800"/>
              </a:spcBef>
              <a:spcAft>
                <a:spcPts val="0"/>
              </a:spcAft>
              <a:buClr>
                <a:schemeClr val="dk1"/>
              </a:buClr>
              <a:buSzPts val="2100"/>
              <a:buChar char="•"/>
            </a:pPr>
            <a:r>
              <a:rPr lang="en-GB" sz="1600" dirty="0"/>
              <a:t>Ex:</a:t>
            </a:r>
            <a:endParaRPr sz="1600" dirty="0"/>
          </a:p>
          <a:p>
            <a:pPr marL="0" lvl="0" indent="0" algn="l" rtl="0">
              <a:lnSpc>
                <a:spcPct val="90000"/>
              </a:lnSpc>
              <a:spcBef>
                <a:spcPts val="800"/>
              </a:spcBef>
              <a:spcAft>
                <a:spcPts val="0"/>
              </a:spcAft>
              <a:buClr>
                <a:schemeClr val="dk1"/>
              </a:buClr>
              <a:buSzPts val="2100"/>
              <a:buNone/>
            </a:pPr>
            <a:endParaRPr sz="1600" dirty="0"/>
          </a:p>
          <a:p>
            <a:pPr marL="0" lvl="0" indent="0" algn="l" rtl="0">
              <a:lnSpc>
                <a:spcPct val="90000"/>
              </a:lnSpc>
              <a:spcBef>
                <a:spcPts val="800"/>
              </a:spcBef>
              <a:spcAft>
                <a:spcPts val="0"/>
              </a:spcAft>
              <a:buClr>
                <a:schemeClr val="dk1"/>
              </a:buClr>
              <a:buSzPts val="2100"/>
              <a:buNone/>
            </a:pPr>
            <a:r>
              <a:rPr lang="en-GB" sz="1600" dirty="0"/>
              <a:t>T = 8, A = [3, 1, 5, 7]. Result is </a:t>
            </a:r>
            <a:r>
              <a:rPr lang="en-GB" sz="1600" u="sng" dirty="0"/>
              <a:t>4</a:t>
            </a:r>
            <a:endParaRPr sz="1600" dirty="0"/>
          </a:p>
          <a:p>
            <a:pPr marL="0" lvl="0" indent="0" algn="l" rtl="0">
              <a:lnSpc>
                <a:spcPct val="90000"/>
              </a:lnSpc>
              <a:spcBef>
                <a:spcPts val="800"/>
              </a:spcBef>
              <a:spcAft>
                <a:spcPts val="0"/>
              </a:spcAft>
              <a:buClr>
                <a:schemeClr val="dk1"/>
              </a:buClr>
              <a:buSzPts val="2100"/>
              <a:buNone/>
            </a:pPr>
            <a:r>
              <a:rPr lang="en-GB" sz="1600" dirty="0"/>
              <a:t>T = 8, A = [1, 3, 5, 7]. Result is </a:t>
            </a:r>
            <a:r>
              <a:rPr lang="en-GB" sz="1600" u="sng" dirty="0"/>
              <a:t>4</a:t>
            </a:r>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10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797" name="Google Shape;797;p10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1400" dirty="0"/>
              <a:t>Assuming a is a monotonically non-decreasing sequence, </a:t>
            </a:r>
            <a:r>
              <a:rPr lang="en-GB" sz="1400" dirty="0" err="1"/>
              <a:t>e.g</a:t>
            </a:r>
            <a:r>
              <a:rPr lang="en-GB" sz="1400" dirty="0"/>
              <a:t> </a:t>
            </a:r>
            <a:endParaRPr sz="1400" dirty="0"/>
          </a:p>
          <a:p>
            <a:pPr marL="0" lvl="0" indent="0" algn="l" rtl="0">
              <a:lnSpc>
                <a:spcPct val="90000"/>
              </a:lnSpc>
              <a:spcBef>
                <a:spcPts val="800"/>
              </a:spcBef>
              <a:spcAft>
                <a:spcPts val="0"/>
              </a:spcAft>
              <a:buClr>
                <a:schemeClr val="dk1"/>
              </a:buClr>
              <a:buSzPts val="2100"/>
              <a:buNone/>
            </a:pPr>
            <a:r>
              <a:rPr lang="en-GB" sz="1400" dirty="0"/>
              <a:t>a[1] &lt;= a[2] &lt;= …. &lt;= a[n]</a:t>
            </a:r>
            <a:endParaRPr sz="1400" dirty="0"/>
          </a:p>
          <a:p>
            <a:pPr marL="177800" lvl="0" indent="-171450" algn="l" rtl="0">
              <a:lnSpc>
                <a:spcPct val="90000"/>
              </a:lnSpc>
              <a:spcBef>
                <a:spcPts val="800"/>
              </a:spcBef>
              <a:spcAft>
                <a:spcPts val="0"/>
              </a:spcAft>
              <a:buClr>
                <a:schemeClr val="dk1"/>
              </a:buClr>
              <a:buSzPts val="2100"/>
              <a:buChar char="•"/>
            </a:pPr>
            <a:r>
              <a:rPr lang="en-GB" sz="1400" dirty="0"/>
              <a:t>For any x, y, if y &gt; 1 and a[x] + a[y] &lt;= T then a[x] + a[y – 1] &lt;= T</a:t>
            </a:r>
            <a:endParaRPr sz="1400" dirty="0"/>
          </a:p>
          <a:p>
            <a:pPr marL="177800" lvl="0" indent="-38100" algn="l" rtl="0">
              <a:lnSpc>
                <a:spcPct val="90000"/>
              </a:lnSpc>
              <a:spcBef>
                <a:spcPts val="800"/>
              </a:spcBef>
              <a:spcAft>
                <a:spcPts val="0"/>
              </a:spcAft>
              <a:buClr>
                <a:schemeClr val="dk1"/>
              </a:buClr>
              <a:buSzPts val="2100"/>
              <a:buNone/>
            </a:pPr>
            <a:endParaRPr sz="1400" dirty="0"/>
          </a:p>
          <a:p>
            <a:pPr marL="177800" lvl="0" indent="-171450" algn="l" rtl="0">
              <a:lnSpc>
                <a:spcPct val="90000"/>
              </a:lnSpc>
              <a:spcBef>
                <a:spcPts val="800"/>
              </a:spcBef>
              <a:spcAft>
                <a:spcPts val="0"/>
              </a:spcAft>
              <a:buClr>
                <a:schemeClr val="dk1"/>
              </a:buClr>
              <a:buSzPts val="2100"/>
              <a:buChar char="•"/>
            </a:pPr>
            <a:r>
              <a:rPr lang="en-GB" sz="1400" dirty="0"/>
              <a:t>Therefore, for every x, find maximum y such that a[x] + a[y] &lt;= T. (if y does not exist, then y = 0) </a:t>
            </a:r>
            <a:endParaRPr sz="1400" dirty="0"/>
          </a:p>
          <a:p>
            <a:pPr marL="177800" lvl="0" indent="-171450" algn="l" rtl="0">
              <a:lnSpc>
                <a:spcPct val="90000"/>
              </a:lnSpc>
              <a:spcBef>
                <a:spcPts val="800"/>
              </a:spcBef>
              <a:spcAft>
                <a:spcPts val="0"/>
              </a:spcAft>
              <a:buClr>
                <a:schemeClr val="dk1"/>
              </a:buClr>
              <a:buSzPts val="2100"/>
              <a:buChar char="•"/>
            </a:pPr>
            <a:r>
              <a:rPr lang="en-GB" sz="1400" dirty="0"/>
              <a:t>Then we can add min(y, x – 1) to the answer (avoid double counting) </a:t>
            </a:r>
            <a:endParaRPr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10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803" name="Google Shape;803;p10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1600" dirty="0"/>
              <a:t>Suppose we have found maximum y for x such that a[x] + a[y] &lt;= T.</a:t>
            </a:r>
            <a:endParaRPr sz="1600" dirty="0"/>
          </a:p>
          <a:p>
            <a:pPr marL="177800" lvl="0" indent="-38100" algn="l" rtl="0">
              <a:lnSpc>
                <a:spcPct val="90000"/>
              </a:lnSpc>
              <a:spcBef>
                <a:spcPts val="800"/>
              </a:spcBef>
              <a:spcAft>
                <a:spcPts val="0"/>
              </a:spcAft>
              <a:buClr>
                <a:schemeClr val="dk1"/>
              </a:buClr>
              <a:buSzPts val="2100"/>
              <a:buNone/>
            </a:pPr>
            <a:endParaRPr sz="1600" dirty="0"/>
          </a:p>
          <a:p>
            <a:pPr marL="177800" lvl="0" indent="-171450" algn="l" rtl="0">
              <a:lnSpc>
                <a:spcPct val="90000"/>
              </a:lnSpc>
              <a:spcBef>
                <a:spcPts val="800"/>
              </a:spcBef>
              <a:spcAft>
                <a:spcPts val="0"/>
              </a:spcAft>
              <a:buClr>
                <a:schemeClr val="dk1"/>
              </a:buClr>
              <a:buSzPts val="2100"/>
              <a:buChar char="•"/>
            </a:pPr>
            <a:r>
              <a:rPr lang="en-GB" sz="1600" dirty="0"/>
              <a:t>Define z as maximum number that a[x + 1] + a[z] &lt;= T. Then z &lt;= y</a:t>
            </a:r>
            <a:endParaRPr sz="1600" dirty="0"/>
          </a:p>
          <a:p>
            <a:pPr marL="177800" lvl="0" indent="-38100" algn="l" rtl="0">
              <a:lnSpc>
                <a:spcPct val="90000"/>
              </a:lnSpc>
              <a:spcBef>
                <a:spcPts val="800"/>
              </a:spcBef>
              <a:spcAft>
                <a:spcPts val="0"/>
              </a:spcAft>
              <a:buClr>
                <a:schemeClr val="dk1"/>
              </a:buClr>
              <a:buSzPts val="2100"/>
              <a:buNone/>
            </a:pPr>
            <a:endParaRPr sz="1600" dirty="0"/>
          </a:p>
          <a:p>
            <a:pPr marL="0" lvl="0" indent="0" algn="l" rtl="0">
              <a:lnSpc>
                <a:spcPct val="90000"/>
              </a:lnSpc>
              <a:spcBef>
                <a:spcPts val="800"/>
              </a:spcBef>
              <a:spcAft>
                <a:spcPts val="0"/>
              </a:spcAft>
              <a:buClr>
                <a:schemeClr val="dk1"/>
              </a:buClr>
              <a:buSzPts val="2100"/>
              <a:buNone/>
            </a:pPr>
            <a:r>
              <a:rPr lang="en-GB" sz="1600" dirty="0"/>
              <a:t>Proof: </a:t>
            </a:r>
            <a:endParaRPr sz="1600" dirty="0"/>
          </a:p>
          <a:p>
            <a:pPr marL="177800" lvl="0" indent="-171450" algn="l" rtl="0">
              <a:lnSpc>
                <a:spcPct val="90000"/>
              </a:lnSpc>
              <a:spcBef>
                <a:spcPts val="800"/>
              </a:spcBef>
              <a:spcAft>
                <a:spcPts val="0"/>
              </a:spcAft>
              <a:buClr>
                <a:schemeClr val="dk1"/>
              </a:buClr>
              <a:buSzPts val="2100"/>
              <a:buChar char="•"/>
            </a:pPr>
            <a:r>
              <a:rPr lang="en-GB" sz="1600" dirty="0"/>
              <a:t>If y = n, trivial. </a:t>
            </a:r>
            <a:endParaRPr sz="1600" dirty="0"/>
          </a:p>
          <a:p>
            <a:pPr marL="177800" lvl="0" indent="-171450" algn="l" rtl="0">
              <a:lnSpc>
                <a:spcPct val="90000"/>
              </a:lnSpc>
              <a:spcBef>
                <a:spcPts val="800"/>
              </a:spcBef>
              <a:spcAft>
                <a:spcPts val="0"/>
              </a:spcAft>
              <a:buClr>
                <a:schemeClr val="dk1"/>
              </a:buClr>
              <a:buSzPts val="2100"/>
              <a:buChar char="•"/>
            </a:pPr>
            <a:r>
              <a:rPr lang="en-GB" sz="1600" dirty="0"/>
              <a:t>Otherwise, a[x] + a[y + 1] &gt; T. If z &gt; y, then a[x + 1] + a[z] &gt;= a[x + 1] + a[y + 1] &gt;= a[x] + a[y + 1] &gt; T (contradiction)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6"/>
          <p:cNvSpPr txBox="1">
            <a:spLocks noGrp="1"/>
          </p:cNvSpPr>
          <p:nvPr>
            <p:ph type="title"/>
          </p:nvPr>
        </p:nvSpPr>
        <p:spPr>
          <a:xfrm>
            <a:off x="311700" y="182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368" name="Google Shape;368;p6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rPr>
              <a:t>You are given a string of n &lt;= 20 characters. Determine if you can turn the string into a palindrome by deleting at most k &lt;= 6 characters.</a:t>
            </a:r>
            <a:endParaRPr>
              <a:solidFill>
                <a:srgbClr val="F3F3F3"/>
              </a:solidFill>
            </a:endParaRPr>
          </a:p>
          <a:p>
            <a:pPr marL="0" lvl="0" indent="0" algn="l" rtl="0">
              <a:spcBef>
                <a:spcPts val="1600"/>
              </a:spcBef>
              <a:spcAft>
                <a:spcPts val="0"/>
              </a:spcAft>
              <a:buNone/>
            </a:pPr>
            <a:r>
              <a:rPr lang="en-GB">
                <a:solidFill>
                  <a:srgbClr val="F3F3F3"/>
                </a:solidFill>
              </a:rPr>
              <a:t>A string is a palindrome iff s[i] == s[n-i-1] for all i&lt;n</a:t>
            </a:r>
            <a:endParaRPr>
              <a:solidFill>
                <a:srgbClr val="F3F3F3"/>
              </a:solidFill>
            </a:endParaRPr>
          </a:p>
          <a:p>
            <a:pPr marL="0" lvl="0" indent="0" algn="l" rtl="0">
              <a:spcBef>
                <a:spcPts val="1600"/>
              </a:spcBef>
              <a:spcAft>
                <a:spcPts val="0"/>
              </a:spcAft>
              <a:buNone/>
            </a:pPr>
            <a:endParaRPr>
              <a:solidFill>
                <a:srgbClr val="F3F3F3"/>
              </a:solidFill>
            </a:endParaRPr>
          </a:p>
          <a:p>
            <a:pPr marL="0" lvl="0" indent="0" algn="l" rtl="0">
              <a:spcBef>
                <a:spcPts val="1600"/>
              </a:spcBef>
              <a:spcAft>
                <a:spcPts val="0"/>
              </a:spcAft>
              <a:buNone/>
            </a:pPr>
            <a:r>
              <a:rPr lang="en-GB">
                <a:solidFill>
                  <a:srgbClr val="F3F3F3"/>
                </a:solidFill>
              </a:rPr>
              <a:t>Strategy: start from the outermost letters. If they match, move inwards. Otherwise, remove either the one at the left or the right. If you don’t run out of deletions, you’ll meet in the center.</a:t>
            </a:r>
            <a:endParaRPr>
              <a:solidFill>
                <a:srgbClr val="F3F3F3"/>
              </a:solidFill>
            </a:endParaRPr>
          </a:p>
          <a:p>
            <a:pPr marL="0" lvl="0" indent="0" algn="l" rtl="0">
              <a:spcBef>
                <a:spcPts val="1600"/>
              </a:spcBef>
              <a:spcAft>
                <a:spcPts val="1600"/>
              </a:spcAft>
              <a:buNone/>
            </a:pPr>
            <a:r>
              <a:rPr lang="en-GB">
                <a:solidFill>
                  <a:srgbClr val="F3F3F3"/>
                </a:solidFill>
              </a:rPr>
              <a:t>Use recursive function which returns a boolean</a:t>
            </a:r>
            <a:endParaRPr>
              <a:solidFill>
                <a:srgbClr val="F3F3F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0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GB" sz="3600" dirty="0"/>
              <a:t>Idea</a:t>
            </a:r>
            <a:endParaRPr sz="3600" dirty="0"/>
          </a:p>
        </p:txBody>
      </p:sp>
      <p:sp>
        <p:nvSpPr>
          <p:cNvPr id="809" name="Google Shape;809;p10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sz="1600" dirty="0"/>
              <a:t>Set y = n, iterate x from 1 to n</a:t>
            </a:r>
            <a:endParaRPr sz="1600" dirty="0"/>
          </a:p>
          <a:p>
            <a:pPr marL="177800" lvl="0" indent="-171450" algn="l" rtl="0">
              <a:lnSpc>
                <a:spcPct val="90000"/>
              </a:lnSpc>
              <a:spcBef>
                <a:spcPts val="800"/>
              </a:spcBef>
              <a:spcAft>
                <a:spcPts val="0"/>
              </a:spcAft>
              <a:buClr>
                <a:schemeClr val="dk1"/>
              </a:buClr>
              <a:buSzPts val="2100"/>
              <a:buChar char="•"/>
            </a:pPr>
            <a:r>
              <a:rPr lang="en-GB" sz="1600" dirty="0"/>
              <a:t>In each iteration, decrease y until y = 0 or a[x] + a[y] &lt;= T. Add min(y, x – 1) to the answer</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7"/>
          <p:cNvSpPr txBox="1">
            <a:spLocks noGrp="1"/>
          </p:cNvSpPr>
          <p:nvPr>
            <p:ph type="title"/>
          </p:nvPr>
        </p:nvSpPr>
        <p:spPr>
          <a:xfrm>
            <a:off x="311700" y="1826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Solution</a:t>
            </a:r>
            <a:endParaRPr/>
          </a:p>
        </p:txBody>
      </p:sp>
      <p:sp>
        <p:nvSpPr>
          <p:cNvPr id="374" name="Google Shape;374;p67"/>
          <p:cNvSpPr txBox="1">
            <a:spLocks noGrp="1"/>
          </p:cNvSpPr>
          <p:nvPr>
            <p:ph type="body" idx="1"/>
          </p:nvPr>
        </p:nvSpPr>
        <p:spPr>
          <a:xfrm>
            <a:off x="311700" y="863550"/>
            <a:ext cx="8520600" cy="3932400"/>
          </a:xfrm>
          <a:prstGeom prst="rect">
            <a:avLst/>
          </a:prstGeom>
        </p:spPr>
        <p:txBody>
          <a:bodyPr spcFirstLastPara="1" wrap="square" lIns="91425" tIns="91425" rIns="91425" bIns="91425" anchor="t" anchorCtr="0">
            <a:noAutofit/>
          </a:bodyPr>
          <a:lstStyle/>
          <a:p>
            <a:pPr marL="0" lvl="0" indent="0" algn="l" rtl="0">
              <a:lnSpc>
                <a:spcPct val="98000"/>
              </a:lnSpc>
              <a:spcBef>
                <a:spcPts val="0"/>
              </a:spcBef>
              <a:spcAft>
                <a:spcPts val="0"/>
              </a:spcAft>
              <a:buClr>
                <a:schemeClr val="dk1"/>
              </a:buClr>
              <a:buSzPts val="1100"/>
              <a:buFont typeface="Arial"/>
              <a:buNone/>
            </a:pPr>
            <a:r>
              <a:rPr lang="en-GB" sz="1050" dirty="0">
                <a:solidFill>
                  <a:srgbClr val="4EC9B0"/>
                </a:solidFill>
                <a:highlight>
                  <a:srgbClr val="1E1E1E"/>
                </a:highlight>
                <a:latin typeface="Consolas"/>
                <a:ea typeface="Consolas"/>
                <a:cs typeface="Consolas"/>
                <a:sym typeface="Consolas"/>
              </a:rPr>
              <a:t>Time complexity: O(2^k + n)</a:t>
            </a:r>
          </a:p>
          <a:p>
            <a:pPr marL="0" lvl="0" indent="0" algn="l" rtl="0">
              <a:lnSpc>
                <a:spcPct val="98000"/>
              </a:lnSpc>
              <a:spcBef>
                <a:spcPts val="0"/>
              </a:spcBef>
              <a:spcAft>
                <a:spcPts val="0"/>
              </a:spcAft>
              <a:buClr>
                <a:schemeClr val="dk1"/>
              </a:buClr>
              <a:buSzPts val="1100"/>
              <a:buFont typeface="Arial"/>
              <a:buNone/>
            </a:pPr>
            <a:r>
              <a:rPr lang="en-GB" sz="1050" dirty="0">
                <a:solidFill>
                  <a:srgbClr val="4EC9B0"/>
                </a:solidFill>
                <a:highlight>
                  <a:srgbClr val="1E1E1E"/>
                </a:highlight>
                <a:latin typeface="Consolas"/>
                <a:ea typeface="Consolas"/>
                <a:cs typeface="Consolas"/>
                <a:sym typeface="Consolas"/>
              </a:rPr>
              <a:t>//left records the position of left char we are checking, right similarly defined.</a:t>
            </a:r>
            <a:endParaRPr sz="1050" dirty="0">
              <a:solidFill>
                <a:srgbClr val="4EC9B0"/>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err="1">
                <a:solidFill>
                  <a:srgbClr val="4EC9B0"/>
                </a:solidFill>
                <a:highlight>
                  <a:srgbClr val="1E1E1E"/>
                </a:highlight>
                <a:latin typeface="Consolas"/>
                <a:ea typeface="Consolas"/>
                <a:cs typeface="Consolas"/>
                <a:sym typeface="Consolas"/>
              </a:rPr>
              <a:t>boolean</a:t>
            </a:r>
            <a:r>
              <a:rPr lang="en-GB" sz="1050" dirty="0">
                <a:solidFill>
                  <a:srgbClr val="D4D4D4"/>
                </a:solidFill>
                <a:highlight>
                  <a:srgbClr val="1E1E1E"/>
                </a:highlight>
                <a:latin typeface="Consolas"/>
                <a:ea typeface="Consolas"/>
                <a:cs typeface="Consolas"/>
                <a:sym typeface="Consolas"/>
              </a:rPr>
              <a:t> </a:t>
            </a:r>
            <a:r>
              <a:rPr lang="en-GB" sz="1050" dirty="0">
                <a:solidFill>
                  <a:srgbClr val="DCDCAA"/>
                </a:solidFill>
                <a:highlight>
                  <a:srgbClr val="1E1E1E"/>
                </a:highlight>
                <a:latin typeface="Consolas"/>
                <a:ea typeface="Consolas"/>
                <a:cs typeface="Consolas"/>
                <a:sym typeface="Consolas"/>
              </a:rPr>
              <a:t>recurse</a:t>
            </a:r>
            <a:r>
              <a:rPr lang="en-GB" sz="1050" dirty="0">
                <a:solidFill>
                  <a:srgbClr val="D4D4D4"/>
                </a:solidFill>
                <a:highlight>
                  <a:srgbClr val="1E1E1E"/>
                </a:highlight>
                <a:latin typeface="Consolas"/>
                <a:ea typeface="Consolas"/>
                <a:cs typeface="Consolas"/>
                <a:sym typeface="Consolas"/>
              </a:rPr>
              <a:t>(</a:t>
            </a:r>
            <a:r>
              <a:rPr lang="en-GB" sz="1050" dirty="0">
                <a:solidFill>
                  <a:srgbClr val="4EC9B0"/>
                </a:solidFill>
                <a:highlight>
                  <a:srgbClr val="1E1E1E"/>
                </a:highlight>
                <a:latin typeface="Consolas"/>
                <a:ea typeface="Consolas"/>
                <a:cs typeface="Consolas"/>
                <a:sym typeface="Consolas"/>
              </a:rPr>
              <a:t>int</a:t>
            </a:r>
            <a:r>
              <a:rPr lang="en-GB" sz="1050" dirty="0">
                <a:solidFill>
                  <a:srgbClr val="D4D4D4"/>
                </a:solidFill>
                <a:highlight>
                  <a:srgbClr val="1E1E1E"/>
                </a:highlight>
                <a:latin typeface="Consolas"/>
                <a:ea typeface="Consolas"/>
                <a:cs typeface="Consolas"/>
                <a:sym typeface="Consolas"/>
              </a:rPr>
              <a:t> left, </a:t>
            </a:r>
            <a:r>
              <a:rPr lang="en-GB" sz="1050" dirty="0">
                <a:solidFill>
                  <a:srgbClr val="4EC9B0"/>
                </a:solidFill>
                <a:highlight>
                  <a:srgbClr val="1E1E1E"/>
                </a:highlight>
                <a:latin typeface="Consolas"/>
                <a:ea typeface="Consolas"/>
                <a:cs typeface="Consolas"/>
                <a:sym typeface="Consolas"/>
              </a:rPr>
              <a:t>int</a:t>
            </a:r>
            <a:r>
              <a:rPr lang="en-GB" sz="1050" dirty="0">
                <a:solidFill>
                  <a:srgbClr val="D4D4D4"/>
                </a:solidFill>
                <a:highlight>
                  <a:srgbClr val="1E1E1E"/>
                </a:highlight>
                <a:latin typeface="Consolas"/>
                <a:ea typeface="Consolas"/>
                <a:cs typeface="Consolas"/>
                <a:sym typeface="Consolas"/>
              </a:rPr>
              <a:t> right, </a:t>
            </a:r>
            <a:r>
              <a:rPr lang="en-GB" sz="1050" dirty="0">
                <a:solidFill>
                  <a:srgbClr val="4EC9B0"/>
                </a:solidFill>
                <a:highlight>
                  <a:srgbClr val="1E1E1E"/>
                </a:highlight>
                <a:latin typeface="Consolas"/>
                <a:ea typeface="Consolas"/>
                <a:cs typeface="Consolas"/>
                <a:sym typeface="Consolas"/>
              </a:rPr>
              <a:t>int</a:t>
            </a:r>
            <a:r>
              <a:rPr lang="en-GB" sz="1050" dirty="0">
                <a:solidFill>
                  <a:srgbClr val="D4D4D4"/>
                </a:solidFill>
                <a:highlight>
                  <a:srgbClr val="1E1E1E"/>
                </a:highlight>
                <a:latin typeface="Consolas"/>
                <a:ea typeface="Consolas"/>
                <a:cs typeface="Consolas"/>
                <a:sym typeface="Consolas"/>
              </a:rPr>
              <a:t> </a:t>
            </a:r>
            <a:r>
              <a:rPr lang="en-GB" sz="1050" dirty="0" err="1">
                <a:solidFill>
                  <a:srgbClr val="D4D4D4"/>
                </a:solidFill>
                <a:highlight>
                  <a:srgbClr val="1E1E1E"/>
                </a:highlight>
                <a:latin typeface="Consolas"/>
                <a:ea typeface="Consolas"/>
                <a:cs typeface="Consolas"/>
                <a:sym typeface="Consolas"/>
              </a:rPr>
              <a:t>deletions_remaining</a:t>
            </a:r>
            <a:r>
              <a:rPr lang="en-GB" sz="1050" dirty="0">
                <a:solidFill>
                  <a:srgbClr val="D4D4D4"/>
                </a:solidFill>
                <a:highlight>
                  <a:srgbClr val="1E1E1E"/>
                </a:highlight>
                <a:latin typeface="Consolas"/>
                <a:ea typeface="Consolas"/>
                <a:cs typeface="Consolas"/>
                <a:sym typeface="Consolas"/>
              </a:rPr>
              <a: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if</a:t>
            </a:r>
            <a:r>
              <a:rPr lang="en-GB" sz="1050" dirty="0">
                <a:solidFill>
                  <a:srgbClr val="D4D4D4"/>
                </a:solidFill>
                <a:highlight>
                  <a:srgbClr val="1E1E1E"/>
                </a:highlight>
                <a:latin typeface="Consolas"/>
                <a:ea typeface="Consolas"/>
                <a:cs typeface="Consolas"/>
                <a:sym typeface="Consolas"/>
              </a:rPr>
              <a:t> (left &gt;= right)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6A9955"/>
                </a:solidFill>
                <a:highlight>
                  <a:srgbClr val="1E1E1E"/>
                </a:highlight>
                <a:latin typeface="Consolas"/>
                <a:ea typeface="Consolas"/>
                <a:cs typeface="Consolas"/>
                <a:sym typeface="Consolas"/>
              </a:rPr>
              <a:t>//reached the middle</a:t>
            </a:r>
            <a:endParaRPr sz="1050" dirty="0">
              <a:solidFill>
                <a:srgbClr val="6A9955"/>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return</a:t>
            </a:r>
            <a:r>
              <a:rPr lang="en-GB" sz="1050" dirty="0">
                <a:solidFill>
                  <a:srgbClr val="D4D4D4"/>
                </a:solidFill>
                <a:highlight>
                  <a:srgbClr val="1E1E1E"/>
                </a:highlight>
                <a:latin typeface="Consolas"/>
                <a:ea typeface="Consolas"/>
                <a:cs typeface="Consolas"/>
                <a:sym typeface="Consolas"/>
              </a:rPr>
              <a:t> </a:t>
            </a:r>
            <a:r>
              <a:rPr lang="en-GB" sz="1050" dirty="0">
                <a:solidFill>
                  <a:srgbClr val="569CD6"/>
                </a:solidFill>
                <a:highlight>
                  <a:srgbClr val="1E1E1E"/>
                </a:highlight>
                <a:latin typeface="Consolas"/>
                <a:ea typeface="Consolas"/>
                <a:cs typeface="Consolas"/>
                <a:sym typeface="Consolas"/>
              </a:rPr>
              <a:t>true</a:t>
            </a:r>
            <a:r>
              <a:rPr lang="en-GB" sz="1050" dirty="0">
                <a:solidFill>
                  <a:srgbClr val="D4D4D4"/>
                </a:solidFill>
                <a:highlight>
                  <a:srgbClr val="1E1E1E"/>
                </a:highlight>
                <a:latin typeface="Consolas"/>
                <a:ea typeface="Consolas"/>
                <a:cs typeface="Consolas"/>
                <a:sym typeface="Consolas"/>
              </a:rPr>
              <a: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if</a:t>
            </a:r>
            <a:r>
              <a:rPr lang="en-GB" sz="1050" dirty="0">
                <a:solidFill>
                  <a:srgbClr val="D4D4D4"/>
                </a:solidFill>
                <a:highlight>
                  <a:srgbClr val="1E1E1E"/>
                </a:highlight>
                <a:latin typeface="Consolas"/>
                <a:ea typeface="Consolas"/>
                <a:cs typeface="Consolas"/>
                <a:sym typeface="Consolas"/>
              </a:rPr>
              <a:t> (s[left] == s[right]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return</a:t>
            </a:r>
            <a:r>
              <a:rPr lang="en-GB" sz="1050" dirty="0">
                <a:solidFill>
                  <a:srgbClr val="D4D4D4"/>
                </a:solidFill>
                <a:highlight>
                  <a:srgbClr val="1E1E1E"/>
                </a:highlight>
                <a:latin typeface="Consolas"/>
                <a:ea typeface="Consolas"/>
                <a:cs typeface="Consolas"/>
                <a:sym typeface="Consolas"/>
              </a:rPr>
              <a:t> recurse(left+1, right-1, </a:t>
            </a:r>
            <a:r>
              <a:rPr lang="en-GB" sz="1050" dirty="0" err="1">
                <a:solidFill>
                  <a:srgbClr val="D4D4D4"/>
                </a:solidFill>
                <a:highlight>
                  <a:srgbClr val="1E1E1E"/>
                </a:highlight>
                <a:latin typeface="Consolas"/>
                <a:ea typeface="Consolas"/>
                <a:cs typeface="Consolas"/>
                <a:sym typeface="Consolas"/>
              </a:rPr>
              <a:t>deletions_remaining</a:t>
            </a:r>
            <a:r>
              <a:rPr lang="en-GB" sz="1050" dirty="0">
                <a:solidFill>
                  <a:srgbClr val="D4D4D4"/>
                </a:solidFill>
                <a:highlight>
                  <a:srgbClr val="1E1E1E"/>
                </a:highlight>
                <a:latin typeface="Consolas"/>
                <a:ea typeface="Consolas"/>
                <a:cs typeface="Consolas"/>
                <a:sym typeface="Consolas"/>
              </a:rPr>
              <a:t>);</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 </a:t>
            </a:r>
            <a:r>
              <a:rPr lang="en-GB" sz="1050" dirty="0">
                <a:solidFill>
                  <a:srgbClr val="C586C0"/>
                </a:solidFill>
                <a:highlight>
                  <a:srgbClr val="1E1E1E"/>
                </a:highlight>
                <a:latin typeface="Consolas"/>
                <a:ea typeface="Consolas"/>
                <a:cs typeface="Consolas"/>
                <a:sym typeface="Consolas"/>
              </a:rPr>
              <a:t>else if</a:t>
            </a:r>
            <a:r>
              <a:rPr lang="en-GB" sz="1050" dirty="0">
                <a:solidFill>
                  <a:srgbClr val="D4D4D4"/>
                </a:solidFill>
                <a:highlight>
                  <a:srgbClr val="1E1E1E"/>
                </a:highlight>
                <a:latin typeface="Consolas"/>
                <a:ea typeface="Consolas"/>
                <a:cs typeface="Consolas"/>
                <a:sym typeface="Consolas"/>
              </a:rPr>
              <a:t> (</a:t>
            </a:r>
            <a:r>
              <a:rPr lang="en-GB" sz="1050" dirty="0" err="1">
                <a:solidFill>
                  <a:srgbClr val="D4D4D4"/>
                </a:solidFill>
                <a:highlight>
                  <a:srgbClr val="1E1E1E"/>
                </a:highlight>
                <a:latin typeface="Consolas"/>
                <a:ea typeface="Consolas"/>
                <a:cs typeface="Consolas"/>
                <a:sym typeface="Consolas"/>
              </a:rPr>
              <a:t>deletions_remaining</a:t>
            </a:r>
            <a:r>
              <a:rPr lang="en-GB" sz="1050" dirty="0">
                <a:solidFill>
                  <a:srgbClr val="D4D4D4"/>
                </a:solidFill>
                <a:highlight>
                  <a:srgbClr val="1E1E1E"/>
                </a:highlight>
                <a:latin typeface="Consolas"/>
                <a:ea typeface="Consolas"/>
                <a:cs typeface="Consolas"/>
                <a:sym typeface="Consolas"/>
              </a:rPr>
              <a:t> &gt; 0) {</a:t>
            </a: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 go left or go right</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return</a:t>
            </a:r>
            <a:r>
              <a:rPr lang="en-GB" sz="1050" dirty="0">
                <a:solidFill>
                  <a:srgbClr val="D4D4D4"/>
                </a:solidFill>
                <a:highlight>
                  <a:srgbClr val="1E1E1E"/>
                </a:highlight>
                <a:latin typeface="Consolas"/>
                <a:ea typeface="Consolas"/>
                <a:cs typeface="Consolas"/>
                <a:sym typeface="Consolas"/>
              </a:rPr>
              <a:t> recurse(left+1, right, deletions_remaining-1) </a:t>
            </a:r>
            <a:r>
              <a:rPr lang="en-GB" sz="1050" dirty="0">
                <a:solidFill>
                  <a:srgbClr val="569CD6"/>
                </a:solidFill>
                <a:highlight>
                  <a:srgbClr val="1E1E1E"/>
                </a:highlight>
                <a:latin typeface="Consolas"/>
                <a:ea typeface="Consolas"/>
                <a:cs typeface="Consolas"/>
                <a:sym typeface="Consolas"/>
              </a:rPr>
              <a:t>or</a:t>
            </a:r>
            <a:r>
              <a:rPr lang="en-GB" sz="1050" dirty="0">
                <a:solidFill>
                  <a:srgbClr val="D4D4D4"/>
                </a:solidFill>
                <a:highlight>
                  <a:srgbClr val="1E1E1E"/>
                </a:highlight>
                <a:latin typeface="Consolas"/>
                <a:ea typeface="Consolas"/>
                <a:cs typeface="Consolas"/>
                <a:sym typeface="Consolas"/>
              </a:rPr>
              <a:t> recurse(left, right-1, deletions_remaining-1)</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a:solidFill>
                  <a:srgbClr val="D4D4D4"/>
                </a:solidFill>
                <a:highlight>
                  <a:srgbClr val="1E1E1E"/>
                </a:highlight>
                <a:latin typeface="Consolas"/>
                <a:ea typeface="Consolas"/>
                <a:cs typeface="Consolas"/>
                <a:sym typeface="Consolas"/>
              </a:rPr>
              <a:t>    </a:t>
            </a:r>
            <a:r>
              <a:rPr lang="en-GB" sz="1050" dirty="0">
                <a:solidFill>
                  <a:srgbClr val="C586C0"/>
                </a:solidFill>
                <a:highlight>
                  <a:srgbClr val="1E1E1E"/>
                </a:highlight>
                <a:latin typeface="Consolas"/>
                <a:ea typeface="Consolas"/>
                <a:cs typeface="Consolas"/>
                <a:sym typeface="Consolas"/>
              </a:rPr>
              <a:t>return false;</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None/>
            </a:pPr>
            <a:r>
              <a:rPr lang="en-GB" sz="1050" dirty="0">
                <a:solidFill>
                  <a:srgbClr val="D4D4D4"/>
                </a:solidFill>
                <a:highlight>
                  <a:srgbClr val="1E1E1E"/>
                </a:highlight>
                <a:latin typeface="Consolas"/>
                <a:ea typeface="Consolas"/>
                <a:cs typeface="Consolas"/>
                <a:sym typeface="Consolas"/>
              </a:rPr>
              <a:t>}</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r>
              <a:rPr lang="en-GB" sz="1050" dirty="0" err="1">
                <a:solidFill>
                  <a:srgbClr val="4EC9B0"/>
                </a:solidFill>
                <a:highlight>
                  <a:srgbClr val="1E1E1E"/>
                </a:highlight>
                <a:latin typeface="Consolas"/>
                <a:ea typeface="Consolas"/>
                <a:cs typeface="Consolas"/>
                <a:sym typeface="Consolas"/>
              </a:rPr>
              <a:t>boolean</a:t>
            </a:r>
            <a:r>
              <a:rPr lang="en-GB" sz="1050" dirty="0">
                <a:solidFill>
                  <a:srgbClr val="D4D4D4"/>
                </a:solidFill>
                <a:highlight>
                  <a:srgbClr val="1E1E1E"/>
                </a:highlight>
                <a:latin typeface="Consolas"/>
                <a:ea typeface="Consolas"/>
                <a:cs typeface="Consolas"/>
                <a:sym typeface="Consolas"/>
              </a:rPr>
              <a:t> </a:t>
            </a:r>
            <a:r>
              <a:rPr lang="en-GB" sz="1050" dirty="0" err="1">
                <a:solidFill>
                  <a:srgbClr val="9CDCFE"/>
                </a:solidFill>
                <a:highlight>
                  <a:srgbClr val="1E1E1E"/>
                </a:highlight>
                <a:latin typeface="Consolas"/>
                <a:ea typeface="Consolas"/>
                <a:cs typeface="Consolas"/>
                <a:sym typeface="Consolas"/>
              </a:rPr>
              <a:t>canFormPalindrome</a:t>
            </a:r>
            <a:r>
              <a:rPr lang="en-GB" sz="1050" dirty="0">
                <a:solidFill>
                  <a:srgbClr val="D4D4D4"/>
                </a:solidFill>
                <a:highlight>
                  <a:srgbClr val="1E1E1E"/>
                </a:highlight>
                <a:latin typeface="Consolas"/>
                <a:ea typeface="Consolas"/>
                <a:cs typeface="Consolas"/>
                <a:sym typeface="Consolas"/>
              </a:rPr>
              <a:t> = </a:t>
            </a:r>
            <a:r>
              <a:rPr lang="en-GB" sz="1050" dirty="0">
                <a:solidFill>
                  <a:srgbClr val="DCDCAA"/>
                </a:solidFill>
                <a:highlight>
                  <a:srgbClr val="1E1E1E"/>
                </a:highlight>
                <a:latin typeface="Consolas"/>
                <a:ea typeface="Consolas"/>
                <a:cs typeface="Consolas"/>
                <a:sym typeface="Consolas"/>
              </a:rPr>
              <a:t>recurse</a:t>
            </a:r>
            <a:r>
              <a:rPr lang="en-GB" sz="1050" dirty="0">
                <a:solidFill>
                  <a:srgbClr val="D4D4D4"/>
                </a:solidFill>
                <a:highlight>
                  <a:srgbClr val="1E1E1E"/>
                </a:highlight>
                <a:latin typeface="Consolas"/>
                <a:ea typeface="Consolas"/>
                <a:cs typeface="Consolas"/>
                <a:sym typeface="Consolas"/>
              </a:rPr>
              <a:t>(</a:t>
            </a:r>
            <a:r>
              <a:rPr lang="en-GB" sz="1050" dirty="0">
                <a:solidFill>
                  <a:srgbClr val="B5CEA8"/>
                </a:solidFill>
                <a:highlight>
                  <a:srgbClr val="1E1E1E"/>
                </a:highlight>
                <a:latin typeface="Consolas"/>
                <a:ea typeface="Consolas"/>
                <a:cs typeface="Consolas"/>
                <a:sym typeface="Consolas"/>
              </a:rPr>
              <a:t>0</a:t>
            </a:r>
            <a:r>
              <a:rPr lang="en-GB" sz="1050" dirty="0">
                <a:solidFill>
                  <a:srgbClr val="D4D4D4"/>
                </a:solidFill>
                <a:highlight>
                  <a:srgbClr val="1E1E1E"/>
                </a:highlight>
                <a:latin typeface="Consolas"/>
                <a:ea typeface="Consolas"/>
                <a:cs typeface="Consolas"/>
                <a:sym typeface="Consolas"/>
              </a:rPr>
              <a:t>, </a:t>
            </a:r>
            <a:r>
              <a:rPr lang="en-GB" sz="1050" dirty="0" err="1">
                <a:solidFill>
                  <a:srgbClr val="9CDCFE"/>
                </a:solidFill>
                <a:highlight>
                  <a:srgbClr val="1E1E1E"/>
                </a:highlight>
                <a:latin typeface="Consolas"/>
                <a:ea typeface="Consolas"/>
                <a:cs typeface="Consolas"/>
                <a:sym typeface="Consolas"/>
              </a:rPr>
              <a:t>s</a:t>
            </a:r>
            <a:r>
              <a:rPr lang="en-GB" sz="1050" dirty="0" err="1">
                <a:solidFill>
                  <a:srgbClr val="D4D4D4"/>
                </a:solidFill>
                <a:highlight>
                  <a:srgbClr val="1E1E1E"/>
                </a:highlight>
                <a:latin typeface="Consolas"/>
                <a:ea typeface="Consolas"/>
                <a:cs typeface="Consolas"/>
                <a:sym typeface="Consolas"/>
              </a:rPr>
              <a:t>.</a:t>
            </a:r>
            <a:r>
              <a:rPr lang="en-GB" sz="1050" dirty="0" err="1">
                <a:solidFill>
                  <a:srgbClr val="DCDCAA"/>
                </a:solidFill>
                <a:highlight>
                  <a:srgbClr val="1E1E1E"/>
                </a:highlight>
                <a:latin typeface="Consolas"/>
                <a:ea typeface="Consolas"/>
                <a:cs typeface="Consolas"/>
                <a:sym typeface="Consolas"/>
              </a:rPr>
              <a:t>length</a:t>
            </a:r>
            <a:r>
              <a:rPr lang="en-GB" sz="1050" dirty="0">
                <a:solidFill>
                  <a:srgbClr val="D4D4D4"/>
                </a:solidFill>
                <a:highlight>
                  <a:srgbClr val="1E1E1E"/>
                </a:highlight>
                <a:latin typeface="Consolas"/>
                <a:ea typeface="Consolas"/>
                <a:cs typeface="Consolas"/>
                <a:sym typeface="Consolas"/>
              </a:rPr>
              <a:t>()-</a:t>
            </a:r>
            <a:r>
              <a:rPr lang="en-GB" sz="1050" dirty="0">
                <a:solidFill>
                  <a:srgbClr val="B5CEA8"/>
                </a:solidFill>
                <a:highlight>
                  <a:srgbClr val="1E1E1E"/>
                </a:highlight>
                <a:latin typeface="Consolas"/>
                <a:ea typeface="Consolas"/>
                <a:cs typeface="Consolas"/>
                <a:sym typeface="Consolas"/>
              </a:rPr>
              <a:t>1</a:t>
            </a:r>
            <a:r>
              <a:rPr lang="en-GB" sz="1050" dirty="0">
                <a:solidFill>
                  <a:srgbClr val="D4D4D4"/>
                </a:solidFill>
                <a:highlight>
                  <a:srgbClr val="1E1E1E"/>
                </a:highlight>
                <a:latin typeface="Consolas"/>
                <a:ea typeface="Consolas"/>
                <a:cs typeface="Consolas"/>
                <a:sym typeface="Consolas"/>
              </a:rPr>
              <a:t>, k);</a:t>
            </a: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Clr>
                <a:schemeClr val="dk1"/>
              </a:buClr>
              <a:buSzPts val="1100"/>
              <a:buFont typeface="Arial"/>
              <a:buNone/>
            </a:pPr>
            <a:endParaRPr sz="1050" dirty="0">
              <a:solidFill>
                <a:srgbClr val="D4D4D4"/>
              </a:solidFill>
              <a:highlight>
                <a:srgbClr val="1E1E1E"/>
              </a:highlight>
              <a:latin typeface="Consolas"/>
              <a:ea typeface="Consolas"/>
              <a:cs typeface="Consolas"/>
              <a:sym typeface="Consolas"/>
            </a:endParaRPr>
          </a:p>
          <a:p>
            <a:pPr marL="0" lvl="0" indent="0" algn="l" rtl="0">
              <a:lnSpc>
                <a:spcPct val="98000"/>
              </a:lnSpc>
              <a:spcBef>
                <a:spcPts val="0"/>
              </a:spcBef>
              <a:spcAft>
                <a:spcPts val="0"/>
              </a:spcAft>
              <a:buNone/>
            </a:pPr>
            <a:endParaRPr sz="1400" dirty="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8"/>
          <p:cNvSpPr txBox="1">
            <a:spLocks noGrp="1"/>
          </p:cNvSpPr>
          <p:nvPr>
            <p:ph type="ctrTitle"/>
          </p:nvPr>
        </p:nvSpPr>
        <p:spPr>
          <a:xfrm>
            <a:off x="547866" y="281791"/>
            <a:ext cx="7929000" cy="222828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4100"/>
              <a:buFont typeface="Century Gothic"/>
              <a:buNone/>
            </a:pPr>
            <a:r>
              <a:rPr lang="en-GB" sz="2800" dirty="0"/>
              <a:t>CS2040 LAB04 Qns2 Movies</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9"/>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1100"/>
              <a:t>Briefing about the question</a:t>
            </a:r>
            <a:endParaRPr sz="1100"/>
          </a:p>
        </p:txBody>
      </p:sp>
      <p:sp>
        <p:nvSpPr>
          <p:cNvPr id="386" name="Google Shape;386;p69"/>
          <p:cNvSpPr txBox="1">
            <a:spLocks noGrp="1"/>
          </p:cNvSpPr>
          <p:nvPr>
            <p:ph type="body" idx="1"/>
          </p:nvPr>
        </p:nvSpPr>
        <p:spPr>
          <a:xfrm>
            <a:off x="614034" y="1666715"/>
            <a:ext cx="7915950" cy="2727450"/>
          </a:xfrm>
          <a:prstGeom prst="rect">
            <a:avLst/>
          </a:prstGeom>
          <a:blipFill rotWithShape="1">
            <a:blip r:embed="rId3">
              <a:alphaModFix/>
            </a:blip>
            <a:stretch>
              <a:fillRect/>
            </a:stretch>
          </a:blip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0"/>
              </a:spcBef>
              <a:spcAft>
                <a:spcPts val="0"/>
              </a:spcAft>
              <a:buSzPts val="1400"/>
              <a:buNone/>
            </a:pPr>
            <a:endParaRPr lang="en-SG" sz="1100" dirty="0"/>
          </a:p>
          <a:p>
            <a:pPr marL="0" lvl="0" indent="0" algn="l" rtl="0">
              <a:spcBef>
                <a:spcPts val="0"/>
              </a:spcBef>
              <a:spcAft>
                <a:spcPts val="0"/>
              </a:spcAft>
              <a:buSzPts val="1400"/>
              <a:buNone/>
            </a:pPr>
            <a:endParaRPr lang="en-SG" sz="1100" dirty="0"/>
          </a:p>
          <a:p>
            <a:pPr marL="0" lvl="0" indent="0" algn="l" rtl="0">
              <a:spcBef>
                <a:spcPts val="0"/>
              </a:spcBef>
              <a:spcAft>
                <a:spcPts val="0"/>
              </a:spcAft>
              <a:buSzPts val="1400"/>
              <a:buNone/>
            </a:pPr>
            <a:endParaRPr lang="en-SG" sz="1100" dirty="0"/>
          </a:p>
          <a:p>
            <a:pPr marL="0" lvl="0" indent="0" algn="l" rtl="0">
              <a:spcBef>
                <a:spcPts val="0"/>
              </a:spcBef>
              <a:spcAft>
                <a:spcPts val="0"/>
              </a:spcAft>
              <a:buSzPts val="1400"/>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70"/>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1100"/>
              <a:t>Briefing about the question</a:t>
            </a:r>
            <a:endParaRPr sz="1100"/>
          </a:p>
        </p:txBody>
      </p:sp>
      <p:pic>
        <p:nvPicPr>
          <p:cNvPr id="392" name="Google Shape;392;p70"/>
          <p:cNvPicPr preferRelativeResize="0">
            <a:picLocks noGrp="1"/>
          </p:cNvPicPr>
          <p:nvPr>
            <p:ph type="body" idx="1"/>
          </p:nvPr>
        </p:nvPicPr>
        <p:blipFill rotWithShape="1">
          <a:blip r:embed="rId3">
            <a:alphaModFix/>
          </a:blip>
          <a:srcRect/>
          <a:stretch/>
        </p:blipFill>
        <p:spPr>
          <a:xfrm>
            <a:off x="505025" y="1683605"/>
            <a:ext cx="6877050" cy="2047875"/>
          </a:xfrm>
          <a:prstGeom prst="rect">
            <a:avLst/>
          </a:prstGeom>
          <a:noFill/>
          <a:ln>
            <a:noFill/>
          </a:ln>
          <a:effectLst>
            <a:outerShdw blurRad="50800">
              <a:srgbClr val="000000">
                <a:alpha val="40000"/>
              </a:srgbClr>
            </a:outerShdw>
          </a:effectLst>
        </p:spPr>
      </p:pic>
      <p:sp>
        <p:nvSpPr>
          <p:cNvPr id="393" name="Google Shape;393;p70"/>
          <p:cNvSpPr txBox="1"/>
          <p:nvPr/>
        </p:nvSpPr>
        <p:spPr>
          <a:xfrm>
            <a:off x="505025" y="3928549"/>
            <a:ext cx="5846674" cy="110799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b="1" i="0" u="none" strike="noStrike" cap="none">
                <a:solidFill>
                  <a:schemeClr val="lt1"/>
                </a:solidFill>
                <a:latin typeface="Century Gothic"/>
                <a:ea typeface="Century Gothic"/>
                <a:cs typeface="Century Gothic"/>
                <a:sym typeface="Century Gothic"/>
              </a:rPr>
              <a:t>Explanation:</a:t>
            </a:r>
            <a:endParaRPr sz="14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GB" sz="1400">
                <a:solidFill>
                  <a:schemeClr val="lt1"/>
                </a:solidFill>
                <a:latin typeface="Century Gothic"/>
                <a:ea typeface="Century Gothic"/>
                <a:cs typeface="Century Gothic"/>
                <a:sym typeface="Century Gothic"/>
              </a:rPr>
              <a:t>In this example, one of the possible way is to choose the 2</a:t>
            </a:r>
            <a:r>
              <a:rPr lang="en-GB" sz="1400" baseline="30000">
                <a:solidFill>
                  <a:schemeClr val="lt1"/>
                </a:solidFill>
                <a:latin typeface="Century Gothic"/>
                <a:ea typeface="Century Gothic"/>
                <a:cs typeface="Century Gothic"/>
                <a:sym typeface="Century Gothic"/>
              </a:rPr>
              <a:t>nd</a:t>
            </a:r>
            <a:r>
              <a:rPr lang="en-GB" sz="1400">
                <a:solidFill>
                  <a:schemeClr val="lt1"/>
                </a:solidFill>
                <a:latin typeface="Century Gothic"/>
                <a:ea typeface="Century Gothic"/>
                <a:cs typeface="Century Gothic"/>
                <a:sym typeface="Century Gothic"/>
              </a:rPr>
              <a:t> movie (starts at 2, ends at 5 and has a score of 7) and the 5</a:t>
            </a:r>
            <a:r>
              <a:rPr lang="en-GB" sz="1400" baseline="30000">
                <a:solidFill>
                  <a:schemeClr val="lt1"/>
                </a:solidFill>
                <a:latin typeface="Century Gothic"/>
                <a:ea typeface="Century Gothic"/>
                <a:cs typeface="Century Gothic"/>
                <a:sym typeface="Century Gothic"/>
              </a:rPr>
              <a:t>th</a:t>
            </a:r>
            <a:r>
              <a:rPr lang="en-GB" sz="1400">
                <a:solidFill>
                  <a:schemeClr val="lt1"/>
                </a:solidFill>
                <a:latin typeface="Century Gothic"/>
                <a:ea typeface="Century Gothic"/>
                <a:cs typeface="Century Gothic"/>
                <a:sym typeface="Century Gothic"/>
              </a:rPr>
              <a:t> movie(starts at 0, ends at 2 and has a score of 3). </a:t>
            </a:r>
            <a:endParaRPr sz="1100"/>
          </a:p>
          <a:p>
            <a:pPr marL="0" marR="0" lvl="0" indent="0" algn="l"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5"/>
          <p:cNvSpPr txBox="1">
            <a:spLocks noGrp="1"/>
          </p:cNvSpPr>
          <p:nvPr>
            <p:ph type="title"/>
          </p:nvPr>
        </p:nvSpPr>
        <p:spPr>
          <a:xfrm>
            <a:off x="607500" y="335391"/>
            <a:ext cx="7928998" cy="727838"/>
          </a:xfrm>
          <a:prstGeom prst="rect">
            <a:avLst/>
          </a:prstGeom>
          <a:noFill/>
          <a:ln>
            <a:noFill/>
          </a:ln>
          <a:effectLst>
            <a:outerShdw blurRad="50800">
              <a:srgbClr val="000000">
                <a:alpha val="60000"/>
              </a:srgbClr>
            </a:outerShdw>
          </a:effectLst>
        </p:spPr>
        <p:txBody>
          <a:bodyPr spcFirstLastPara="1" wrap="square" lIns="68575" tIns="34275" rIns="68575" bIns="34275" anchor="b" anchorCtr="0">
            <a:noAutofit/>
          </a:bodyPr>
          <a:lstStyle/>
          <a:p>
            <a:pPr marL="0" lvl="0" indent="0" algn="l" rtl="0">
              <a:spcBef>
                <a:spcPts val="0"/>
              </a:spcBef>
              <a:spcAft>
                <a:spcPts val="0"/>
              </a:spcAft>
              <a:buClr>
                <a:srgbClr val="FEFEFE"/>
              </a:buClr>
              <a:buSzPts val="3000"/>
              <a:buFont typeface="Century Gothic"/>
              <a:buNone/>
            </a:pPr>
            <a:r>
              <a:rPr lang="en-GB" sz="2800" dirty="0"/>
              <a:t>Solution</a:t>
            </a:r>
            <a:endParaRPr sz="2800" dirty="0"/>
          </a:p>
        </p:txBody>
      </p:sp>
      <p:sp>
        <p:nvSpPr>
          <p:cNvPr id="423" name="Google Shape;423;p75"/>
          <p:cNvSpPr txBox="1">
            <a:spLocks noGrp="1"/>
          </p:cNvSpPr>
          <p:nvPr>
            <p:ph type="body" idx="1"/>
          </p:nvPr>
        </p:nvSpPr>
        <p:spPr>
          <a:xfrm>
            <a:off x="614034" y="1666715"/>
            <a:ext cx="7915931" cy="2727383"/>
          </a:xfrm>
          <a:prstGeom prst="rect">
            <a:avLst/>
          </a:prstGeom>
          <a:noFill/>
          <a:ln>
            <a:noFill/>
          </a:ln>
          <a:effectLst>
            <a:outerShdw blurRad="50800">
              <a:srgbClr val="000000">
                <a:alpha val="40000"/>
              </a:srgbClr>
            </a:outerShdw>
          </a:effectLst>
        </p:spPr>
        <p:txBody>
          <a:bodyPr spcFirstLastPara="1" wrap="square" lIns="68575" tIns="34275" rIns="68575" bIns="34275" anchor="ctr" anchorCtr="0">
            <a:noAutofit/>
          </a:bodyPr>
          <a:lstStyle/>
          <a:p>
            <a:pPr marL="0" lvl="0" indent="0" algn="l" rtl="0">
              <a:spcBef>
                <a:spcPts val="700"/>
              </a:spcBef>
              <a:spcAft>
                <a:spcPts val="0"/>
              </a:spcAft>
              <a:buSzPts val="1400"/>
              <a:buNone/>
            </a:pPr>
            <a:endParaRPr sz="1100" dirty="0"/>
          </a:p>
        </p:txBody>
      </p:sp>
      <p:pic>
        <p:nvPicPr>
          <p:cNvPr id="3" name="Picture 2" descr="Text&#10;&#10;Description automatically generated">
            <a:extLst>
              <a:ext uri="{FF2B5EF4-FFF2-40B4-BE49-F238E27FC236}">
                <a16:creationId xmlns:a16="http://schemas.microsoft.com/office/drawing/2014/main" id="{70B22F10-6F90-4AB1-A309-724182533049}"/>
              </a:ext>
            </a:extLst>
          </p:cNvPr>
          <p:cNvPicPr>
            <a:picLocks noChangeAspect="1"/>
          </p:cNvPicPr>
          <p:nvPr/>
        </p:nvPicPr>
        <p:blipFill>
          <a:blip r:embed="rId3"/>
          <a:stretch>
            <a:fillRect/>
          </a:stretch>
        </p:blipFill>
        <p:spPr>
          <a:xfrm>
            <a:off x="542425" y="1692761"/>
            <a:ext cx="3413562" cy="2675289"/>
          </a:xfrm>
          <a:prstGeom prst="rect">
            <a:avLst/>
          </a:prstGeom>
        </p:spPr>
      </p:pic>
      <p:pic>
        <p:nvPicPr>
          <p:cNvPr id="5" name="Picture 4" descr="Text&#10;&#10;Description automatically generated">
            <a:extLst>
              <a:ext uri="{FF2B5EF4-FFF2-40B4-BE49-F238E27FC236}">
                <a16:creationId xmlns:a16="http://schemas.microsoft.com/office/drawing/2014/main" id="{4FF5892B-C3A3-43CB-B85C-0F375E918AE3}"/>
              </a:ext>
            </a:extLst>
          </p:cNvPr>
          <p:cNvPicPr>
            <a:picLocks noChangeAspect="1"/>
          </p:cNvPicPr>
          <p:nvPr/>
        </p:nvPicPr>
        <p:blipFill>
          <a:blip r:embed="rId4"/>
          <a:stretch>
            <a:fillRect/>
          </a:stretch>
        </p:blipFill>
        <p:spPr>
          <a:xfrm>
            <a:off x="3673881" y="1342978"/>
            <a:ext cx="5330538" cy="3543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err="1">
                <a:latin typeface="+mj-lt"/>
              </a:rPr>
              <a:t>Visualgo</a:t>
            </a:r>
            <a:r>
              <a:rPr lang="en-US" sz="4100" dirty="0">
                <a:latin typeface="+mj-lt"/>
              </a:rPr>
              <a:t> quiz</a:t>
            </a:r>
            <a:endParaRPr sz="3900" dirty="0">
              <a:latin typeface="+mj-lt"/>
            </a:endParaRPr>
          </a:p>
        </p:txBody>
      </p:sp>
    </p:spTree>
    <p:extLst>
      <p:ext uri="{BB962C8B-B14F-4D97-AF65-F5344CB8AC3E}">
        <p14:creationId xmlns:p14="http://schemas.microsoft.com/office/powerpoint/2010/main" val="1605639973"/>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1356</Words>
  <Application>Microsoft Office PowerPoint</Application>
  <PresentationFormat>On-screen Show (16:9)</PresentationFormat>
  <Paragraphs>131</Paragraphs>
  <Slides>30</Slides>
  <Notes>29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30</vt:i4>
      </vt:variant>
    </vt:vector>
  </HeadingPairs>
  <TitlesOfParts>
    <vt:vector size="43" baseType="lpstr">
      <vt:lpstr>Noto Sans Symbols</vt:lpstr>
      <vt:lpstr>Consolas</vt:lpstr>
      <vt:lpstr>Arial</vt:lpstr>
      <vt:lpstr>Roboto</vt:lpstr>
      <vt:lpstr>Calibri</vt:lpstr>
      <vt:lpstr>Century Gothic</vt:lpstr>
      <vt:lpstr>Courier New</vt:lpstr>
      <vt:lpstr>Simple Dark</vt:lpstr>
      <vt:lpstr>Quotable</vt:lpstr>
      <vt:lpstr>Office Theme</vt:lpstr>
      <vt:lpstr>Office Theme</vt:lpstr>
      <vt:lpstr>Material</vt:lpstr>
      <vt:lpstr>Material</vt:lpstr>
      <vt:lpstr>CS2040 Lab#05 B03 (Please set up your camera for Visualgo quiz)   28/9/2020</vt:lpstr>
      <vt:lpstr>Palindrome</vt:lpstr>
      <vt:lpstr>Introduction</vt:lpstr>
      <vt:lpstr>Solution</vt:lpstr>
      <vt:lpstr>CS2040 LAB04 Qns2 Movies</vt:lpstr>
      <vt:lpstr>Briefing about the question</vt:lpstr>
      <vt:lpstr>Briefing about the question</vt:lpstr>
      <vt:lpstr>Solution</vt:lpstr>
      <vt:lpstr>Visualgo quiz</vt:lpstr>
      <vt:lpstr>Visualgo quiz</vt:lpstr>
      <vt:lpstr>Inversion</vt:lpstr>
      <vt:lpstr>Summary</vt:lpstr>
      <vt:lpstr>Wait…</vt:lpstr>
      <vt:lpstr>Sounds like Bubble Sort!</vt:lpstr>
      <vt:lpstr>Approach 1</vt:lpstr>
      <vt:lpstr>Complexity</vt:lpstr>
      <vt:lpstr>Zero</vt:lpstr>
      <vt:lpstr>Understand the Problem</vt:lpstr>
      <vt:lpstr>Understand the Problem</vt:lpstr>
      <vt:lpstr>Ideas</vt:lpstr>
      <vt:lpstr>Noname</vt:lpstr>
      <vt:lpstr>Summary</vt:lpstr>
      <vt:lpstr>Idea</vt:lpstr>
      <vt:lpstr>Idea</vt:lpstr>
      <vt:lpstr>Example run</vt:lpstr>
      <vt:lpstr>Second solution</vt:lpstr>
      <vt:lpstr>Idea</vt:lpstr>
      <vt:lpstr>Idea</vt:lpstr>
      <vt:lpstr>Idea</vt:lpstr>
      <vt:lpstr>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 Lab#05 B03 (Please set up your camera for Visualgo quiz)   28/9/2020</dc:title>
  <cp:lastModifiedBy> </cp:lastModifiedBy>
  <cp:revision>1</cp:revision>
  <dcterms:modified xsi:type="dcterms:W3CDTF">2020-09-28T02:23:52Z</dcterms:modified>
</cp:coreProperties>
</file>