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  <p:sldMasterId id="2147483684" r:id="rId3"/>
    <p:sldMasterId id="2147483685" r:id="rId4"/>
    <p:sldMasterId id="2147483716" r:id="rId5"/>
    <p:sldMasterId id="2147483728" r:id="rId6"/>
  </p:sldMasterIdLst>
  <p:notesMasterIdLst>
    <p:notesMasterId r:id="rId39"/>
  </p:notesMasterIdLst>
  <p:sldIdLst>
    <p:sldId id="289" r:id="rId7"/>
    <p:sldId id="256" r:id="rId8"/>
    <p:sldId id="257" r:id="rId9"/>
    <p:sldId id="260" r:id="rId10"/>
    <p:sldId id="290" r:id="rId11"/>
    <p:sldId id="262" r:id="rId12"/>
    <p:sldId id="263" r:id="rId13"/>
    <p:sldId id="264" r:id="rId14"/>
    <p:sldId id="267" r:id="rId15"/>
    <p:sldId id="291" r:id="rId16"/>
    <p:sldId id="268" r:id="rId17"/>
    <p:sldId id="292" r:id="rId18"/>
    <p:sldId id="293" r:id="rId19"/>
    <p:sldId id="269" r:id="rId20"/>
    <p:sldId id="270" r:id="rId21"/>
    <p:sldId id="271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9144000" cy="5143500" type="screen16x9"/>
  <p:notesSz cx="6858000" cy="9144000"/>
  <p:embeddedFontLst>
    <p:embeddedFont>
      <p:font typeface="Gill Sans" panose="02010600030101010101" charset="0"/>
      <p:regular r:id="rId40"/>
      <p:bold r:id="rId41"/>
    </p:embeddedFont>
    <p:embeddedFont>
      <p:font typeface="Oswald" panose="02010600030101010101" charset="0"/>
      <p:regular r:id="rId42"/>
      <p:bold r:id="rId43"/>
    </p:embeddedFont>
    <p:embeddedFont>
      <p:font typeface="Roboto" panose="02010600030101010101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F7604-6BAC-4DBC-9E05-D70C01E1A5E1}" v="12" dt="2020-10-18T13:15:30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3" d="100"/>
          <a:sy n="173" d="100"/>
        </p:scale>
        <p:origin x="123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font" Target="fonts/font5.fntdata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font" Target="fonts/font7.fntdata"/><Relationship Id="rId20" Type="http://schemas.openxmlformats.org/officeDocument/2006/relationships/slide" Target="slides/slide14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chun" userId="898e547e-b322-4c40-a52b-eefdc03f4b32" providerId="ADAL" clId="{2CBF7604-6BAC-4DBC-9E05-D70C01E1A5E1}"/>
    <pc:docChg chg="undo custSel addSld delSld modSld sldOrd addMainMaster">
      <pc:chgData name="Haochun" userId="898e547e-b322-4c40-a52b-eefdc03f4b32" providerId="ADAL" clId="{2CBF7604-6BAC-4DBC-9E05-D70C01E1A5E1}" dt="2020-10-19T08:17:37.180" v="291" actId="20577"/>
      <pc:docMkLst>
        <pc:docMk/>
      </pc:docMkLst>
      <pc:sldChg chg="del">
        <pc:chgData name="Haochun" userId="898e547e-b322-4c40-a52b-eefdc03f4b32" providerId="ADAL" clId="{2CBF7604-6BAC-4DBC-9E05-D70C01E1A5E1}" dt="2020-10-18T12:31:56.370" v="4" actId="2696"/>
        <pc:sldMkLst>
          <pc:docMk/>
          <pc:sldMk cId="0" sldId="258"/>
        </pc:sldMkLst>
      </pc:sldChg>
      <pc:sldChg chg="del">
        <pc:chgData name="Haochun" userId="898e547e-b322-4c40-a52b-eefdc03f4b32" providerId="ADAL" clId="{2CBF7604-6BAC-4DBC-9E05-D70C01E1A5E1}" dt="2020-10-18T12:31:57.932" v="5" actId="2696"/>
        <pc:sldMkLst>
          <pc:docMk/>
          <pc:sldMk cId="0" sldId="259"/>
        </pc:sldMkLst>
      </pc:sldChg>
      <pc:sldChg chg="del">
        <pc:chgData name="Haochun" userId="898e547e-b322-4c40-a52b-eefdc03f4b32" providerId="ADAL" clId="{2CBF7604-6BAC-4DBC-9E05-D70C01E1A5E1}" dt="2020-10-18T12:32:12.279" v="7" actId="2696"/>
        <pc:sldMkLst>
          <pc:docMk/>
          <pc:sldMk cId="0" sldId="261"/>
        </pc:sldMkLst>
      </pc:sldChg>
      <pc:sldChg chg="modSp">
        <pc:chgData name="Haochun" userId="898e547e-b322-4c40-a52b-eefdc03f4b32" providerId="ADAL" clId="{2CBF7604-6BAC-4DBC-9E05-D70C01E1A5E1}" dt="2020-10-19T01:03:20.827" v="261" actId="20577"/>
        <pc:sldMkLst>
          <pc:docMk/>
          <pc:sldMk cId="0" sldId="262"/>
        </pc:sldMkLst>
        <pc:spChg chg="mod">
          <ac:chgData name="Haochun" userId="898e547e-b322-4c40-a52b-eefdc03f4b32" providerId="ADAL" clId="{2CBF7604-6BAC-4DBC-9E05-D70C01E1A5E1}" dt="2020-10-18T13:06:02.911" v="44" actId="255"/>
          <ac:spMkLst>
            <pc:docMk/>
            <pc:sldMk cId="0" sldId="262"/>
            <ac:spMk id="238" creationId="{00000000-0000-0000-0000-000000000000}"/>
          </ac:spMkLst>
        </pc:spChg>
        <pc:spChg chg="mod">
          <ac:chgData name="Haochun" userId="898e547e-b322-4c40-a52b-eefdc03f4b32" providerId="ADAL" clId="{2CBF7604-6BAC-4DBC-9E05-D70C01E1A5E1}" dt="2020-10-19T01:03:20.827" v="261" actId="20577"/>
          <ac:spMkLst>
            <pc:docMk/>
            <pc:sldMk cId="0" sldId="262"/>
            <ac:spMk id="239" creationId="{00000000-0000-0000-0000-000000000000}"/>
          </ac:spMkLst>
        </pc:spChg>
      </pc:sldChg>
      <pc:sldChg chg="modSp">
        <pc:chgData name="Haochun" userId="898e547e-b322-4c40-a52b-eefdc03f4b32" providerId="ADAL" clId="{2CBF7604-6BAC-4DBC-9E05-D70C01E1A5E1}" dt="2020-10-18T13:06:11.329" v="45" actId="255"/>
        <pc:sldMkLst>
          <pc:docMk/>
          <pc:sldMk cId="0" sldId="263"/>
        </pc:sldMkLst>
        <pc:spChg chg="mod">
          <ac:chgData name="Haochun" userId="898e547e-b322-4c40-a52b-eefdc03f4b32" providerId="ADAL" clId="{2CBF7604-6BAC-4DBC-9E05-D70C01E1A5E1}" dt="2020-10-18T13:06:11.329" v="45" actId="255"/>
          <ac:spMkLst>
            <pc:docMk/>
            <pc:sldMk cId="0" sldId="263"/>
            <ac:spMk id="244" creationId="{00000000-0000-0000-0000-000000000000}"/>
          </ac:spMkLst>
        </pc:spChg>
      </pc:sldChg>
      <pc:sldChg chg="del">
        <pc:chgData name="Haochun" userId="898e547e-b322-4c40-a52b-eefdc03f4b32" providerId="ADAL" clId="{2CBF7604-6BAC-4DBC-9E05-D70C01E1A5E1}" dt="2020-10-18T13:07:02.433" v="46" actId="2696"/>
        <pc:sldMkLst>
          <pc:docMk/>
          <pc:sldMk cId="0" sldId="265"/>
        </pc:sldMkLst>
      </pc:sldChg>
      <pc:sldChg chg="del">
        <pc:chgData name="Haochun" userId="898e547e-b322-4c40-a52b-eefdc03f4b32" providerId="ADAL" clId="{2CBF7604-6BAC-4DBC-9E05-D70C01E1A5E1}" dt="2020-10-19T01:03:50.723" v="262" actId="2696"/>
        <pc:sldMkLst>
          <pc:docMk/>
          <pc:sldMk cId="0" sldId="266"/>
        </pc:sldMkLst>
      </pc:sldChg>
      <pc:sldChg chg="addSp modSp add del">
        <pc:chgData name="Haochun" userId="898e547e-b322-4c40-a52b-eefdc03f4b32" providerId="ADAL" clId="{2CBF7604-6BAC-4DBC-9E05-D70C01E1A5E1}" dt="2020-10-18T13:12:14.772" v="100" actId="1076"/>
        <pc:sldMkLst>
          <pc:docMk/>
          <pc:sldMk cId="0" sldId="268"/>
        </pc:sldMkLst>
        <pc:spChg chg="mod">
          <ac:chgData name="Haochun" userId="898e547e-b322-4c40-a52b-eefdc03f4b32" providerId="ADAL" clId="{2CBF7604-6BAC-4DBC-9E05-D70C01E1A5E1}" dt="2020-10-18T13:07:16.918" v="57" actId="255"/>
          <ac:spMkLst>
            <pc:docMk/>
            <pc:sldMk cId="0" sldId="268"/>
            <ac:spMk id="307" creationId="{00000000-0000-0000-0000-000000000000}"/>
          </ac:spMkLst>
        </pc:spChg>
        <pc:spChg chg="mod">
          <ac:chgData name="Haochun" userId="898e547e-b322-4c40-a52b-eefdc03f4b32" providerId="ADAL" clId="{2CBF7604-6BAC-4DBC-9E05-D70C01E1A5E1}" dt="2020-10-18T13:07:19.553" v="58" actId="20577"/>
          <ac:spMkLst>
            <pc:docMk/>
            <pc:sldMk cId="0" sldId="268"/>
            <ac:spMk id="308" creationId="{00000000-0000-0000-0000-000000000000}"/>
          </ac:spMkLst>
        </pc:spChg>
        <pc:picChg chg="add mod">
          <ac:chgData name="Haochun" userId="898e547e-b322-4c40-a52b-eefdc03f4b32" providerId="ADAL" clId="{2CBF7604-6BAC-4DBC-9E05-D70C01E1A5E1}" dt="2020-10-18T13:11:09.236" v="79" actId="1076"/>
          <ac:picMkLst>
            <pc:docMk/>
            <pc:sldMk cId="0" sldId="268"/>
            <ac:picMk id="3" creationId="{989A40FF-0DA4-48BF-8EF4-9745F573CA60}"/>
          </ac:picMkLst>
        </pc:picChg>
        <pc:picChg chg="add mod">
          <ac:chgData name="Haochun" userId="898e547e-b322-4c40-a52b-eefdc03f4b32" providerId="ADAL" clId="{2CBF7604-6BAC-4DBC-9E05-D70C01E1A5E1}" dt="2020-10-18T13:11:22.077" v="86" actId="14100"/>
          <ac:picMkLst>
            <pc:docMk/>
            <pc:sldMk cId="0" sldId="268"/>
            <ac:picMk id="5" creationId="{44B92B62-232B-4257-9319-7C127EB942DD}"/>
          </ac:picMkLst>
        </pc:picChg>
        <pc:picChg chg="add mod">
          <ac:chgData name="Haochun" userId="898e547e-b322-4c40-a52b-eefdc03f4b32" providerId="ADAL" clId="{2CBF7604-6BAC-4DBC-9E05-D70C01E1A5E1}" dt="2020-10-18T13:12:07.102" v="98" actId="1076"/>
          <ac:picMkLst>
            <pc:docMk/>
            <pc:sldMk cId="0" sldId="268"/>
            <ac:picMk id="7" creationId="{96075221-69FA-4D72-A06C-BAE19238D81F}"/>
          </ac:picMkLst>
        </pc:picChg>
        <pc:picChg chg="add mod">
          <ac:chgData name="Haochun" userId="898e547e-b322-4c40-a52b-eefdc03f4b32" providerId="ADAL" clId="{2CBF7604-6BAC-4DBC-9E05-D70C01E1A5E1}" dt="2020-10-18T13:12:14.772" v="100" actId="1076"/>
          <ac:picMkLst>
            <pc:docMk/>
            <pc:sldMk cId="0" sldId="268"/>
            <ac:picMk id="9" creationId="{D52D5F95-4F87-43E3-A213-CA78272F9C13}"/>
          </ac:picMkLst>
        </pc:picChg>
      </pc:sldChg>
      <pc:sldChg chg="modSp">
        <pc:chgData name="Haochun" userId="898e547e-b322-4c40-a52b-eefdc03f4b32" providerId="ADAL" clId="{2CBF7604-6BAC-4DBC-9E05-D70C01E1A5E1}" dt="2020-10-18T13:18:07.701" v="238" actId="20577"/>
        <pc:sldMkLst>
          <pc:docMk/>
          <pc:sldMk cId="0" sldId="269"/>
        </pc:sldMkLst>
        <pc:spChg chg="mod">
          <ac:chgData name="Haochun" userId="898e547e-b322-4c40-a52b-eefdc03f4b32" providerId="ADAL" clId="{2CBF7604-6BAC-4DBC-9E05-D70C01E1A5E1}" dt="2020-10-18T13:18:07.701" v="238" actId="20577"/>
          <ac:spMkLst>
            <pc:docMk/>
            <pc:sldMk cId="0" sldId="269"/>
            <ac:spMk id="314" creationId="{00000000-0000-0000-0000-000000000000}"/>
          </ac:spMkLst>
        </pc:spChg>
      </pc:sldChg>
      <pc:sldChg chg="modSp">
        <pc:chgData name="Haochun" userId="898e547e-b322-4c40-a52b-eefdc03f4b32" providerId="ADAL" clId="{2CBF7604-6BAC-4DBC-9E05-D70C01E1A5E1}" dt="2020-10-19T02:31:05.948" v="280" actId="20577"/>
        <pc:sldMkLst>
          <pc:docMk/>
          <pc:sldMk cId="0" sldId="270"/>
        </pc:sldMkLst>
        <pc:spChg chg="mod">
          <ac:chgData name="Haochun" userId="898e547e-b322-4c40-a52b-eefdc03f4b32" providerId="ADAL" clId="{2CBF7604-6BAC-4DBC-9E05-D70C01E1A5E1}" dt="2020-10-19T02:31:05.948" v="280" actId="20577"/>
          <ac:spMkLst>
            <pc:docMk/>
            <pc:sldMk cId="0" sldId="270"/>
            <ac:spMk id="320" creationId="{00000000-0000-0000-0000-000000000000}"/>
          </ac:spMkLst>
        </pc:spChg>
      </pc:sldChg>
      <pc:sldChg chg="del">
        <pc:chgData name="Haochun" userId="898e547e-b322-4c40-a52b-eefdc03f4b32" providerId="ADAL" clId="{2CBF7604-6BAC-4DBC-9E05-D70C01E1A5E1}" dt="2020-10-18T13:17:43.958" v="237" actId="2696"/>
        <pc:sldMkLst>
          <pc:docMk/>
          <pc:sldMk cId="0" sldId="272"/>
        </pc:sldMkLst>
      </pc:sldChg>
      <pc:sldChg chg="modSp">
        <pc:chgData name="Haochun" userId="898e547e-b322-4c40-a52b-eefdc03f4b32" providerId="ADAL" clId="{2CBF7604-6BAC-4DBC-9E05-D70C01E1A5E1}" dt="2020-10-19T08:17:37.180" v="291" actId="20577"/>
        <pc:sldMkLst>
          <pc:docMk/>
          <pc:sldMk cId="0" sldId="278"/>
        </pc:sldMkLst>
        <pc:spChg chg="mod">
          <ac:chgData name="Haochun" userId="898e547e-b322-4c40-a52b-eefdc03f4b32" providerId="ADAL" clId="{2CBF7604-6BAC-4DBC-9E05-D70C01E1A5E1}" dt="2020-10-19T08:17:32.745" v="289" actId="20577"/>
          <ac:spMkLst>
            <pc:docMk/>
            <pc:sldMk cId="0" sldId="278"/>
            <ac:spMk id="372" creationId="{00000000-0000-0000-0000-000000000000}"/>
          </ac:spMkLst>
        </pc:spChg>
        <pc:spChg chg="mod">
          <ac:chgData name="Haochun" userId="898e547e-b322-4c40-a52b-eefdc03f4b32" providerId="ADAL" clId="{2CBF7604-6BAC-4DBC-9E05-D70C01E1A5E1}" dt="2020-10-19T08:17:37.180" v="291" actId="20577"/>
          <ac:spMkLst>
            <pc:docMk/>
            <pc:sldMk cId="0" sldId="278"/>
            <ac:spMk id="373" creationId="{00000000-0000-0000-0000-000000000000}"/>
          </ac:spMkLst>
        </pc:spChg>
      </pc:sldChg>
      <pc:sldChg chg="modSp">
        <pc:chgData name="Haochun" userId="898e547e-b322-4c40-a52b-eefdc03f4b32" providerId="ADAL" clId="{2CBF7604-6BAC-4DBC-9E05-D70C01E1A5E1}" dt="2020-10-18T13:23:19.735" v="241" actId="255"/>
        <pc:sldMkLst>
          <pc:docMk/>
          <pc:sldMk cId="0" sldId="279"/>
        </pc:sldMkLst>
        <pc:spChg chg="mod">
          <ac:chgData name="Haochun" userId="898e547e-b322-4c40-a52b-eefdc03f4b32" providerId="ADAL" clId="{2CBF7604-6BAC-4DBC-9E05-D70C01E1A5E1}" dt="2020-10-18T13:23:19.735" v="241" actId="255"/>
          <ac:spMkLst>
            <pc:docMk/>
            <pc:sldMk cId="0" sldId="279"/>
            <ac:spMk id="379" creationId="{00000000-0000-0000-0000-000000000000}"/>
          </ac:spMkLst>
        </pc:spChg>
      </pc:sldChg>
      <pc:sldChg chg="modSp">
        <pc:chgData name="Haochun" userId="898e547e-b322-4c40-a52b-eefdc03f4b32" providerId="ADAL" clId="{2CBF7604-6BAC-4DBC-9E05-D70C01E1A5E1}" dt="2020-10-18T13:23:23.975" v="242" actId="255"/>
        <pc:sldMkLst>
          <pc:docMk/>
          <pc:sldMk cId="0" sldId="280"/>
        </pc:sldMkLst>
        <pc:spChg chg="mod">
          <ac:chgData name="Haochun" userId="898e547e-b322-4c40-a52b-eefdc03f4b32" providerId="ADAL" clId="{2CBF7604-6BAC-4DBC-9E05-D70C01E1A5E1}" dt="2020-10-18T13:23:23.975" v="242" actId="255"/>
          <ac:spMkLst>
            <pc:docMk/>
            <pc:sldMk cId="0" sldId="280"/>
            <ac:spMk id="385" creationId="{00000000-0000-0000-0000-000000000000}"/>
          </ac:spMkLst>
        </pc:spChg>
      </pc:sldChg>
      <pc:sldChg chg="modSp">
        <pc:chgData name="Haochun" userId="898e547e-b322-4c40-a52b-eefdc03f4b32" providerId="ADAL" clId="{2CBF7604-6BAC-4DBC-9E05-D70C01E1A5E1}" dt="2020-10-18T13:23:27.213" v="243" actId="255"/>
        <pc:sldMkLst>
          <pc:docMk/>
          <pc:sldMk cId="0" sldId="281"/>
        </pc:sldMkLst>
        <pc:spChg chg="mod">
          <ac:chgData name="Haochun" userId="898e547e-b322-4c40-a52b-eefdc03f4b32" providerId="ADAL" clId="{2CBF7604-6BAC-4DBC-9E05-D70C01E1A5E1}" dt="2020-10-18T13:23:27.213" v="243" actId="255"/>
          <ac:spMkLst>
            <pc:docMk/>
            <pc:sldMk cId="0" sldId="281"/>
            <ac:spMk id="391" creationId="{00000000-0000-0000-0000-000000000000}"/>
          </ac:spMkLst>
        </pc:spChg>
      </pc:sldChg>
      <pc:sldChg chg="modSp">
        <pc:chgData name="Haochun" userId="898e547e-b322-4c40-a52b-eefdc03f4b32" providerId="ADAL" clId="{2CBF7604-6BAC-4DBC-9E05-D70C01E1A5E1}" dt="2020-10-18T13:23:33.569" v="246" actId="403"/>
        <pc:sldMkLst>
          <pc:docMk/>
          <pc:sldMk cId="0" sldId="282"/>
        </pc:sldMkLst>
        <pc:spChg chg="mod">
          <ac:chgData name="Haochun" userId="898e547e-b322-4c40-a52b-eefdc03f4b32" providerId="ADAL" clId="{2CBF7604-6BAC-4DBC-9E05-D70C01E1A5E1}" dt="2020-10-18T13:23:33.569" v="246" actId="403"/>
          <ac:spMkLst>
            <pc:docMk/>
            <pc:sldMk cId="0" sldId="282"/>
            <ac:spMk id="397" creationId="{00000000-0000-0000-0000-000000000000}"/>
          </ac:spMkLst>
        </pc:spChg>
      </pc:sldChg>
      <pc:sldChg chg="modSp">
        <pc:chgData name="Haochun" userId="898e547e-b322-4c40-a52b-eefdc03f4b32" providerId="ADAL" clId="{2CBF7604-6BAC-4DBC-9E05-D70C01E1A5E1}" dt="2020-10-18T13:23:37.950" v="247" actId="255"/>
        <pc:sldMkLst>
          <pc:docMk/>
          <pc:sldMk cId="0" sldId="283"/>
        </pc:sldMkLst>
        <pc:spChg chg="mod">
          <ac:chgData name="Haochun" userId="898e547e-b322-4c40-a52b-eefdc03f4b32" providerId="ADAL" clId="{2CBF7604-6BAC-4DBC-9E05-D70C01E1A5E1}" dt="2020-10-18T13:23:37.950" v="247" actId="255"/>
          <ac:spMkLst>
            <pc:docMk/>
            <pc:sldMk cId="0" sldId="283"/>
            <ac:spMk id="404" creationId="{00000000-0000-0000-0000-000000000000}"/>
          </ac:spMkLst>
        </pc:spChg>
      </pc:sldChg>
      <pc:sldChg chg="modSp">
        <pc:chgData name="Haochun" userId="898e547e-b322-4c40-a52b-eefdc03f4b32" providerId="ADAL" clId="{2CBF7604-6BAC-4DBC-9E05-D70C01E1A5E1}" dt="2020-10-18T13:23:45.154" v="248" actId="255"/>
        <pc:sldMkLst>
          <pc:docMk/>
          <pc:sldMk cId="0" sldId="284"/>
        </pc:sldMkLst>
        <pc:spChg chg="mod">
          <ac:chgData name="Haochun" userId="898e547e-b322-4c40-a52b-eefdc03f4b32" providerId="ADAL" clId="{2CBF7604-6BAC-4DBC-9E05-D70C01E1A5E1}" dt="2020-10-18T13:23:45.154" v="248" actId="255"/>
          <ac:spMkLst>
            <pc:docMk/>
            <pc:sldMk cId="0" sldId="284"/>
            <ac:spMk id="410" creationId="{00000000-0000-0000-0000-000000000000}"/>
          </ac:spMkLst>
        </pc:spChg>
      </pc:sldChg>
      <pc:sldChg chg="modSp">
        <pc:chgData name="Haochun" userId="898e547e-b322-4c40-a52b-eefdc03f4b32" providerId="ADAL" clId="{2CBF7604-6BAC-4DBC-9E05-D70C01E1A5E1}" dt="2020-10-18T13:23:50.945" v="253" actId="403"/>
        <pc:sldMkLst>
          <pc:docMk/>
          <pc:sldMk cId="0" sldId="285"/>
        </pc:sldMkLst>
        <pc:spChg chg="mod">
          <ac:chgData name="Haochun" userId="898e547e-b322-4c40-a52b-eefdc03f4b32" providerId="ADAL" clId="{2CBF7604-6BAC-4DBC-9E05-D70C01E1A5E1}" dt="2020-10-18T13:23:50.945" v="253" actId="403"/>
          <ac:spMkLst>
            <pc:docMk/>
            <pc:sldMk cId="0" sldId="285"/>
            <ac:spMk id="416" creationId="{00000000-0000-0000-0000-000000000000}"/>
          </ac:spMkLst>
        </pc:spChg>
      </pc:sldChg>
      <pc:sldChg chg="modSp">
        <pc:chgData name="Haochun" userId="898e547e-b322-4c40-a52b-eefdc03f4b32" providerId="ADAL" clId="{2CBF7604-6BAC-4DBC-9E05-D70C01E1A5E1}" dt="2020-10-18T13:23:56.739" v="254" actId="255"/>
        <pc:sldMkLst>
          <pc:docMk/>
          <pc:sldMk cId="0" sldId="286"/>
        </pc:sldMkLst>
        <pc:spChg chg="mod">
          <ac:chgData name="Haochun" userId="898e547e-b322-4c40-a52b-eefdc03f4b32" providerId="ADAL" clId="{2CBF7604-6BAC-4DBC-9E05-D70C01E1A5E1}" dt="2020-10-18T13:23:56.739" v="254" actId="255"/>
          <ac:spMkLst>
            <pc:docMk/>
            <pc:sldMk cId="0" sldId="286"/>
            <ac:spMk id="423" creationId="{00000000-0000-0000-0000-000000000000}"/>
          </ac:spMkLst>
        </pc:spChg>
      </pc:sldChg>
      <pc:sldChg chg="modSp">
        <pc:chgData name="Haochun" userId="898e547e-b322-4c40-a52b-eefdc03f4b32" providerId="ADAL" clId="{2CBF7604-6BAC-4DBC-9E05-D70C01E1A5E1}" dt="2020-10-19T02:46:14.523" v="281" actId="20577"/>
        <pc:sldMkLst>
          <pc:docMk/>
          <pc:sldMk cId="0" sldId="287"/>
        </pc:sldMkLst>
        <pc:spChg chg="mod">
          <ac:chgData name="Haochun" userId="898e547e-b322-4c40-a52b-eefdc03f4b32" providerId="ADAL" clId="{2CBF7604-6BAC-4DBC-9E05-D70C01E1A5E1}" dt="2020-10-18T13:24:04.596" v="255" actId="255"/>
          <ac:spMkLst>
            <pc:docMk/>
            <pc:sldMk cId="0" sldId="287"/>
            <ac:spMk id="429" creationId="{00000000-0000-0000-0000-000000000000}"/>
          </ac:spMkLst>
        </pc:spChg>
        <pc:spChg chg="mod">
          <ac:chgData name="Haochun" userId="898e547e-b322-4c40-a52b-eefdc03f4b32" providerId="ADAL" clId="{2CBF7604-6BAC-4DBC-9E05-D70C01E1A5E1}" dt="2020-10-19T02:46:14.523" v="281" actId="20577"/>
          <ac:spMkLst>
            <pc:docMk/>
            <pc:sldMk cId="0" sldId="287"/>
            <ac:spMk id="430" creationId="{00000000-0000-0000-0000-000000000000}"/>
          </ac:spMkLst>
        </pc:spChg>
      </pc:sldChg>
      <pc:sldChg chg="modSp">
        <pc:chgData name="Haochun" userId="898e547e-b322-4c40-a52b-eefdc03f4b32" providerId="ADAL" clId="{2CBF7604-6BAC-4DBC-9E05-D70C01E1A5E1}" dt="2020-10-18T13:24:09.241" v="256" actId="255"/>
        <pc:sldMkLst>
          <pc:docMk/>
          <pc:sldMk cId="0" sldId="288"/>
        </pc:sldMkLst>
        <pc:spChg chg="mod">
          <ac:chgData name="Haochun" userId="898e547e-b322-4c40-a52b-eefdc03f4b32" providerId="ADAL" clId="{2CBF7604-6BAC-4DBC-9E05-D70C01E1A5E1}" dt="2020-10-18T13:24:09.241" v="256" actId="255"/>
          <ac:spMkLst>
            <pc:docMk/>
            <pc:sldMk cId="0" sldId="288"/>
            <ac:spMk id="435" creationId="{00000000-0000-0000-0000-000000000000}"/>
          </ac:spMkLst>
        </pc:spChg>
      </pc:sldChg>
      <pc:sldChg chg="modSp add">
        <pc:chgData name="Haochun" userId="898e547e-b322-4c40-a52b-eefdc03f4b32" providerId="ADAL" clId="{2CBF7604-6BAC-4DBC-9E05-D70C01E1A5E1}" dt="2020-10-19T01:02:01.647" v="258" actId="20577"/>
        <pc:sldMkLst>
          <pc:docMk/>
          <pc:sldMk cId="1371332324" sldId="289"/>
        </pc:sldMkLst>
        <pc:spChg chg="mod">
          <ac:chgData name="Haochun" userId="898e547e-b322-4c40-a52b-eefdc03f4b32" providerId="ADAL" clId="{2CBF7604-6BAC-4DBC-9E05-D70C01E1A5E1}" dt="2020-10-19T01:02:01.647" v="258" actId="20577"/>
          <ac:spMkLst>
            <pc:docMk/>
            <pc:sldMk cId="1371332324" sldId="289"/>
            <ac:spMk id="67" creationId="{00000000-0000-0000-0000-000000000000}"/>
          </ac:spMkLst>
        </pc:spChg>
      </pc:sldChg>
      <pc:sldChg chg="addSp modSp add">
        <pc:chgData name="Haochun" userId="898e547e-b322-4c40-a52b-eefdc03f4b32" providerId="ADAL" clId="{2CBF7604-6BAC-4DBC-9E05-D70C01E1A5E1}" dt="2020-10-19T01:03:10.057" v="260" actId="14100"/>
        <pc:sldMkLst>
          <pc:docMk/>
          <pc:sldMk cId="1636755455" sldId="290"/>
        </pc:sldMkLst>
        <pc:spChg chg="mod">
          <ac:chgData name="Haochun" userId="898e547e-b322-4c40-a52b-eefdc03f4b32" providerId="ADAL" clId="{2CBF7604-6BAC-4DBC-9E05-D70C01E1A5E1}" dt="2020-10-18T12:32:15.411" v="15" actId="20577"/>
          <ac:spMkLst>
            <pc:docMk/>
            <pc:sldMk cId="1636755455" sldId="290"/>
            <ac:spMk id="2" creationId="{00BA2679-9BA7-4D94-A4BD-9B185C1D4840}"/>
          </ac:spMkLst>
        </pc:spChg>
        <pc:picChg chg="add mod">
          <ac:chgData name="Haochun" userId="898e547e-b322-4c40-a52b-eefdc03f4b32" providerId="ADAL" clId="{2CBF7604-6BAC-4DBC-9E05-D70C01E1A5E1}" dt="2020-10-19T01:03:10.057" v="260" actId="14100"/>
          <ac:picMkLst>
            <pc:docMk/>
            <pc:sldMk cId="1636755455" sldId="290"/>
            <ac:picMk id="5" creationId="{871B0612-5163-4BD9-8B08-C79D4D64EDC2}"/>
          </ac:picMkLst>
        </pc:picChg>
        <pc:picChg chg="add mod">
          <ac:chgData name="Haochun" userId="898e547e-b322-4c40-a52b-eefdc03f4b32" providerId="ADAL" clId="{2CBF7604-6BAC-4DBC-9E05-D70C01E1A5E1}" dt="2020-10-18T13:05:46.422" v="41" actId="14100"/>
          <ac:picMkLst>
            <pc:docMk/>
            <pc:sldMk cId="1636755455" sldId="290"/>
            <ac:picMk id="7" creationId="{594B190F-44E0-4055-991B-A78D26A8B191}"/>
          </ac:picMkLst>
        </pc:picChg>
        <pc:picChg chg="add mod">
          <ac:chgData name="Haochun" userId="898e547e-b322-4c40-a52b-eefdc03f4b32" providerId="ADAL" clId="{2CBF7604-6BAC-4DBC-9E05-D70C01E1A5E1}" dt="2020-10-18T13:05:51.156" v="43" actId="1076"/>
          <ac:picMkLst>
            <pc:docMk/>
            <pc:sldMk cId="1636755455" sldId="290"/>
            <ac:picMk id="9" creationId="{B4C79CDB-D221-4FF2-8984-4286D6FE500D}"/>
          </ac:picMkLst>
        </pc:picChg>
      </pc:sldChg>
      <pc:sldChg chg="addSp delSp modSp add ord">
        <pc:chgData name="Haochun" userId="898e547e-b322-4c40-a52b-eefdc03f4b32" providerId="ADAL" clId="{2CBF7604-6BAC-4DBC-9E05-D70C01E1A5E1}" dt="2020-10-18T13:14:08.030" v="116" actId="1076"/>
        <pc:sldMkLst>
          <pc:docMk/>
          <pc:sldMk cId="2557887222" sldId="291"/>
        </pc:sldMkLst>
        <pc:spChg chg="del">
          <ac:chgData name="Haochun" userId="898e547e-b322-4c40-a52b-eefdc03f4b32" providerId="ADAL" clId="{2CBF7604-6BAC-4DBC-9E05-D70C01E1A5E1}" dt="2020-10-18T13:12:31.482" v="106" actId="478"/>
          <ac:spMkLst>
            <pc:docMk/>
            <pc:sldMk cId="2557887222" sldId="291"/>
            <ac:spMk id="308" creationId="{00000000-0000-0000-0000-000000000000}"/>
          </ac:spMkLst>
        </pc:spChg>
        <pc:picChg chg="del">
          <ac:chgData name="Haochun" userId="898e547e-b322-4c40-a52b-eefdc03f4b32" providerId="ADAL" clId="{2CBF7604-6BAC-4DBC-9E05-D70C01E1A5E1}" dt="2020-10-18T13:12:29.140" v="103" actId="478"/>
          <ac:picMkLst>
            <pc:docMk/>
            <pc:sldMk cId="2557887222" sldId="291"/>
            <ac:picMk id="3" creationId="{989A40FF-0DA4-48BF-8EF4-9745F573CA60}"/>
          </ac:picMkLst>
        </pc:picChg>
        <pc:picChg chg="add mod">
          <ac:chgData name="Haochun" userId="898e547e-b322-4c40-a52b-eefdc03f4b32" providerId="ADAL" clId="{2CBF7604-6BAC-4DBC-9E05-D70C01E1A5E1}" dt="2020-10-18T13:14:08.030" v="116" actId="1076"/>
          <ac:picMkLst>
            <pc:docMk/>
            <pc:sldMk cId="2557887222" sldId="291"/>
            <ac:picMk id="4" creationId="{BCE7CF6E-59D9-4851-B492-6D042CCE2B83}"/>
          </ac:picMkLst>
        </pc:picChg>
        <pc:picChg chg="del">
          <ac:chgData name="Haochun" userId="898e547e-b322-4c40-a52b-eefdc03f4b32" providerId="ADAL" clId="{2CBF7604-6BAC-4DBC-9E05-D70C01E1A5E1}" dt="2020-10-18T13:12:28.804" v="102" actId="478"/>
          <ac:picMkLst>
            <pc:docMk/>
            <pc:sldMk cId="2557887222" sldId="291"/>
            <ac:picMk id="5" creationId="{44B92B62-232B-4257-9319-7C127EB942DD}"/>
          </ac:picMkLst>
        </pc:picChg>
        <pc:picChg chg="del">
          <ac:chgData name="Haochun" userId="898e547e-b322-4c40-a52b-eefdc03f4b32" providerId="ADAL" clId="{2CBF7604-6BAC-4DBC-9E05-D70C01E1A5E1}" dt="2020-10-18T13:12:29.468" v="104" actId="478"/>
          <ac:picMkLst>
            <pc:docMk/>
            <pc:sldMk cId="2557887222" sldId="291"/>
            <ac:picMk id="7" creationId="{96075221-69FA-4D72-A06C-BAE19238D81F}"/>
          </ac:picMkLst>
        </pc:picChg>
        <pc:picChg chg="del">
          <ac:chgData name="Haochun" userId="898e547e-b322-4c40-a52b-eefdc03f4b32" providerId="ADAL" clId="{2CBF7604-6BAC-4DBC-9E05-D70C01E1A5E1}" dt="2020-10-18T13:12:29.782" v="105" actId="478"/>
          <ac:picMkLst>
            <pc:docMk/>
            <pc:sldMk cId="2557887222" sldId="291"/>
            <ac:picMk id="9" creationId="{D52D5F95-4F87-43E3-A213-CA78272F9C13}"/>
          </ac:picMkLst>
        </pc:picChg>
      </pc:sldChg>
      <pc:sldChg chg="add">
        <pc:chgData name="Haochun" userId="898e547e-b322-4c40-a52b-eefdc03f4b32" providerId="ADAL" clId="{2CBF7604-6BAC-4DBC-9E05-D70C01E1A5E1}" dt="2020-10-18T13:14:40.886" v="121"/>
        <pc:sldMkLst>
          <pc:docMk/>
          <pc:sldMk cId="1605639973" sldId="292"/>
        </pc:sldMkLst>
      </pc:sldChg>
      <pc:sldChg chg="add del">
        <pc:chgData name="Haochun" userId="898e547e-b322-4c40-a52b-eefdc03f4b32" providerId="ADAL" clId="{2CBF7604-6BAC-4DBC-9E05-D70C01E1A5E1}" dt="2020-10-18T13:14:34.006" v="119" actId="2696"/>
        <pc:sldMkLst>
          <pc:docMk/>
          <pc:sldMk cId="2603482692" sldId="292"/>
        </pc:sldMkLst>
      </pc:sldChg>
      <pc:sldChg chg="modSp add">
        <pc:chgData name="Haochun" userId="898e547e-b322-4c40-a52b-eefdc03f4b32" providerId="ADAL" clId="{2CBF7604-6BAC-4DBC-9E05-D70C01E1A5E1}" dt="2020-10-18T13:16:27.909" v="214" actId="20577"/>
        <pc:sldMkLst>
          <pc:docMk/>
          <pc:sldMk cId="736358236" sldId="293"/>
        </pc:sldMkLst>
        <pc:spChg chg="mod">
          <ac:chgData name="Haochun" userId="898e547e-b322-4c40-a52b-eefdc03f4b32" providerId="ADAL" clId="{2CBF7604-6BAC-4DBC-9E05-D70C01E1A5E1}" dt="2020-10-18T13:16:27.909" v="214" actId="20577"/>
          <ac:spMkLst>
            <pc:docMk/>
            <pc:sldMk cId="736358236" sldId="293"/>
            <ac:spMk id="3" creationId="{B3CBD19C-95D4-447F-AEC2-6CC258CFD08F}"/>
          </ac:spMkLst>
        </pc:spChg>
      </pc:sldChg>
      <pc:sldMasterChg chg="add addSldLayout">
        <pc:chgData name="Haochun" userId="898e547e-b322-4c40-a52b-eefdc03f4b32" providerId="ADAL" clId="{2CBF7604-6BAC-4DBC-9E05-D70C01E1A5E1}" dt="2020-10-18T12:27:53.668" v="0" actId="27028"/>
        <pc:sldMasterMkLst>
          <pc:docMk/>
          <pc:sldMasterMk cId="0" sldId="2147483716"/>
        </pc:sldMasterMkLst>
        <pc:sldLayoutChg chg="add">
          <pc:chgData name="Haochun" userId="898e547e-b322-4c40-a52b-eefdc03f4b32" providerId="ADAL" clId="{2CBF7604-6BAC-4DBC-9E05-D70C01E1A5E1}" dt="2020-10-18T12:27:53.668" v="0" actId="27028"/>
          <pc:sldLayoutMkLst>
            <pc:docMk/>
            <pc:sldMasterMk cId="0" sldId="2147483716"/>
            <pc:sldLayoutMk cId="0" sldId="2147483717"/>
          </pc:sldLayoutMkLst>
        </pc:sldLayoutChg>
      </pc:sldMasterChg>
      <pc:sldMasterChg chg="add addSldLayout">
        <pc:chgData name="Haochun" userId="898e547e-b322-4c40-a52b-eefdc03f4b32" providerId="ADAL" clId="{2CBF7604-6BAC-4DBC-9E05-D70C01E1A5E1}" dt="2020-10-18T13:14:42.209" v="122" actId="27028"/>
        <pc:sldMasterMkLst>
          <pc:docMk/>
          <pc:sldMasterMk cId="0" sldId="2147483728"/>
        </pc:sldMasterMkLst>
        <pc:sldLayoutChg chg="add">
          <pc:chgData name="Haochun" userId="898e547e-b322-4c40-a52b-eefdc03f4b32" providerId="ADAL" clId="{2CBF7604-6BAC-4DBC-9E05-D70C01E1A5E1}" dt="2020-10-18T13:14:40.886" v="120" actId="27028"/>
          <pc:sldLayoutMkLst>
            <pc:docMk/>
            <pc:sldMasterMk cId="0" sldId="2147483728"/>
            <pc:sldLayoutMk cId="942311166" sldId="2147483726"/>
          </pc:sldLayoutMkLst>
        </pc:sldLayoutChg>
        <pc:sldLayoutChg chg="add">
          <pc:chgData name="Haochun" userId="898e547e-b322-4c40-a52b-eefdc03f4b32" providerId="ADAL" clId="{2CBF7604-6BAC-4DBC-9E05-D70C01E1A5E1}" dt="2020-10-18T13:14:42.209" v="122" actId="27028"/>
          <pc:sldLayoutMkLst>
            <pc:docMk/>
            <pc:sldMasterMk cId="0" sldId="2147483728"/>
            <pc:sldLayoutMk cId="0" sldId="214748372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487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3d7ed6a13_7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a3d7ed6a13_7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265601b2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265601b2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664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96fc32a7c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96fc32a7c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3065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3d7ed6a13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3d7ed6a13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3d7ed6a13_1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3d7ed6a13_1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3d7ed6a13_1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3d7ed6a13_1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3d7ed6a13_1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3d7ed6a13_1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3d7ed6a13_1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3d7ed6a13_1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3d7ed6a13_17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3d7ed6a13_17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3d7ed6a13_1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3d7ed6a13_1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3d7ed6a1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3d7ed6a1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3d7ed6a13_17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3d7ed6a13_17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a3d7ed6a13_17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a3d7ed6a13_17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3d7ed6a13_2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a3d7ed6a13_2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3d7ed6a13_2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a3d7ed6a13_2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3d7ed6a13_2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a3d7ed6a13_2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3d7ed6a13_2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ga3d7ed6a13_2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3d7ed6a13_2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ga3d7ed6a13_2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3d7ed6a13_2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a3d7ed6a13_2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a3d7ed6a13_2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a3d7ed6a13_2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3d7ed6a13_2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a3d7ed6a13_2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3d7ed6a13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3d7ed6a13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3d7ed6a13_2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ga3d7ed6a13_2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3d7ed6a13_2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ga3d7ed6a13_2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3d7ed6a13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3d7ed6a13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3d7ed6a13_7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a3d7ed6a13_7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3d7ed6a13_7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a3d7ed6a13_7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3d7ed6a13_7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a3d7ed6a13_7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3d7ed6a13_7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a3d7ed6a13_7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3d7ed6a13_7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a3d7ed6a13_7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676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05725" tIns="137150" rIns="205725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05725" tIns="137150" rIns="205725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05725" tIns="137150" rIns="205725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2021395" y="3264349"/>
            <a:ext cx="5101209" cy="94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1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1186434" y="1978533"/>
            <a:ext cx="3203828" cy="232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4753736" y="1978533"/>
            <a:ext cx="3202685" cy="232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1187577" y="2357438"/>
            <a:ext cx="3202686" cy="1947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3"/>
          </p:nvPr>
        </p:nvSpPr>
        <p:spPr>
          <a:xfrm>
            <a:off x="4753737" y="2357438"/>
            <a:ext cx="3190113" cy="1947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4"/>
          </p:nvPr>
        </p:nvSpPr>
        <p:spPr>
          <a:xfrm>
            <a:off x="475373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03504" y="1682871"/>
            <a:ext cx="3364992" cy="85612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  <a:defRPr sz="17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5052060" y="603504"/>
            <a:ext cx="3611880" cy="393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2"/>
          </p:nvPr>
        </p:nvSpPr>
        <p:spPr>
          <a:xfrm>
            <a:off x="836676" y="2662438"/>
            <a:ext cx="2846070" cy="164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/>
          <p:nvPr/>
        </p:nvSpPr>
        <p:spPr>
          <a:xfrm>
            <a:off x="0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606392" y="1682871"/>
            <a:ext cx="3371248" cy="8509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  <a:defRPr sz="17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>
            <a:spLocks noGrp="1"/>
          </p:cNvSpPr>
          <p:nvPr>
            <p:ph type="pic" idx="2"/>
          </p:nvPr>
        </p:nvSpPr>
        <p:spPr>
          <a:xfrm>
            <a:off x="4571999" y="0"/>
            <a:ext cx="4576573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836676" y="2662438"/>
            <a:ext cx="2846070" cy="164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 rot="5400000">
            <a:off x="3408756" y="243129"/>
            <a:ext cx="2326487" cy="579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 rot="5400000">
            <a:off x="5108007" y="2084772"/>
            <a:ext cx="3737610" cy="973956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 rot="5400000">
            <a:off x="2128980" y="247317"/>
            <a:ext cx="3737610" cy="464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3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78" name="Google Shape;178;p3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5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35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6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37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4" name="Google Shape;194;p3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231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sz="21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sz="21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accen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9" r:id="rId1"/>
    <p:sldLayoutId id="214748372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100" dirty="0">
                <a:latin typeface="+mn-lt"/>
              </a:rPr>
              <a:t>CS2040 Lab08 </a:t>
            </a:r>
            <a:r>
              <a:rPr lang="en-US" sz="4100" dirty="0">
                <a:latin typeface="+mn-lt"/>
              </a:rPr>
              <a:t>B03</a:t>
            </a:r>
            <a:br>
              <a:rPr lang="en-US" sz="4100" dirty="0">
                <a:latin typeface="+mn-lt"/>
              </a:rPr>
            </a:br>
            <a:r>
              <a:rPr lang="en-US" sz="1400" dirty="0">
                <a:latin typeface="+mn-lt"/>
              </a:rPr>
              <a:t>(Please set up your camera for </a:t>
            </a:r>
            <a:r>
              <a:rPr lang="en-US" sz="1400" dirty="0" err="1">
                <a:latin typeface="+mn-lt"/>
              </a:rPr>
              <a:t>Visualgo</a:t>
            </a:r>
            <a:r>
              <a:rPr lang="en-US" sz="1400" dirty="0">
                <a:latin typeface="+mn-lt"/>
              </a:rPr>
              <a:t> quiz)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latin typeface="+mn-lt"/>
              </a:rPr>
              <a:t>19/10/2020</a:t>
            </a:r>
            <a:endParaRPr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133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1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-GB" sz="1600" dirty="0"/>
              <a:t>Solution</a:t>
            </a:r>
            <a:endParaRPr sz="16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CE7CF6E-59D9-4851-B492-6D042CCE2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352" y="1822860"/>
            <a:ext cx="3404785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8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1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-GB" sz="1600" dirty="0"/>
              <a:t>Solution</a:t>
            </a:r>
            <a:endParaRPr sz="1600" dirty="0"/>
          </a:p>
        </p:txBody>
      </p:sp>
      <p:sp>
        <p:nvSpPr>
          <p:cNvPr id="308" name="Google Shape;308;p51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endParaRPr sz="11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89A40FF-0DA4-48BF-8EF4-9745F573C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80" y="1748615"/>
            <a:ext cx="2873510" cy="1145668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4B92B62-232B-4257-9319-7C127EB94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69" y="2985142"/>
            <a:ext cx="3903779" cy="191640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6075221-69FA-4D72-A06C-BAE19238D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854" y="1748615"/>
            <a:ext cx="3505239" cy="156030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52D5F95-4F87-43E3-A213-CA78272F9C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4854" y="3308918"/>
            <a:ext cx="4470848" cy="1618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dirty="0" err="1">
                <a:latin typeface="+mj-lt"/>
              </a:rPr>
              <a:t>Visualgo</a:t>
            </a:r>
            <a:r>
              <a:rPr lang="en-US" sz="4100" dirty="0">
                <a:latin typeface="+mj-lt"/>
              </a:rPr>
              <a:t> quiz</a:t>
            </a:r>
            <a:endParaRPr sz="3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563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>
                <a:latin typeface="+mn-lt"/>
              </a:rPr>
              <a:t>Visualgo</a:t>
            </a:r>
            <a:r>
              <a:rPr lang="en-US" dirty="0">
                <a:latin typeface="+mn-lt"/>
              </a:rPr>
              <a:t> quiz</a:t>
            </a:r>
            <a:endParaRPr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BD19C-95D4-447F-AEC2-6CC258CFD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+mn-lt"/>
              </a:rPr>
              <a:t>10 questions in 10 minutes</a:t>
            </a:r>
          </a:p>
          <a:p>
            <a:pPr marL="114300" indent="0">
              <a:buNone/>
            </a:pPr>
            <a:r>
              <a:rPr lang="en-US" dirty="0">
                <a:latin typeface="+mn-lt"/>
              </a:rPr>
              <a:t>The meeting will be recorded during quiz. </a:t>
            </a:r>
          </a:p>
          <a:p>
            <a:pPr marL="114300" indent="0">
              <a:buNone/>
            </a:pPr>
            <a:r>
              <a:rPr lang="en-US" dirty="0">
                <a:latin typeface="+mn-lt"/>
              </a:rPr>
              <a:t>Make sure you record the whole screen including the </a:t>
            </a:r>
            <a:r>
              <a:rPr lang="en-US" b="1" dirty="0">
                <a:latin typeface="+mn-lt"/>
              </a:rPr>
              <a:t>timestamp</a:t>
            </a:r>
          </a:p>
          <a:p>
            <a:pPr marL="114300" indent="0">
              <a:buNone/>
            </a:pPr>
            <a:r>
              <a:rPr lang="en-US" dirty="0">
                <a:latin typeface="+mn-lt"/>
              </a:rPr>
              <a:t>Upload your recording to TG group </a:t>
            </a:r>
            <a:r>
              <a:rPr lang="en-US" b="1" dirty="0">
                <a:latin typeface="+mn-lt"/>
              </a:rPr>
              <a:t>immediately</a:t>
            </a:r>
            <a:r>
              <a:rPr lang="en-US" dirty="0">
                <a:latin typeface="+mn-lt"/>
              </a:rPr>
              <a:t> after the quiz (don’t edit your message if you upload a wrong video, just send another message to upload),</a:t>
            </a:r>
          </a:p>
          <a:p>
            <a:pPr marL="114300" indent="0">
              <a:buNone/>
            </a:pPr>
            <a:r>
              <a:rPr lang="en-US" dirty="0">
                <a:latin typeface="+mn-lt"/>
              </a:rPr>
              <a:t>and name your video as NAME+MATRIC NUMBER+ SCORE</a:t>
            </a:r>
          </a:p>
          <a:p>
            <a:pPr marL="114300" indent="0">
              <a:buNone/>
            </a:pPr>
            <a:endParaRPr lang="en-US" dirty="0">
              <a:latin typeface="+mn-lt"/>
            </a:endParaRPr>
          </a:p>
          <a:p>
            <a:pPr marL="114300" indent="0">
              <a:buNone/>
            </a:pPr>
            <a:r>
              <a:rPr lang="en-US" dirty="0">
                <a:latin typeface="+mn-lt"/>
              </a:rPr>
              <a:t>https://visualgo.net/training?diff=hard&amp;n=10&amp;tl=10&amp;module=bst+avl</a:t>
            </a:r>
          </a:p>
        </p:txBody>
      </p:sp>
    </p:spTree>
    <p:extLst>
      <p:ext uri="{BB962C8B-B14F-4D97-AF65-F5344CB8AC3E}">
        <p14:creationId xmlns:p14="http://schemas.microsoft.com/office/powerpoint/2010/main" val="736358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</a:t>
            </a:r>
            <a:endParaRPr/>
          </a:p>
        </p:txBody>
      </p:sp>
      <p:sp>
        <p:nvSpPr>
          <p:cNvPr id="314" name="Google Shape;314;p5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dirty="0"/>
              <a:t>Lab8 Q1</a:t>
            </a:r>
            <a:endParaRPr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Statement: </a:t>
            </a:r>
            <a:endParaRPr/>
          </a:p>
        </p:txBody>
      </p:sp>
      <p:sp>
        <p:nvSpPr>
          <p:cNvPr id="320" name="Google Shape;320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-GB" sz="1200" dirty="0">
                <a:solidFill>
                  <a:srgbClr val="000000"/>
                </a:solidFill>
              </a:rPr>
              <a:t>Query 1: Insert the number into the heap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04800" algn="just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-GB" sz="1200" dirty="0">
                <a:solidFill>
                  <a:srgbClr val="000000"/>
                </a:solidFill>
              </a:rPr>
              <a:t>Query 2: Increase all elements in the heap by integer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04800" algn="just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-GB" sz="1200" dirty="0">
                <a:solidFill>
                  <a:srgbClr val="000000"/>
                </a:solidFill>
              </a:rPr>
              <a:t>Query 3: Pop the element with the smallest value out of the heap and print its value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1: </a:t>
            </a:r>
            <a:endParaRPr/>
          </a:p>
        </p:txBody>
      </p:sp>
      <p:sp>
        <p:nvSpPr>
          <p:cNvPr id="326" name="Google Shape;326;p54"/>
          <p:cNvSpPr txBox="1">
            <a:spLocks noGrp="1"/>
          </p:cNvSpPr>
          <p:nvPr>
            <p:ph type="body" idx="1"/>
          </p:nvPr>
        </p:nvSpPr>
        <p:spPr>
          <a:xfrm>
            <a:off x="311700" y="2899825"/>
            <a:ext cx="8520600" cy="16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We have the state of the heap after each query as follows:</a:t>
            </a:r>
            <a:endParaRPr sz="12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After the 1</a:t>
            </a:r>
            <a:r>
              <a:rPr lang="en-GB" sz="1200" baseline="30000">
                <a:solidFill>
                  <a:srgbClr val="000000"/>
                </a:solidFill>
              </a:rPr>
              <a:t>st</a:t>
            </a:r>
            <a:r>
              <a:rPr lang="en-GB" sz="1200">
                <a:solidFill>
                  <a:srgbClr val="000000"/>
                </a:solidFill>
              </a:rPr>
              <a:t> query: 5</a:t>
            </a:r>
            <a:endParaRPr sz="12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After the 2</a:t>
            </a:r>
            <a:r>
              <a:rPr lang="en-GB" sz="1200" baseline="30000">
                <a:solidFill>
                  <a:srgbClr val="000000"/>
                </a:solidFill>
              </a:rPr>
              <a:t>nd</a:t>
            </a:r>
            <a:r>
              <a:rPr lang="en-GB" sz="1200">
                <a:solidFill>
                  <a:srgbClr val="000000"/>
                </a:solidFill>
              </a:rPr>
              <a:t> query: 5,8</a:t>
            </a:r>
            <a:endParaRPr sz="12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After the 3</a:t>
            </a:r>
            <a:r>
              <a:rPr lang="en-GB" sz="1200" baseline="30000">
                <a:solidFill>
                  <a:srgbClr val="000000"/>
                </a:solidFill>
              </a:rPr>
              <a:t>rd</a:t>
            </a:r>
            <a:r>
              <a:rPr lang="en-GB" sz="1200">
                <a:solidFill>
                  <a:srgbClr val="000000"/>
                </a:solidFill>
              </a:rPr>
              <a:t> query: 8,11</a:t>
            </a:r>
            <a:endParaRPr sz="12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After the 4</a:t>
            </a:r>
            <a:r>
              <a:rPr lang="en-GB" sz="1200" baseline="30000">
                <a:solidFill>
                  <a:srgbClr val="000000"/>
                </a:solidFill>
              </a:rPr>
              <a:t>th</a:t>
            </a:r>
            <a:r>
              <a:rPr lang="en-GB" sz="1200">
                <a:solidFill>
                  <a:srgbClr val="000000"/>
                </a:solidFill>
              </a:rPr>
              <a:t> query: 7,8,11</a:t>
            </a:r>
            <a:endParaRPr sz="12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After the 5</a:t>
            </a:r>
            <a:r>
              <a:rPr lang="en-GB" sz="1200" baseline="30000">
                <a:solidFill>
                  <a:srgbClr val="000000"/>
                </a:solidFill>
              </a:rPr>
              <a:t>th</a:t>
            </a:r>
            <a:r>
              <a:rPr lang="en-GB" sz="1200">
                <a:solidFill>
                  <a:srgbClr val="000000"/>
                </a:solidFill>
              </a:rPr>
              <a:t> query: 8,11 (7 is the smallest element hence got popped out)  print</a:t>
            </a:r>
            <a:endParaRPr sz="12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After the 6</a:t>
            </a:r>
            <a:r>
              <a:rPr lang="en-GB" sz="1200" baseline="30000">
                <a:solidFill>
                  <a:srgbClr val="000000"/>
                </a:solidFill>
              </a:rPr>
              <a:t>th</a:t>
            </a:r>
            <a:r>
              <a:rPr lang="en-GB" sz="1200">
                <a:solidFill>
                  <a:srgbClr val="000000"/>
                </a:solidFill>
              </a:rPr>
              <a:t> query: 11 (8 is the smallest element hence got popped out)  print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27" name="Google Shape;32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525" y="1017725"/>
            <a:ext cx="7358951" cy="18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Idea and Data Structure</a:t>
            </a:r>
            <a:endParaRPr/>
          </a:p>
        </p:txBody>
      </p:sp>
      <p:sp>
        <p:nvSpPr>
          <p:cNvPr id="339" name="Google Shape;339;p56"/>
          <p:cNvSpPr txBox="1">
            <a:spLocks noGrp="1"/>
          </p:cNvSpPr>
          <p:nvPr>
            <p:ph type="body" idx="1"/>
          </p:nvPr>
        </p:nvSpPr>
        <p:spPr>
          <a:xfrm>
            <a:off x="227025" y="1166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a Data Structure that allows you to those the following 3 queries: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Inserting of variables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Removal of smallest elements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Increasing all elements in the heap by x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Things to note: </a:t>
            </a:r>
            <a:endParaRPr/>
          </a:p>
        </p:txBody>
      </p:sp>
      <p:sp>
        <p:nvSpPr>
          <p:cNvPr id="345" name="Google Shape;345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How do you add the value of x to all the elements that entered different times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How do you get the smallest value out? 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Median</a:t>
            </a:r>
            <a:endParaRPr/>
          </a:p>
        </p:txBody>
      </p:sp>
      <p:sp>
        <p:nvSpPr>
          <p:cNvPr id="351" name="Google Shape;351;p5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Lab 8 Q2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Diameter</a:t>
            </a:r>
            <a:endParaRPr/>
          </a:p>
        </p:txBody>
      </p:sp>
      <p:sp>
        <p:nvSpPr>
          <p:cNvPr id="202" name="Google Shape;202;p3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Lab07 Q1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9"/>
          <p:cNvSpPr txBox="1">
            <a:spLocks noGrp="1"/>
          </p:cNvSpPr>
          <p:nvPr>
            <p:ph type="title"/>
          </p:nvPr>
        </p:nvSpPr>
        <p:spPr>
          <a:xfrm>
            <a:off x="15870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2: Median</a:t>
            </a:r>
            <a:endParaRPr/>
          </a:p>
        </p:txBody>
      </p:sp>
      <p:sp>
        <p:nvSpPr>
          <p:cNvPr id="357" name="Google Shape;357;p59"/>
          <p:cNvSpPr txBox="1"/>
          <p:nvPr/>
        </p:nvSpPr>
        <p:spPr>
          <a:xfrm>
            <a:off x="337375" y="1321650"/>
            <a:ext cx="8197800" cy="3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Input: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9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1 Integer : Number of operations (N)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9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N sequences of 2 possible inputs: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Insertion of number into heap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Output the median if size of heap is odd else print the 2 median of the heaps in ascending order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Output: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9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Show the correct output when the input is “2”.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59"/>
          <p:cNvSpPr txBox="1"/>
          <p:nvPr/>
        </p:nvSpPr>
        <p:spPr>
          <a:xfrm>
            <a:off x="311700" y="748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Problem Breakdown: </a:t>
            </a:r>
            <a:endParaRPr sz="3000" b="1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0"/>
          <p:cNvSpPr txBox="1">
            <a:spLocks noGrp="1"/>
          </p:cNvSpPr>
          <p:nvPr>
            <p:ph type="title"/>
          </p:nvPr>
        </p:nvSpPr>
        <p:spPr>
          <a:xfrm>
            <a:off x="15870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2: Median</a:t>
            </a:r>
            <a:endParaRPr/>
          </a:p>
        </p:txBody>
      </p:sp>
      <p:sp>
        <p:nvSpPr>
          <p:cNvPr id="364" name="Google Shape;364;p60"/>
          <p:cNvSpPr txBox="1"/>
          <p:nvPr/>
        </p:nvSpPr>
        <p:spPr>
          <a:xfrm>
            <a:off x="337375" y="1321650"/>
            <a:ext cx="8197800" cy="3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Data Structure: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900"/>
              <a:buFont typeface="Roboto"/>
              <a:buChar char="●"/>
            </a:pP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As mentioned in the question, we will be modelling this problem with 2 heaps.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Idea: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Manipulating the 2 heap such that after each insertion of element, you can easily get the median in O(1) time.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One of the heap has to be a max heap, Java’s priority queue is a minheap by default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Can do so through numerous ways (</a:t>
            </a:r>
            <a:r>
              <a:rPr lang="en-GB" sz="1600" dirty="0" err="1">
                <a:latin typeface="Roboto"/>
                <a:ea typeface="Roboto"/>
                <a:cs typeface="Roboto"/>
                <a:sym typeface="Roboto"/>
              </a:rPr>
              <a:t>i.e</a:t>
            </a: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 dirty="0" err="1">
                <a:latin typeface="Roboto"/>
                <a:ea typeface="Roboto"/>
                <a:cs typeface="Roboto"/>
                <a:sym typeface="Roboto"/>
              </a:rPr>
              <a:t>Comparator.reverseOrder</a:t>
            </a: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(), you make a new comparator, lambda expressions etc.)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To manipulate correctly you need to maintain the size of the 2 heaps to make sure that their size do not differ by more than 1, making sure it is consistent, </a:t>
            </a:r>
            <a:r>
              <a:rPr lang="en-GB" sz="1600" dirty="0" err="1">
                <a:latin typeface="Roboto"/>
                <a:ea typeface="Roboto"/>
                <a:cs typeface="Roboto"/>
                <a:sym typeface="Roboto"/>
              </a:rPr>
              <a:t>i.e</a:t>
            </a: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 heap1 is always having a larger size than heap2.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60"/>
          <p:cNvSpPr txBox="1"/>
          <p:nvPr/>
        </p:nvSpPr>
        <p:spPr>
          <a:xfrm>
            <a:off x="311700" y="748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Discussion:</a:t>
            </a:r>
            <a:endParaRPr sz="3000" b="1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1"/>
          <p:cNvSpPr txBox="1"/>
          <p:nvPr/>
        </p:nvSpPr>
        <p:spPr>
          <a:xfrm>
            <a:off x="459175" y="1293975"/>
            <a:ext cx="3892500" cy="3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1 5 → Insert into heap 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1 8 → Insert into heap 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2 → print (5 8)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1 20 → Insert into heap 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2 → print (8)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1 17 → Move 8 into heap A and Insert into heap 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2 → print (8 17)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CACAC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CACAC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61"/>
          <p:cNvSpPr txBox="1">
            <a:spLocks noGrp="1"/>
          </p:cNvSpPr>
          <p:nvPr>
            <p:ph type="title"/>
          </p:nvPr>
        </p:nvSpPr>
        <p:spPr>
          <a:xfrm>
            <a:off x="15870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2: Median</a:t>
            </a:r>
            <a:endParaRPr/>
          </a:p>
        </p:txBody>
      </p:sp>
      <p:sp>
        <p:nvSpPr>
          <p:cNvPr id="372" name="Google Shape;372;p61"/>
          <p:cNvSpPr txBox="1"/>
          <p:nvPr/>
        </p:nvSpPr>
        <p:spPr>
          <a:xfrm>
            <a:off x="4665050" y="1293975"/>
            <a:ext cx="2897400" cy="29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latin typeface="Roboto"/>
                <a:ea typeface="Roboto"/>
                <a:cs typeface="Roboto"/>
                <a:sym typeface="Roboto"/>
              </a:rPr>
              <a:t>Heap </a:t>
            </a:r>
            <a:r>
              <a:rPr lang="en-GB" sz="1700" b="1" dirty="0"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-GB" sz="1700" dirty="0">
                <a:latin typeface="Roboto"/>
                <a:ea typeface="Roboto"/>
                <a:cs typeface="Roboto"/>
                <a:sym typeface="Roboto"/>
              </a:rPr>
              <a:t> = [ 5 ]</a:t>
            </a:r>
            <a:endParaRPr sz="17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latin typeface="Roboto"/>
                <a:ea typeface="Roboto"/>
                <a:cs typeface="Roboto"/>
                <a:sym typeface="Roboto"/>
              </a:rPr>
              <a:t>Heap </a:t>
            </a:r>
            <a:r>
              <a:rPr lang="en-GB" sz="1700" b="1" dirty="0"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-GB" sz="1700" dirty="0">
                <a:latin typeface="Roboto"/>
                <a:ea typeface="Roboto"/>
                <a:cs typeface="Roboto"/>
                <a:sym typeface="Roboto"/>
              </a:rPr>
              <a:t> = [ 5 ]</a:t>
            </a:r>
            <a:endParaRPr sz="17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latin typeface="Roboto"/>
                <a:ea typeface="Roboto"/>
                <a:cs typeface="Roboto"/>
                <a:sym typeface="Roboto"/>
              </a:rPr>
              <a:t>Heap </a:t>
            </a:r>
            <a:r>
              <a:rPr lang="en-GB" sz="1700" b="1" dirty="0"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-GB" sz="1700" dirty="0">
                <a:latin typeface="Roboto"/>
                <a:ea typeface="Roboto"/>
                <a:cs typeface="Roboto"/>
                <a:sym typeface="Roboto"/>
              </a:rPr>
              <a:t> = [ 5 ]</a:t>
            </a:r>
            <a:endParaRPr sz="17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latin typeface="Roboto"/>
                <a:ea typeface="Roboto"/>
                <a:cs typeface="Roboto"/>
                <a:sym typeface="Roboto"/>
              </a:rPr>
              <a:t>Heap </a:t>
            </a:r>
            <a:r>
              <a:rPr lang="en-GB" sz="1700" b="1" dirty="0"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-GB" sz="1700" dirty="0">
                <a:latin typeface="Roboto"/>
                <a:ea typeface="Roboto"/>
                <a:cs typeface="Roboto"/>
                <a:sym typeface="Roboto"/>
              </a:rPr>
              <a:t> = [ 5, 8 ]</a:t>
            </a:r>
            <a:endParaRPr sz="17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latin typeface="Roboto"/>
                <a:ea typeface="Roboto"/>
                <a:cs typeface="Roboto"/>
                <a:sym typeface="Roboto"/>
              </a:rPr>
              <a:t>Heap </a:t>
            </a:r>
            <a:r>
              <a:rPr lang="en-GB" sz="1700" b="1" dirty="0"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-GB" sz="1700" dirty="0">
                <a:latin typeface="Roboto"/>
                <a:ea typeface="Roboto"/>
                <a:cs typeface="Roboto"/>
                <a:sym typeface="Roboto"/>
              </a:rPr>
              <a:t> = [ 5, 8 ]</a:t>
            </a:r>
            <a:endParaRPr sz="17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latin typeface="Roboto"/>
                <a:ea typeface="Roboto"/>
                <a:cs typeface="Roboto"/>
                <a:sym typeface="Roboto"/>
              </a:rPr>
              <a:t>Heap </a:t>
            </a:r>
            <a:r>
              <a:rPr lang="en-GB" sz="1700" b="1" dirty="0"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-GB" sz="1700" dirty="0">
                <a:latin typeface="Roboto"/>
                <a:ea typeface="Roboto"/>
                <a:cs typeface="Roboto"/>
                <a:sym typeface="Roboto"/>
              </a:rPr>
              <a:t> = [ 5 , 8 ]</a:t>
            </a:r>
            <a:endParaRPr sz="17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latin typeface="Roboto"/>
                <a:ea typeface="Roboto"/>
                <a:cs typeface="Roboto"/>
                <a:sym typeface="Roboto"/>
              </a:rPr>
              <a:t>Heap </a:t>
            </a:r>
            <a:r>
              <a:rPr lang="en-GB" sz="1700" b="1" dirty="0"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-GB" sz="1700" dirty="0">
                <a:latin typeface="Roboto"/>
                <a:ea typeface="Roboto"/>
                <a:cs typeface="Roboto"/>
                <a:sym typeface="Roboto"/>
              </a:rPr>
              <a:t> = [ 5 , 8 ]</a:t>
            </a:r>
            <a:endParaRPr sz="17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61"/>
          <p:cNvSpPr txBox="1"/>
          <p:nvPr/>
        </p:nvSpPr>
        <p:spPr>
          <a:xfrm>
            <a:off x="6814850" y="1293975"/>
            <a:ext cx="3079500" cy="3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latin typeface="Roboto"/>
                <a:ea typeface="Roboto"/>
                <a:cs typeface="Roboto"/>
                <a:sym typeface="Roboto"/>
              </a:rPr>
              <a:t>Heap </a:t>
            </a:r>
            <a:r>
              <a:rPr lang="en-GB" sz="1700" b="1" dirty="0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-GB" sz="1700" dirty="0">
                <a:latin typeface="Roboto"/>
                <a:ea typeface="Roboto"/>
                <a:cs typeface="Roboto"/>
                <a:sym typeface="Roboto"/>
              </a:rPr>
              <a:t> = [ ]</a:t>
            </a:r>
            <a:endParaRPr sz="1900" dirty="0">
              <a:solidFill>
                <a:srgbClr val="CACAC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latin typeface="Roboto"/>
                <a:ea typeface="Roboto"/>
                <a:cs typeface="Roboto"/>
                <a:sym typeface="Roboto"/>
              </a:rPr>
              <a:t>Heap </a:t>
            </a:r>
            <a:r>
              <a:rPr lang="en-GB" sz="1700" b="1" dirty="0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-GB" sz="1700" dirty="0">
                <a:latin typeface="Roboto"/>
                <a:ea typeface="Roboto"/>
                <a:cs typeface="Roboto"/>
                <a:sym typeface="Roboto"/>
              </a:rPr>
              <a:t> = [ 8 ]</a:t>
            </a:r>
            <a:endParaRPr sz="1900" dirty="0">
              <a:solidFill>
                <a:srgbClr val="CACAC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latin typeface="Roboto"/>
                <a:ea typeface="Roboto"/>
                <a:cs typeface="Roboto"/>
                <a:sym typeface="Roboto"/>
              </a:rPr>
              <a:t>Heap </a:t>
            </a:r>
            <a:r>
              <a:rPr lang="en-GB" sz="1700" b="1" dirty="0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-GB" sz="1700" dirty="0">
                <a:latin typeface="Roboto"/>
                <a:ea typeface="Roboto"/>
                <a:cs typeface="Roboto"/>
                <a:sym typeface="Roboto"/>
              </a:rPr>
              <a:t> = [ 8 ]</a:t>
            </a:r>
            <a:endParaRPr sz="1900" dirty="0">
              <a:solidFill>
                <a:srgbClr val="CACAC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latin typeface="Roboto"/>
                <a:ea typeface="Roboto"/>
                <a:cs typeface="Roboto"/>
                <a:sym typeface="Roboto"/>
              </a:rPr>
              <a:t>Heap </a:t>
            </a:r>
            <a:r>
              <a:rPr lang="en-GB" sz="1700" b="1" dirty="0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-GB" sz="1700" dirty="0">
                <a:latin typeface="Roboto"/>
                <a:ea typeface="Roboto"/>
                <a:cs typeface="Roboto"/>
                <a:sym typeface="Roboto"/>
              </a:rPr>
              <a:t> = [20 ]</a:t>
            </a:r>
            <a:endParaRPr sz="1900" dirty="0">
              <a:solidFill>
                <a:srgbClr val="CACAC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latin typeface="Roboto"/>
                <a:ea typeface="Roboto"/>
                <a:cs typeface="Roboto"/>
                <a:sym typeface="Roboto"/>
              </a:rPr>
              <a:t>Heap </a:t>
            </a:r>
            <a:r>
              <a:rPr lang="en-GB" sz="1700" b="1" dirty="0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-GB" sz="17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700">
                <a:latin typeface="Roboto"/>
                <a:ea typeface="Roboto"/>
                <a:cs typeface="Roboto"/>
                <a:sym typeface="Roboto"/>
              </a:rPr>
              <a:t>= [ 20 </a:t>
            </a:r>
            <a:r>
              <a:rPr lang="en-GB" sz="1700" dirty="0">
                <a:latin typeface="Roboto"/>
                <a:ea typeface="Roboto"/>
                <a:cs typeface="Roboto"/>
                <a:sym typeface="Roboto"/>
              </a:rPr>
              <a:t>]</a:t>
            </a:r>
            <a:endParaRPr sz="1900" dirty="0">
              <a:solidFill>
                <a:srgbClr val="CACAC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latin typeface="Roboto"/>
                <a:ea typeface="Roboto"/>
                <a:cs typeface="Roboto"/>
                <a:sym typeface="Roboto"/>
              </a:rPr>
              <a:t>Heap </a:t>
            </a:r>
            <a:r>
              <a:rPr lang="en-GB" sz="1700" b="1" dirty="0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-GB" sz="1700" dirty="0">
                <a:latin typeface="Roboto"/>
                <a:ea typeface="Roboto"/>
                <a:cs typeface="Roboto"/>
                <a:sym typeface="Roboto"/>
              </a:rPr>
              <a:t> = [ 17 , 20 ]</a:t>
            </a:r>
            <a:endParaRPr sz="1900" dirty="0">
              <a:solidFill>
                <a:srgbClr val="CACAC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latin typeface="Roboto"/>
                <a:ea typeface="Roboto"/>
                <a:cs typeface="Roboto"/>
                <a:sym typeface="Roboto"/>
              </a:rPr>
              <a:t>Heap </a:t>
            </a:r>
            <a:r>
              <a:rPr lang="en-GB" sz="1700" b="1" dirty="0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-GB" sz="1700" dirty="0">
                <a:latin typeface="Roboto"/>
                <a:ea typeface="Roboto"/>
                <a:cs typeface="Roboto"/>
                <a:sym typeface="Roboto"/>
              </a:rPr>
              <a:t> = [ 17 , 20 ]</a:t>
            </a:r>
            <a:endParaRPr sz="1900" dirty="0">
              <a:solidFill>
                <a:srgbClr val="CACAC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61"/>
          <p:cNvSpPr txBox="1"/>
          <p:nvPr/>
        </p:nvSpPr>
        <p:spPr>
          <a:xfrm>
            <a:off x="575100" y="795550"/>
            <a:ext cx="2990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Example: N = 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2"/>
          <p:cNvSpPr txBox="1"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05725" tIns="137150" rIns="205725" bIns="137150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</a:pPr>
            <a:r>
              <a:rPr lang="en-GB" sz="1600" dirty="0"/>
              <a:t>BOARD</a:t>
            </a:r>
            <a:endParaRPr sz="1600" dirty="0"/>
          </a:p>
        </p:txBody>
      </p:sp>
      <p:sp>
        <p:nvSpPr>
          <p:cNvPr id="380" name="Google Shape;380;p62"/>
          <p:cNvSpPr txBox="1">
            <a:spLocks noGrp="1"/>
          </p:cNvSpPr>
          <p:nvPr>
            <p:ph type="subTitle" idx="1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sz="1100"/>
              <a:t>Lab 8 Q3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3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-GB" sz="1600" dirty="0"/>
              <a:t>PROBLEM STATEMENT</a:t>
            </a:r>
            <a:endParaRPr sz="1600" dirty="0"/>
          </a:p>
        </p:txBody>
      </p:sp>
      <p:sp>
        <p:nvSpPr>
          <p:cNvPr id="386" name="Google Shape;386;p63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100"/>
              <a:t>Given an N x N chessboard, with each cell from row 1 to N and col 1 to N represented by a unique value it contains, we need to solve the following possible queries:</a:t>
            </a:r>
            <a:endParaRPr sz="110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100"/>
              <a:t>R x = print and remove the largest element from row x</a:t>
            </a:r>
            <a:endParaRPr sz="110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100"/>
              <a:t>C y = print and remove the largest element from column y</a:t>
            </a:r>
            <a:endParaRPr sz="110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100"/>
              <a:t>If corresponding row / column is empty, print “None”</a:t>
            </a:r>
            <a:endParaRPr sz="1100"/>
          </a:p>
          <a:p>
            <a:pPr marL="342900" lvl="1" indent="-158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</a:pPr>
            <a:r>
              <a:rPr lang="en-GB" sz="1100"/>
              <a:t>Queries use 1-based indexing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100"/>
          </a:p>
          <a:p>
            <a:pPr marL="177800" lvl="0" indent="-88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4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-GB" sz="1600" dirty="0"/>
              <a:t>INPUT</a:t>
            </a:r>
            <a:endParaRPr sz="1600" dirty="0"/>
          </a:p>
        </p:txBody>
      </p:sp>
      <p:sp>
        <p:nvSpPr>
          <p:cNvPr id="392" name="Google Shape;392;p64"/>
          <p:cNvSpPr txBox="1">
            <a:spLocks noGrp="1"/>
          </p:cNvSpPr>
          <p:nvPr>
            <p:ph type="body" idx="1"/>
          </p:nvPr>
        </p:nvSpPr>
        <p:spPr>
          <a:xfrm>
            <a:off x="1382164" y="1997069"/>
            <a:ext cx="6379670" cy="2757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100"/>
              <a:t>First line contains an integer N indicating size of the board (the board is N x N)</a:t>
            </a:r>
            <a:endParaRPr sz="1100"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sz="1100"/>
              <a:t>Subsequent N lines each contains N numbers. This is a 2D array representing the board</a:t>
            </a:r>
            <a:endParaRPr sz="1100"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sz="1100"/>
              <a:t>Following line contains an integer Q representing number of queries</a:t>
            </a:r>
            <a:endParaRPr sz="1100"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sz="1100"/>
              <a:t>Subsequent Q lines each contains a query of the form (R x) or (C y)</a:t>
            </a:r>
            <a:endParaRPr sz="1100"/>
          </a:p>
          <a:p>
            <a:pPr marL="177800" lvl="0" indent="-88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100"/>
          </a:p>
          <a:p>
            <a:pPr marL="177800" lvl="0" indent="-88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5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-GB" sz="1600" dirty="0"/>
              <a:t>SAMPLE TEST CASE</a:t>
            </a:r>
            <a:endParaRPr sz="1600" dirty="0"/>
          </a:p>
        </p:txBody>
      </p:sp>
      <p:sp>
        <p:nvSpPr>
          <p:cNvPr id="398" name="Google Shape;398;p65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/>
          </a:p>
        </p:txBody>
      </p:sp>
      <p:pic>
        <p:nvPicPr>
          <p:cNvPr id="399" name="Google Shape;399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3013" y="1978533"/>
            <a:ext cx="66579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6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-GB" sz="1600" dirty="0"/>
              <a:t>DATA STRUCTURES</a:t>
            </a:r>
            <a:endParaRPr sz="1600" dirty="0"/>
          </a:p>
        </p:txBody>
      </p:sp>
      <p:sp>
        <p:nvSpPr>
          <p:cNvPr id="405" name="Google Shape;405;p66"/>
          <p:cNvSpPr txBox="1">
            <a:spLocks noGrp="1"/>
          </p:cNvSpPr>
          <p:nvPr>
            <p:ph type="body" idx="1"/>
          </p:nvPr>
        </p:nvSpPr>
        <p:spPr>
          <a:xfrm>
            <a:off x="1525565" y="1987801"/>
            <a:ext cx="6092870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100" dirty="0"/>
              <a:t>Define Cell class representing {row, column, value}</a:t>
            </a:r>
            <a:endParaRPr sz="1100" dirty="0"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sz="1100" dirty="0" err="1"/>
              <a:t>PriorityQueues</a:t>
            </a:r>
            <a:r>
              <a:rPr lang="en-GB" sz="1100" dirty="0"/>
              <a:t> of Cells for Rows and Columns (Two Arrays of PQs)</a:t>
            </a:r>
            <a:endParaRPr sz="1100" dirty="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100" dirty="0"/>
              <a:t>Java PQ is a </a:t>
            </a:r>
            <a:r>
              <a:rPr lang="en-GB" sz="1100" dirty="0" err="1"/>
              <a:t>MinHeap</a:t>
            </a:r>
            <a:r>
              <a:rPr lang="en-GB" sz="1100" dirty="0"/>
              <a:t> implementation.</a:t>
            </a:r>
            <a:endParaRPr sz="1100" dirty="0"/>
          </a:p>
          <a:p>
            <a:pPr marL="520700" lvl="2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100" dirty="0"/>
              <a:t>Cell should implement Comparable&lt;Cell&gt;</a:t>
            </a:r>
            <a:endParaRPr sz="1100" dirty="0"/>
          </a:p>
          <a:p>
            <a:pPr marL="520700" lvl="2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100" dirty="0"/>
              <a:t>Or, we can initialize PQ with Cell Comparator</a:t>
            </a:r>
            <a:endParaRPr sz="1100" dirty="0"/>
          </a:p>
          <a:p>
            <a:pPr marL="520700" lvl="2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100" dirty="0"/>
              <a:t>We need PQ to behave as a </a:t>
            </a:r>
            <a:r>
              <a:rPr lang="en-GB" sz="1100" dirty="0" err="1"/>
              <a:t>MaxHeap</a:t>
            </a:r>
            <a:endParaRPr sz="1100" dirty="0"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sz="1100" dirty="0"/>
              <a:t>2D </a:t>
            </a:r>
            <a:r>
              <a:rPr lang="en-GB" sz="1100" dirty="0" err="1"/>
              <a:t>boolean</a:t>
            </a:r>
            <a:r>
              <a:rPr lang="en-GB" sz="1100" dirty="0"/>
              <a:t>[][] “deleted” array: keep track of deleted values</a:t>
            </a:r>
            <a:endParaRPr sz="1100" dirty="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100" dirty="0"/>
              <a:t>Remember that </a:t>
            </a:r>
            <a:r>
              <a:rPr lang="en-GB" sz="1100" dirty="0">
                <a:solidFill>
                  <a:srgbClr val="FF0000"/>
                </a:solidFill>
              </a:rPr>
              <a:t>queries use 1-based indexing</a:t>
            </a:r>
            <a:endParaRPr sz="1100" dirty="0"/>
          </a:p>
          <a:p>
            <a:pPr marL="177800" lvl="0" indent="-88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1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7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-GB" sz="1600" dirty="0"/>
              <a:t>IMPLEMENT COMPARABLE</a:t>
            </a:r>
            <a:endParaRPr sz="1600" dirty="0"/>
          </a:p>
        </p:txBody>
      </p:sp>
      <p:pic>
        <p:nvPicPr>
          <p:cNvPr id="411" name="Google Shape;411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9413" y="2098789"/>
            <a:ext cx="330517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8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-GB" sz="1600" dirty="0"/>
              <a:t>CELL COMPARATOR</a:t>
            </a:r>
            <a:endParaRPr sz="1600" dirty="0"/>
          </a:p>
        </p:txBody>
      </p:sp>
      <p:sp>
        <p:nvSpPr>
          <p:cNvPr id="417" name="Google Shape;417;p68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87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100"/>
              <a:t>Option 1:</a:t>
            </a:r>
            <a:endParaRPr sz="1100"/>
          </a:p>
          <a:p>
            <a:pPr marL="520700" lvl="2" indent="-101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 sz="1100"/>
          </a:p>
          <a:p>
            <a:pPr marL="177800" lvl="0" indent="-88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100"/>
          </a:p>
          <a:p>
            <a:pPr marL="177800" lvl="0" indent="-88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100"/>
          </a:p>
          <a:p>
            <a:pPr marL="177800" lvl="0" indent="-88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100"/>
          </a:p>
          <a:p>
            <a:pPr marL="177800" lvl="0" indent="-88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100"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sz="1100"/>
              <a:t>Option 2: using Lambda expression</a:t>
            </a:r>
            <a:endParaRPr sz="1100"/>
          </a:p>
          <a:p>
            <a:pPr marL="177800" lvl="1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n-GB" sz="1100"/>
              <a:t>	Comparator&lt;Cell&gt; comparator = (Cell x, Cell y) 🡪 y.value – x.value;</a:t>
            </a:r>
            <a:endParaRPr sz="1100"/>
          </a:p>
        </p:txBody>
      </p:sp>
      <p:pic>
        <p:nvPicPr>
          <p:cNvPr id="418" name="Google Shape;418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9875" y="2037016"/>
            <a:ext cx="37528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	</a:t>
            </a:r>
            <a:endParaRPr/>
          </a:p>
        </p:txBody>
      </p:sp>
      <p:sp>
        <p:nvSpPr>
          <p:cNvPr id="208" name="Google Shape;208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Find the diameter of a tree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diameter of a tree (sometimes called the width) is the number of nodes on the longest path between two end nodes.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Input: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first line contains a single integer n (1≤n≤1000) – the number of nodes of the tree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second line contains n-1 integers pi (1≤pi≤n) - pi is the parent node of the (i+1)th node. The tree’s root is node 1.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It’s guaranteed that the given tree will be a binary tree.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Output: A single integer is the diameter of the tree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9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-GB" sz="1600" dirty="0"/>
              <a:t>INITIALIZING PQ</a:t>
            </a:r>
            <a:endParaRPr sz="1600" dirty="0"/>
          </a:p>
        </p:txBody>
      </p:sp>
      <p:sp>
        <p:nvSpPr>
          <p:cNvPr id="424" name="Google Shape;424;p69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100" dirty="0"/>
              <a:t>new </a:t>
            </a:r>
            <a:r>
              <a:rPr lang="en-GB" sz="1100" dirty="0" err="1"/>
              <a:t>PriorityQueue</a:t>
            </a:r>
            <a:r>
              <a:rPr lang="en-GB" sz="1100" dirty="0"/>
              <a:t>&lt;Cell&gt;();     // Cell needs to implement Comparable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sz="1100" dirty="0"/>
              <a:t>new </a:t>
            </a:r>
            <a:r>
              <a:rPr lang="en-GB" sz="1100" dirty="0" err="1"/>
              <a:t>PriorityQueue</a:t>
            </a:r>
            <a:r>
              <a:rPr lang="en-GB" sz="1100" dirty="0"/>
              <a:t>&lt;Cell&gt;(comparator); // we pass Comparator into PQ</a:t>
            </a:r>
            <a:endParaRPr sz="11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0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-GB" sz="1600" dirty="0"/>
              <a:t>PSEUDOCODE</a:t>
            </a:r>
            <a:endParaRPr sz="1600" dirty="0"/>
          </a:p>
        </p:txBody>
      </p:sp>
      <p:sp>
        <p:nvSpPr>
          <p:cNvPr id="430" name="Google Shape;430;p70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78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100" dirty="0"/>
              <a:t>Initialize Two arrays of PQs</a:t>
            </a:r>
            <a:endParaRPr sz="1100" dirty="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100" dirty="0"/>
              <a:t>rows array, where rows[</a:t>
            </a:r>
            <a:r>
              <a:rPr lang="en-GB" sz="1100" dirty="0" err="1"/>
              <a:t>i</a:t>
            </a:r>
            <a:r>
              <a:rPr lang="en-GB" sz="1100" dirty="0"/>
              <a:t>] = PQ containing cells in row </a:t>
            </a:r>
            <a:r>
              <a:rPr lang="en-GB" sz="1100" dirty="0" err="1"/>
              <a:t>i</a:t>
            </a:r>
            <a:r>
              <a:rPr lang="en-GB" sz="1100" dirty="0"/>
              <a:t> </a:t>
            </a:r>
            <a:endParaRPr sz="1100" dirty="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100" dirty="0"/>
              <a:t>columns array, where columns[k] = PQ containing cells in column k</a:t>
            </a:r>
            <a:endParaRPr sz="1100" dirty="0"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sz="1100" dirty="0"/>
              <a:t>For each Cell at row x and column y,</a:t>
            </a:r>
            <a:endParaRPr sz="1100" dirty="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100" dirty="0"/>
              <a:t>We store the Cell in rows[x] and columns[y], both of which are PQs</a:t>
            </a:r>
            <a:endParaRPr sz="11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1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-GB" sz="1600" dirty="0"/>
              <a:t>PSEUDOCODE</a:t>
            </a:r>
            <a:endParaRPr sz="1600" dirty="0"/>
          </a:p>
        </p:txBody>
      </p:sp>
      <p:sp>
        <p:nvSpPr>
          <p:cNvPr id="436" name="Google Shape;436;p71"/>
          <p:cNvSpPr txBox="1">
            <a:spLocks noGrp="1"/>
          </p:cNvSpPr>
          <p:nvPr>
            <p:ph type="body" idx="1"/>
          </p:nvPr>
        </p:nvSpPr>
        <p:spPr>
          <a:xfrm>
            <a:off x="1673352" y="1978534"/>
            <a:ext cx="5797296" cy="2857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100" dirty="0"/>
              <a:t>For each query: </a:t>
            </a:r>
            <a:endParaRPr sz="1100" dirty="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100" dirty="0"/>
              <a:t>Take relevant PQ (e.g. C x means the PQ is columns[x]) // 1-based indexing ?</a:t>
            </a:r>
            <a:endParaRPr sz="1100" dirty="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100" dirty="0"/>
              <a:t>found = false</a:t>
            </a:r>
            <a:endParaRPr sz="1100" dirty="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100" dirty="0"/>
              <a:t>while relevant PQ is not empty</a:t>
            </a:r>
            <a:endParaRPr sz="1100" dirty="0"/>
          </a:p>
          <a:p>
            <a:pPr marL="520700" lvl="2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100" dirty="0"/>
              <a:t>Cell </a:t>
            </a:r>
            <a:r>
              <a:rPr lang="en-GB" sz="1100" dirty="0" err="1"/>
              <a:t>curr</a:t>
            </a:r>
            <a:r>
              <a:rPr lang="en-GB" sz="1100" dirty="0"/>
              <a:t> = poll from PQ</a:t>
            </a:r>
            <a:endParaRPr sz="1100" dirty="0"/>
          </a:p>
          <a:p>
            <a:pPr marL="520700" lvl="2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100" dirty="0"/>
              <a:t>if deleted[</a:t>
            </a:r>
            <a:r>
              <a:rPr lang="en-GB" sz="1100" dirty="0" err="1"/>
              <a:t>curr.row</a:t>
            </a:r>
            <a:r>
              <a:rPr lang="en-GB" sz="1100" dirty="0"/>
              <a:t>][</a:t>
            </a:r>
            <a:r>
              <a:rPr lang="en-GB" sz="1100" dirty="0" err="1"/>
              <a:t>curr.col</a:t>
            </a:r>
            <a:r>
              <a:rPr lang="en-GB" sz="1100" dirty="0"/>
              <a:t>] is true, continue</a:t>
            </a:r>
            <a:endParaRPr sz="1100" dirty="0"/>
          </a:p>
          <a:p>
            <a:pPr marL="520700" lvl="2" indent="-165100" algn="l" rtl="0"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100" dirty="0"/>
              <a:t>set deleted[</a:t>
            </a:r>
            <a:r>
              <a:rPr lang="en-GB" sz="1100" dirty="0" err="1"/>
              <a:t>curr.row</a:t>
            </a:r>
            <a:r>
              <a:rPr lang="en-GB" sz="1100" dirty="0"/>
              <a:t>][</a:t>
            </a:r>
            <a:r>
              <a:rPr lang="en-GB" sz="1100" dirty="0" err="1"/>
              <a:t>curr.col</a:t>
            </a:r>
            <a:r>
              <a:rPr lang="en-GB" sz="1100" dirty="0"/>
              <a:t>] = true, set found = true</a:t>
            </a:r>
            <a:endParaRPr sz="1100" dirty="0"/>
          </a:p>
          <a:p>
            <a:pPr marL="342900" lvl="1" indent="-88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 sz="1100" dirty="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100" dirty="0"/>
              <a:t>If found, print </a:t>
            </a:r>
            <a:r>
              <a:rPr lang="en-GB" sz="1100" dirty="0" err="1"/>
              <a:t>curr’s</a:t>
            </a:r>
            <a:r>
              <a:rPr lang="en-GB" sz="1100" dirty="0"/>
              <a:t> value, else print None</a:t>
            </a:r>
            <a:endParaRPr sz="1100" dirty="0"/>
          </a:p>
          <a:p>
            <a:pPr marL="342900" lvl="1" indent="-88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 sz="1100" dirty="0"/>
          </a:p>
          <a:p>
            <a:pPr marL="177800" lvl="0" indent="-88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idea	</a:t>
            </a:r>
            <a:endParaRPr/>
          </a:p>
        </p:txBody>
      </p:sp>
      <p:sp>
        <p:nvSpPr>
          <p:cNvPr id="227" name="Google Shape;22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 a recursive function traverse to recursively compute the diameter and height(maxDepth) of each node (regard each node as the root of a subtree).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If a node has both left and right child, its diameter can be generated from the following three cases: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The diameter of its left child (diameter in left subtree)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The diameter of its right child (diameter in right subtree)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Go from the deepest node in its left child to the deepest node in its right child (diameter passes through root)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 diameter of this node is the maximum among the diameter of its left child, the diameter of its right child, and (thisNode.left.height + thisNode.right.height + 2)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2679-9BA7-4D94-A4BD-9B185C1D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7ED7F-E755-4E8B-943F-6F0EF7E58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71B0612-5163-4BD9-8B08-C79D4D64E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75" y="1227193"/>
            <a:ext cx="3377118" cy="845336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94B190F-44E0-4055-991B-A78D26A8B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74" y="2255758"/>
            <a:ext cx="4423752" cy="2324147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4C79CDB-D221-4FF2-8984-4286D6FE5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016" y="1152475"/>
            <a:ext cx="4074097" cy="270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5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05725" tIns="137150" rIns="205725" bIns="137150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</a:pPr>
            <a:r>
              <a:rPr lang="en-GB" sz="1600" dirty="0"/>
              <a:t>DICTIONARY</a:t>
            </a:r>
            <a:endParaRPr sz="1600" dirty="0"/>
          </a:p>
        </p:txBody>
      </p:sp>
      <p:sp>
        <p:nvSpPr>
          <p:cNvPr id="239" name="Google Shape;239;p45"/>
          <p:cNvSpPr txBox="1">
            <a:spLocks noGrp="1"/>
          </p:cNvSpPr>
          <p:nvPr>
            <p:ph type="subTitle" idx="1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sz="1100" dirty="0"/>
              <a:t>Lab 07 Q2</a:t>
            </a:r>
            <a:endParaRPr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-GB" sz="1600" dirty="0"/>
              <a:t>PROBLEM STATEMENT</a:t>
            </a:r>
            <a:endParaRPr sz="1600" dirty="0"/>
          </a:p>
        </p:txBody>
      </p:sp>
      <p:sp>
        <p:nvSpPr>
          <p:cNvPr id="245" name="Google Shape;245;p46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100" dirty="0"/>
              <a:t>Given:</a:t>
            </a:r>
            <a:endParaRPr sz="1100" dirty="0"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sz="1100" dirty="0">
                <a:solidFill>
                  <a:srgbClr val="FF0000"/>
                </a:solidFill>
              </a:rPr>
              <a:t>n</a:t>
            </a:r>
            <a:r>
              <a:rPr lang="en-GB" sz="1100" dirty="0"/>
              <a:t> list of words, each word consist of only ‘a’ and ‘b’ (this is your dictionary)</a:t>
            </a:r>
            <a:endParaRPr sz="1100" dirty="0"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sz="1100" dirty="0"/>
              <a:t>process</a:t>
            </a:r>
            <a:r>
              <a:rPr lang="en-GB" sz="1100" dirty="0">
                <a:solidFill>
                  <a:srgbClr val="FF0000"/>
                </a:solidFill>
              </a:rPr>
              <a:t> q </a:t>
            </a:r>
            <a:r>
              <a:rPr lang="en-GB" sz="1100" dirty="0"/>
              <a:t>queries</a:t>
            </a:r>
            <a:endParaRPr sz="1100" dirty="0"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sz="1100" dirty="0"/>
              <a:t>Each query is a word </a:t>
            </a:r>
            <a:r>
              <a:rPr lang="en-GB" sz="1100" dirty="0">
                <a:solidFill>
                  <a:srgbClr val="FF0000"/>
                </a:solidFill>
              </a:rPr>
              <a:t>s</a:t>
            </a:r>
            <a:r>
              <a:rPr lang="en-GB" sz="1100" dirty="0"/>
              <a:t>, and we want to check how many words from the dictionary has prefix </a:t>
            </a:r>
            <a:r>
              <a:rPr lang="en-GB" sz="1100" dirty="0">
                <a:solidFill>
                  <a:srgbClr val="FF0000"/>
                </a:solidFill>
              </a:rPr>
              <a:t>s </a:t>
            </a:r>
            <a:endParaRPr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-GB" sz="1100"/>
              <a:t>INPUT / OUTPUT</a:t>
            </a:r>
            <a:endParaRPr sz="1100"/>
          </a:p>
        </p:txBody>
      </p:sp>
      <p:sp>
        <p:nvSpPr>
          <p:cNvPr id="251" name="Google Shape;251;p47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100"/>
              <a:t>Input:</a:t>
            </a:r>
            <a:endParaRPr sz="1100"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sz="1100"/>
              <a:t>First line contains two integers:</a:t>
            </a:r>
            <a:r>
              <a:rPr lang="en-GB" sz="1100">
                <a:solidFill>
                  <a:srgbClr val="FF0000"/>
                </a:solidFill>
              </a:rPr>
              <a:t> n </a:t>
            </a:r>
            <a:r>
              <a:rPr lang="en-GB" sz="1100"/>
              <a:t>(number of words) and </a:t>
            </a:r>
            <a:r>
              <a:rPr lang="en-GB" sz="1100">
                <a:solidFill>
                  <a:srgbClr val="FF0000"/>
                </a:solidFill>
              </a:rPr>
              <a:t>q</a:t>
            </a:r>
            <a:r>
              <a:rPr lang="en-GB" sz="1100"/>
              <a:t> (number of queries)</a:t>
            </a:r>
            <a:endParaRPr sz="1100"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sz="1100"/>
              <a:t>Next </a:t>
            </a:r>
            <a:r>
              <a:rPr lang="en-GB" sz="1100">
                <a:solidFill>
                  <a:srgbClr val="FF0000"/>
                </a:solidFill>
              </a:rPr>
              <a:t>n</a:t>
            </a:r>
            <a:r>
              <a:rPr lang="en-GB" sz="1100"/>
              <a:t> lines will each contain a word in the dictionary</a:t>
            </a:r>
            <a:endParaRPr sz="1100"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sz="1100"/>
              <a:t>Next </a:t>
            </a:r>
            <a:r>
              <a:rPr lang="en-GB" sz="1100">
                <a:solidFill>
                  <a:srgbClr val="FF0000"/>
                </a:solidFill>
              </a:rPr>
              <a:t>q</a:t>
            </a:r>
            <a:r>
              <a:rPr lang="en-GB" sz="1100"/>
              <a:t> lines will each contain a word</a:t>
            </a:r>
            <a:endParaRPr sz="1100"/>
          </a:p>
          <a:p>
            <a:pPr marL="177800" lvl="0" indent="-88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100"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sz="1100"/>
              <a:t>Output: Integers for each query, representing how many matching prefixes there are with the dictionary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0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-GB" sz="1100"/>
              <a:t>EXAMPLE FROM TEST CASE</a:t>
            </a:r>
            <a:endParaRPr sz="1100"/>
          </a:p>
        </p:txBody>
      </p:sp>
      <p:pic>
        <p:nvPicPr>
          <p:cNvPr id="270" name="Google Shape;27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2306" y="1859213"/>
            <a:ext cx="1142613" cy="2877692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50"/>
          <p:cNvSpPr/>
          <p:nvPr/>
        </p:nvSpPr>
        <p:spPr>
          <a:xfrm>
            <a:off x="635566" y="2204614"/>
            <a:ext cx="1473543" cy="1845313"/>
          </a:xfrm>
          <a:prstGeom prst="frame">
            <a:avLst>
              <a:gd name="adj1" fmla="val 3066"/>
            </a:avLst>
          </a:prstGeom>
          <a:solidFill>
            <a:schemeClr val="accent1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2" name="Google Shape;272;p50"/>
          <p:cNvSpPr/>
          <p:nvPr/>
        </p:nvSpPr>
        <p:spPr>
          <a:xfrm rot="-5400000">
            <a:off x="2823948" y="2418113"/>
            <a:ext cx="502465" cy="1173188"/>
          </a:xfrm>
          <a:prstGeom prst="downArrow">
            <a:avLst>
              <a:gd name="adj1" fmla="val 50000"/>
              <a:gd name="adj2" fmla="val 48011"/>
            </a:avLst>
          </a:prstGeom>
          <a:solidFill>
            <a:schemeClr val="accent1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3" name="Google Shape;273;p50"/>
          <p:cNvSpPr txBox="1"/>
          <p:nvPr/>
        </p:nvSpPr>
        <p:spPr>
          <a:xfrm>
            <a:off x="2211456" y="2434711"/>
            <a:ext cx="21054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HOW to put them in tree?</a:t>
            </a:r>
            <a:endParaRPr sz="1100"/>
          </a:p>
        </p:txBody>
      </p:sp>
      <p:grpSp>
        <p:nvGrpSpPr>
          <p:cNvPr id="274" name="Google Shape;274;p50"/>
          <p:cNvGrpSpPr/>
          <p:nvPr/>
        </p:nvGrpSpPr>
        <p:grpSpPr>
          <a:xfrm>
            <a:off x="4023706" y="1859213"/>
            <a:ext cx="4397457" cy="2963815"/>
            <a:chOff x="4903575" y="2445216"/>
            <a:chExt cx="5863276" cy="3951753"/>
          </a:xfrm>
        </p:grpSpPr>
        <p:sp>
          <p:nvSpPr>
            <p:cNvPr id="275" name="Google Shape;275;p50"/>
            <p:cNvSpPr/>
            <p:nvPr/>
          </p:nvSpPr>
          <p:spPr>
            <a:xfrm>
              <a:off x="8365524" y="2445216"/>
              <a:ext cx="580767" cy="4942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B376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R</a:t>
              </a:r>
              <a:endParaRPr sz="1100"/>
            </a:p>
          </p:txBody>
        </p:sp>
        <p:sp>
          <p:nvSpPr>
            <p:cNvPr id="276" name="Google Shape;276;p50"/>
            <p:cNvSpPr/>
            <p:nvPr/>
          </p:nvSpPr>
          <p:spPr>
            <a:xfrm>
              <a:off x="6376087" y="3181865"/>
              <a:ext cx="580767" cy="4942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B376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100"/>
            </a:p>
          </p:txBody>
        </p:sp>
        <p:sp>
          <p:nvSpPr>
            <p:cNvPr id="277" name="Google Shape;277;p50"/>
            <p:cNvSpPr/>
            <p:nvPr/>
          </p:nvSpPr>
          <p:spPr>
            <a:xfrm>
              <a:off x="7154559" y="3730785"/>
              <a:ext cx="580767" cy="4942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B376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sz="1100"/>
            </a:p>
          </p:txBody>
        </p:sp>
        <p:sp>
          <p:nvSpPr>
            <p:cNvPr id="278" name="Google Shape;278;p50"/>
            <p:cNvSpPr/>
            <p:nvPr/>
          </p:nvSpPr>
          <p:spPr>
            <a:xfrm>
              <a:off x="6376086" y="4457453"/>
              <a:ext cx="580767" cy="4942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B376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100"/>
            </a:p>
          </p:txBody>
        </p:sp>
        <p:sp>
          <p:nvSpPr>
            <p:cNvPr id="279" name="Google Shape;279;p50"/>
            <p:cNvSpPr/>
            <p:nvPr/>
          </p:nvSpPr>
          <p:spPr>
            <a:xfrm>
              <a:off x="7154559" y="5137486"/>
              <a:ext cx="580767" cy="4942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B376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sz="1100"/>
            </a:p>
          </p:txBody>
        </p:sp>
        <p:sp>
          <p:nvSpPr>
            <p:cNvPr id="280" name="Google Shape;280;p50"/>
            <p:cNvSpPr/>
            <p:nvPr/>
          </p:nvSpPr>
          <p:spPr>
            <a:xfrm>
              <a:off x="6376085" y="5902699"/>
              <a:ext cx="580767" cy="4942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B376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100"/>
            </a:p>
          </p:txBody>
        </p:sp>
        <p:sp>
          <p:nvSpPr>
            <p:cNvPr id="281" name="Google Shape;281;p50"/>
            <p:cNvSpPr/>
            <p:nvPr/>
          </p:nvSpPr>
          <p:spPr>
            <a:xfrm>
              <a:off x="10186084" y="3181865"/>
              <a:ext cx="580767" cy="4942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B376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sz="1100"/>
            </a:p>
          </p:txBody>
        </p:sp>
        <p:sp>
          <p:nvSpPr>
            <p:cNvPr id="282" name="Google Shape;282;p50"/>
            <p:cNvSpPr/>
            <p:nvPr/>
          </p:nvSpPr>
          <p:spPr>
            <a:xfrm>
              <a:off x="9384441" y="3730785"/>
              <a:ext cx="580767" cy="4942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B376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100"/>
            </a:p>
          </p:txBody>
        </p:sp>
        <p:sp>
          <p:nvSpPr>
            <p:cNvPr id="283" name="Google Shape;283;p50"/>
            <p:cNvSpPr/>
            <p:nvPr/>
          </p:nvSpPr>
          <p:spPr>
            <a:xfrm>
              <a:off x="8859792" y="4457453"/>
              <a:ext cx="580767" cy="4942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B376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100"/>
            </a:p>
          </p:txBody>
        </p:sp>
        <p:sp>
          <p:nvSpPr>
            <p:cNvPr id="284" name="Google Shape;284;p50"/>
            <p:cNvSpPr/>
            <p:nvPr/>
          </p:nvSpPr>
          <p:spPr>
            <a:xfrm>
              <a:off x="8505566" y="5137486"/>
              <a:ext cx="580767" cy="4942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B376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100"/>
            </a:p>
          </p:txBody>
        </p:sp>
        <p:cxnSp>
          <p:nvCxnSpPr>
            <p:cNvPr id="285" name="Google Shape;285;p50"/>
            <p:cNvCxnSpPr>
              <a:stCxn id="275" idx="3"/>
              <a:endCxn id="276" idx="7"/>
            </p:cNvCxnSpPr>
            <p:nvPr/>
          </p:nvCxnSpPr>
          <p:spPr>
            <a:xfrm flipH="1">
              <a:off x="6871676" y="2867102"/>
              <a:ext cx="1578900" cy="387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6" name="Google Shape;286;p50"/>
            <p:cNvCxnSpPr>
              <a:stCxn id="276" idx="5"/>
              <a:endCxn id="277" idx="1"/>
            </p:cNvCxnSpPr>
            <p:nvPr/>
          </p:nvCxnSpPr>
          <p:spPr>
            <a:xfrm>
              <a:off x="6871803" y="3603751"/>
              <a:ext cx="368100" cy="199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7" name="Google Shape;287;p50"/>
            <p:cNvCxnSpPr>
              <a:stCxn id="275" idx="5"/>
              <a:endCxn id="281" idx="1"/>
            </p:cNvCxnSpPr>
            <p:nvPr/>
          </p:nvCxnSpPr>
          <p:spPr>
            <a:xfrm>
              <a:off x="8861240" y="2867102"/>
              <a:ext cx="1410000" cy="387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8" name="Google Shape;288;p50"/>
            <p:cNvCxnSpPr>
              <a:stCxn id="277" idx="3"/>
              <a:endCxn id="278" idx="7"/>
            </p:cNvCxnSpPr>
            <p:nvPr/>
          </p:nvCxnSpPr>
          <p:spPr>
            <a:xfrm flipH="1">
              <a:off x="6871511" y="4152671"/>
              <a:ext cx="368100" cy="377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9" name="Google Shape;289;p50"/>
            <p:cNvCxnSpPr>
              <a:stCxn id="278" idx="5"/>
              <a:endCxn id="279" idx="1"/>
            </p:cNvCxnSpPr>
            <p:nvPr/>
          </p:nvCxnSpPr>
          <p:spPr>
            <a:xfrm>
              <a:off x="6871802" y="4879339"/>
              <a:ext cx="368100" cy="33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0" name="Google Shape;290;p50"/>
            <p:cNvCxnSpPr>
              <a:stCxn id="279" idx="3"/>
              <a:endCxn id="280" idx="7"/>
            </p:cNvCxnSpPr>
            <p:nvPr/>
          </p:nvCxnSpPr>
          <p:spPr>
            <a:xfrm flipH="1">
              <a:off x="6871511" y="5559372"/>
              <a:ext cx="368100" cy="415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1" name="Google Shape;291;p50"/>
            <p:cNvCxnSpPr>
              <a:stCxn id="281" idx="3"/>
              <a:endCxn id="282" idx="7"/>
            </p:cNvCxnSpPr>
            <p:nvPr/>
          </p:nvCxnSpPr>
          <p:spPr>
            <a:xfrm flipH="1">
              <a:off x="9880236" y="3603751"/>
              <a:ext cx="390900" cy="199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2" name="Google Shape;292;p50"/>
            <p:cNvCxnSpPr>
              <a:stCxn id="282" idx="3"/>
              <a:endCxn id="283" idx="0"/>
            </p:cNvCxnSpPr>
            <p:nvPr/>
          </p:nvCxnSpPr>
          <p:spPr>
            <a:xfrm flipH="1">
              <a:off x="9150292" y="4152671"/>
              <a:ext cx="319200" cy="304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3" name="Google Shape;293;p50"/>
            <p:cNvCxnSpPr>
              <a:stCxn id="283" idx="3"/>
              <a:endCxn id="284" idx="0"/>
            </p:cNvCxnSpPr>
            <p:nvPr/>
          </p:nvCxnSpPr>
          <p:spPr>
            <a:xfrm flipH="1">
              <a:off x="8796044" y="4879339"/>
              <a:ext cx="148800" cy="258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4" name="Google Shape;294;p50"/>
            <p:cNvSpPr/>
            <p:nvPr/>
          </p:nvSpPr>
          <p:spPr>
            <a:xfrm>
              <a:off x="5583195" y="5196113"/>
              <a:ext cx="580767" cy="4942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B376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100"/>
            </a:p>
          </p:txBody>
        </p:sp>
        <p:cxnSp>
          <p:nvCxnSpPr>
            <p:cNvPr id="295" name="Google Shape;295;p50"/>
            <p:cNvCxnSpPr>
              <a:endCxn id="294" idx="7"/>
            </p:cNvCxnSpPr>
            <p:nvPr/>
          </p:nvCxnSpPr>
          <p:spPr>
            <a:xfrm flipH="1">
              <a:off x="6078911" y="4852397"/>
              <a:ext cx="367500" cy="416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6" name="Google Shape;296;p50"/>
            <p:cNvSpPr/>
            <p:nvPr/>
          </p:nvSpPr>
          <p:spPr>
            <a:xfrm>
              <a:off x="4903575" y="5902699"/>
              <a:ext cx="580767" cy="4942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B376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100"/>
            </a:p>
          </p:txBody>
        </p:sp>
        <p:cxnSp>
          <p:nvCxnSpPr>
            <p:cNvPr id="297" name="Google Shape;297;p50"/>
            <p:cNvCxnSpPr>
              <a:endCxn id="296" idx="7"/>
            </p:cNvCxnSpPr>
            <p:nvPr/>
          </p:nvCxnSpPr>
          <p:spPr>
            <a:xfrm flipH="1">
              <a:off x="5399291" y="5558983"/>
              <a:ext cx="367500" cy="416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8" name="Google Shape;298;p50"/>
            <p:cNvSpPr/>
            <p:nvPr/>
          </p:nvSpPr>
          <p:spPr>
            <a:xfrm>
              <a:off x="7940658" y="4385069"/>
              <a:ext cx="580767" cy="4942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B376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sz="1100"/>
            </a:p>
          </p:txBody>
        </p:sp>
        <p:cxnSp>
          <p:nvCxnSpPr>
            <p:cNvPr id="299" name="Google Shape;299;p50"/>
            <p:cNvCxnSpPr>
              <a:endCxn id="298" idx="1"/>
            </p:cNvCxnSpPr>
            <p:nvPr/>
          </p:nvCxnSpPr>
          <p:spPr>
            <a:xfrm>
              <a:off x="7657609" y="4126553"/>
              <a:ext cx="368100" cy="33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00" name="Google Shape;300;p50"/>
            <p:cNvSpPr/>
            <p:nvPr/>
          </p:nvSpPr>
          <p:spPr>
            <a:xfrm>
              <a:off x="10136870" y="4415290"/>
              <a:ext cx="580767" cy="4942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B376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sz="1100"/>
            </a:p>
          </p:txBody>
        </p:sp>
        <p:cxnSp>
          <p:nvCxnSpPr>
            <p:cNvPr id="301" name="Google Shape;301;p50"/>
            <p:cNvCxnSpPr>
              <a:endCxn id="300" idx="1"/>
            </p:cNvCxnSpPr>
            <p:nvPr/>
          </p:nvCxnSpPr>
          <p:spPr>
            <a:xfrm>
              <a:off x="9853822" y="4156774"/>
              <a:ext cx="368100" cy="33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02" name="Google Shape;302;p50"/>
          <p:cNvSpPr txBox="1"/>
          <p:nvPr/>
        </p:nvSpPr>
        <p:spPr>
          <a:xfrm>
            <a:off x="2227969" y="3336768"/>
            <a:ext cx="2105427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HOW to count matching prefixes for each query?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1511</Words>
  <Application>Microsoft Office PowerPoint</Application>
  <PresentationFormat>On-screen Show (16:9)</PresentationFormat>
  <Paragraphs>185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Courier New</vt:lpstr>
      <vt:lpstr>Roboto</vt:lpstr>
      <vt:lpstr>Arial</vt:lpstr>
      <vt:lpstr>Oswald</vt:lpstr>
      <vt:lpstr>Gill Sans</vt:lpstr>
      <vt:lpstr>Simple Light</vt:lpstr>
      <vt:lpstr>Parcel</vt:lpstr>
      <vt:lpstr>Parcel</vt:lpstr>
      <vt:lpstr>Material</vt:lpstr>
      <vt:lpstr>Material</vt:lpstr>
      <vt:lpstr>Material</vt:lpstr>
      <vt:lpstr>CS2040 Lab08 B03 (Please set up your camera for Visualgo quiz)   19/10/2020</vt:lpstr>
      <vt:lpstr>Diameter</vt:lpstr>
      <vt:lpstr>Problem statement </vt:lpstr>
      <vt:lpstr>Basic idea </vt:lpstr>
      <vt:lpstr>Solution</vt:lpstr>
      <vt:lpstr>DICTIONARY</vt:lpstr>
      <vt:lpstr>PROBLEM STATEMENT</vt:lpstr>
      <vt:lpstr>INPUT / OUTPUT</vt:lpstr>
      <vt:lpstr>EXAMPLE FROM TEST CASE</vt:lpstr>
      <vt:lpstr>Solution</vt:lpstr>
      <vt:lpstr>Solution</vt:lpstr>
      <vt:lpstr>Visualgo quiz</vt:lpstr>
      <vt:lpstr>Visualgo quiz</vt:lpstr>
      <vt:lpstr>Add</vt:lpstr>
      <vt:lpstr>Problem Statement: </vt:lpstr>
      <vt:lpstr>Example 1: </vt:lpstr>
      <vt:lpstr>Basic Idea and Data Structure</vt:lpstr>
      <vt:lpstr>Things to note: </vt:lpstr>
      <vt:lpstr>Median</vt:lpstr>
      <vt:lpstr>Problem 2: Median</vt:lpstr>
      <vt:lpstr>Problem 2: Median</vt:lpstr>
      <vt:lpstr>Problem 2: Median</vt:lpstr>
      <vt:lpstr>BOARD</vt:lpstr>
      <vt:lpstr>PROBLEM STATEMENT</vt:lpstr>
      <vt:lpstr>INPUT</vt:lpstr>
      <vt:lpstr>SAMPLE TEST CASE</vt:lpstr>
      <vt:lpstr>DATA STRUCTURES</vt:lpstr>
      <vt:lpstr>IMPLEMENT COMPARABLE</vt:lpstr>
      <vt:lpstr>CELL COMPARATOR</vt:lpstr>
      <vt:lpstr>INITIALIZING PQ</vt:lpstr>
      <vt:lpstr>PSEUDOCODE</vt:lpstr>
      <vt:lpstr>PSEUDOCODE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CS2040 Lab07 B03 (Please set up your camera for Visualgo quiz)   19/10/2020</dc:title>
  <cp:lastModifiedBy> </cp:lastModifiedBy>
  <cp:revision>1</cp:revision>
  <dcterms:modified xsi:type="dcterms:W3CDTF">2020-10-19T08:17:37Z</dcterms:modified>
</cp:coreProperties>
</file>