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  <p:sldMasterId id="2147483693" r:id="rId3"/>
    <p:sldMasterId id="2147483694" r:id="rId4"/>
    <p:sldMasterId id="2147483716" r:id="rId5"/>
    <p:sldMasterId id="2147483728" r:id="rId6"/>
  </p:sldMasterIdLst>
  <p:notesMasterIdLst>
    <p:notesMasterId r:id="rId29"/>
  </p:notesMasterIdLst>
  <p:sldIdLst>
    <p:sldId id="276" r:id="rId7"/>
    <p:sldId id="256" r:id="rId8"/>
    <p:sldId id="257" r:id="rId9"/>
    <p:sldId id="258" r:id="rId10"/>
    <p:sldId id="259" r:id="rId11"/>
    <p:sldId id="277" r:id="rId12"/>
    <p:sldId id="27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71" r:id="rId24"/>
    <p:sldId id="273" r:id="rId25"/>
    <p:sldId id="272" r:id="rId26"/>
    <p:sldId id="274" r:id="rId27"/>
    <p:sldId id="275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62AEB-FEBF-425B-BEB8-BBC5CA184E98}" v="7" dt="2020-11-02T01:20:09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52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 Haochun" userId="898e547e-b322-4c40-a52b-eefdc03f4b32" providerId="ADAL" clId="{2AE62AEB-FEBF-425B-BEB8-BBC5CA184E98}"/>
    <pc:docChg chg="undo custSel addSld delSld modSld sldOrd addMainMaster">
      <pc:chgData name="Gao Haochun" userId="898e547e-b322-4c40-a52b-eefdc03f4b32" providerId="ADAL" clId="{2AE62AEB-FEBF-425B-BEB8-BBC5CA184E98}" dt="2020-11-02T01:20:09.452" v="108"/>
      <pc:docMkLst>
        <pc:docMk/>
      </pc:docMkLst>
      <pc:sldChg chg="modSp">
        <pc:chgData name="Gao Haochun" userId="898e547e-b322-4c40-a52b-eefdc03f4b32" providerId="ADAL" clId="{2AE62AEB-FEBF-425B-BEB8-BBC5CA184E98}" dt="2020-11-02T00:40:22.428" v="8" actId="1076"/>
        <pc:sldMkLst>
          <pc:docMk/>
          <pc:sldMk cId="0" sldId="257"/>
        </pc:sldMkLst>
        <pc:spChg chg="mod">
          <ac:chgData name="Gao Haochun" userId="898e547e-b322-4c40-a52b-eefdc03f4b32" providerId="ADAL" clId="{2AE62AEB-FEBF-425B-BEB8-BBC5CA184E98}" dt="2020-11-02T00:40:22.428" v="8" actId="1076"/>
          <ac:spMkLst>
            <pc:docMk/>
            <pc:sldMk cId="0" sldId="257"/>
            <ac:spMk id="282" creationId="{00000000-0000-0000-0000-000000000000}"/>
          </ac:spMkLst>
        </pc:spChg>
      </pc:sldChg>
      <pc:sldChg chg="addSp modSp">
        <pc:chgData name="Gao Haochun" userId="898e547e-b322-4c40-a52b-eefdc03f4b32" providerId="ADAL" clId="{2AE62AEB-FEBF-425B-BEB8-BBC5CA184E98}" dt="2020-11-02T00:55:00.506" v="36" actId="20577"/>
        <pc:sldMkLst>
          <pc:docMk/>
          <pc:sldMk cId="0" sldId="258"/>
        </pc:sldMkLst>
        <pc:spChg chg="add mod">
          <ac:chgData name="Gao Haochun" userId="898e547e-b322-4c40-a52b-eefdc03f4b32" providerId="ADAL" clId="{2AE62AEB-FEBF-425B-BEB8-BBC5CA184E98}" dt="2020-11-02T00:50:49.637" v="26" actId="767"/>
          <ac:spMkLst>
            <pc:docMk/>
            <pc:sldMk cId="0" sldId="258"/>
            <ac:spMk id="2" creationId="{4C336A5C-153C-4029-B712-78CD0795768B}"/>
          </ac:spMkLst>
        </pc:spChg>
        <pc:spChg chg="add mod">
          <ac:chgData name="Gao Haochun" userId="898e547e-b322-4c40-a52b-eefdc03f4b32" providerId="ADAL" clId="{2AE62AEB-FEBF-425B-BEB8-BBC5CA184E98}" dt="2020-11-02T00:51:02.828" v="33" actId="1076"/>
          <ac:spMkLst>
            <pc:docMk/>
            <pc:sldMk cId="0" sldId="258"/>
            <ac:spMk id="3" creationId="{481AF5D1-6F07-4996-A291-119F549DA630}"/>
          </ac:spMkLst>
        </pc:spChg>
        <pc:spChg chg="mod">
          <ac:chgData name="Gao Haochun" userId="898e547e-b322-4c40-a52b-eefdc03f4b32" providerId="ADAL" clId="{2AE62AEB-FEBF-425B-BEB8-BBC5CA184E98}" dt="2020-11-02T00:50:31.279" v="22" actId="20577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Gao Haochun" userId="898e547e-b322-4c40-a52b-eefdc03f4b32" providerId="ADAL" clId="{2AE62AEB-FEBF-425B-BEB8-BBC5CA184E98}" dt="2020-11-02T00:55:00.506" v="36" actId="20577"/>
          <ac:spMkLst>
            <pc:docMk/>
            <pc:sldMk cId="0" sldId="258"/>
            <ac:spMk id="289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0:39:00.310" v="1" actId="255"/>
        <pc:sldMkLst>
          <pc:docMk/>
          <pc:sldMk cId="0" sldId="260"/>
        </pc:sldMkLst>
        <pc:spChg chg="mod">
          <ac:chgData name="Gao Haochun" userId="898e547e-b322-4c40-a52b-eefdc03f4b32" providerId="ADAL" clId="{2AE62AEB-FEBF-425B-BEB8-BBC5CA184E98}" dt="2020-11-02T00:38:57.053" v="0" actId="255"/>
          <ac:spMkLst>
            <pc:docMk/>
            <pc:sldMk cId="0" sldId="260"/>
            <ac:spMk id="306" creationId="{00000000-0000-0000-0000-000000000000}"/>
          </ac:spMkLst>
        </pc:spChg>
        <pc:spChg chg="mod">
          <ac:chgData name="Gao Haochun" userId="898e547e-b322-4c40-a52b-eefdc03f4b32" providerId="ADAL" clId="{2AE62AEB-FEBF-425B-BEB8-BBC5CA184E98}" dt="2020-11-02T00:39:00.310" v="1" actId="255"/>
          <ac:spMkLst>
            <pc:docMk/>
            <pc:sldMk cId="0" sldId="260"/>
            <ac:spMk id="307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0:39:11.939" v="3" actId="255"/>
        <pc:sldMkLst>
          <pc:docMk/>
          <pc:sldMk cId="0" sldId="261"/>
        </pc:sldMkLst>
        <pc:spChg chg="mod">
          <ac:chgData name="Gao Haochun" userId="898e547e-b322-4c40-a52b-eefdc03f4b32" providerId="ADAL" clId="{2AE62AEB-FEBF-425B-BEB8-BBC5CA184E98}" dt="2020-11-02T00:39:06.432" v="2" actId="255"/>
          <ac:spMkLst>
            <pc:docMk/>
            <pc:sldMk cId="0" sldId="261"/>
            <ac:spMk id="312" creationId="{00000000-0000-0000-0000-000000000000}"/>
          </ac:spMkLst>
        </pc:spChg>
        <pc:spChg chg="mod">
          <ac:chgData name="Gao Haochun" userId="898e547e-b322-4c40-a52b-eefdc03f4b32" providerId="ADAL" clId="{2AE62AEB-FEBF-425B-BEB8-BBC5CA184E98}" dt="2020-11-02T00:39:11.939" v="3" actId="255"/>
          <ac:spMkLst>
            <pc:docMk/>
            <pc:sldMk cId="0" sldId="261"/>
            <ac:spMk id="313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0:39:24.158" v="5" actId="255"/>
        <pc:sldMkLst>
          <pc:docMk/>
          <pc:sldMk cId="0" sldId="262"/>
        </pc:sldMkLst>
        <pc:spChg chg="mod">
          <ac:chgData name="Gao Haochun" userId="898e547e-b322-4c40-a52b-eefdc03f4b32" providerId="ADAL" clId="{2AE62AEB-FEBF-425B-BEB8-BBC5CA184E98}" dt="2020-11-02T00:39:20.167" v="4" actId="255"/>
          <ac:spMkLst>
            <pc:docMk/>
            <pc:sldMk cId="0" sldId="262"/>
            <ac:spMk id="318" creationId="{00000000-0000-0000-0000-000000000000}"/>
          </ac:spMkLst>
        </pc:spChg>
        <pc:spChg chg="mod">
          <ac:chgData name="Gao Haochun" userId="898e547e-b322-4c40-a52b-eefdc03f4b32" providerId="ADAL" clId="{2AE62AEB-FEBF-425B-BEB8-BBC5CA184E98}" dt="2020-11-02T00:39:24.158" v="5" actId="255"/>
          <ac:spMkLst>
            <pc:docMk/>
            <pc:sldMk cId="0" sldId="262"/>
            <ac:spMk id="319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1:11:55.267" v="67" actId="20577"/>
        <pc:sldMkLst>
          <pc:docMk/>
          <pc:sldMk cId="0" sldId="263"/>
        </pc:sldMkLst>
        <pc:spChg chg="mod">
          <ac:chgData name="Gao Haochun" userId="898e547e-b322-4c40-a52b-eefdc03f4b32" providerId="ADAL" clId="{2AE62AEB-FEBF-425B-BEB8-BBC5CA184E98}" dt="2020-11-02T01:11:55.267" v="67" actId="20577"/>
          <ac:spMkLst>
            <pc:docMk/>
            <pc:sldMk cId="0" sldId="263"/>
            <ac:spMk id="325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0:39:47.816" v="7" actId="255"/>
        <pc:sldMkLst>
          <pc:docMk/>
          <pc:sldMk cId="0" sldId="264"/>
        </pc:sldMkLst>
        <pc:spChg chg="mod">
          <ac:chgData name="Gao Haochun" userId="898e547e-b322-4c40-a52b-eefdc03f4b32" providerId="ADAL" clId="{2AE62AEB-FEBF-425B-BEB8-BBC5CA184E98}" dt="2020-11-02T00:39:44.044" v="6" actId="255"/>
          <ac:spMkLst>
            <pc:docMk/>
            <pc:sldMk cId="0" sldId="264"/>
            <ac:spMk id="332" creationId="{00000000-0000-0000-0000-000000000000}"/>
          </ac:spMkLst>
        </pc:spChg>
        <pc:spChg chg="mod">
          <ac:chgData name="Gao Haochun" userId="898e547e-b322-4c40-a52b-eefdc03f4b32" providerId="ADAL" clId="{2AE62AEB-FEBF-425B-BEB8-BBC5CA184E98}" dt="2020-11-02T00:39:47.816" v="7" actId="255"/>
          <ac:spMkLst>
            <pc:docMk/>
            <pc:sldMk cId="0" sldId="264"/>
            <ac:spMk id="333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1:16:17.461" v="68" actId="255"/>
        <pc:sldMkLst>
          <pc:docMk/>
          <pc:sldMk cId="0" sldId="266"/>
        </pc:sldMkLst>
        <pc:spChg chg="mod">
          <ac:chgData name="Gao Haochun" userId="898e547e-b322-4c40-a52b-eefdc03f4b32" providerId="ADAL" clId="{2AE62AEB-FEBF-425B-BEB8-BBC5CA184E98}" dt="2020-11-02T01:16:17.461" v="68" actId="255"/>
          <ac:spMkLst>
            <pc:docMk/>
            <pc:sldMk cId="0" sldId="266"/>
            <ac:spMk id="345" creationId="{00000000-0000-0000-0000-000000000000}"/>
          </ac:spMkLst>
        </pc:spChg>
      </pc:sldChg>
      <pc:sldChg chg="delSp modSp">
        <pc:chgData name="Gao Haochun" userId="898e547e-b322-4c40-a52b-eefdc03f4b32" providerId="ADAL" clId="{2AE62AEB-FEBF-425B-BEB8-BBC5CA184E98}" dt="2020-11-02T01:17:43.874" v="97" actId="20577"/>
        <pc:sldMkLst>
          <pc:docMk/>
          <pc:sldMk cId="0" sldId="267"/>
        </pc:sldMkLst>
        <pc:spChg chg="mod">
          <ac:chgData name="Gao Haochun" userId="898e547e-b322-4c40-a52b-eefdc03f4b32" providerId="ADAL" clId="{2AE62AEB-FEBF-425B-BEB8-BBC5CA184E98}" dt="2020-11-02T01:16:50.256" v="75" actId="255"/>
          <ac:spMkLst>
            <pc:docMk/>
            <pc:sldMk cId="0" sldId="267"/>
            <ac:spMk id="350" creationId="{00000000-0000-0000-0000-000000000000}"/>
          </ac:spMkLst>
        </pc:spChg>
        <pc:spChg chg="mod">
          <ac:chgData name="Gao Haochun" userId="898e547e-b322-4c40-a52b-eefdc03f4b32" providerId="ADAL" clId="{2AE62AEB-FEBF-425B-BEB8-BBC5CA184E98}" dt="2020-11-02T01:17:43.874" v="97" actId="20577"/>
          <ac:spMkLst>
            <pc:docMk/>
            <pc:sldMk cId="0" sldId="267"/>
            <ac:spMk id="351" creationId="{00000000-0000-0000-0000-000000000000}"/>
          </ac:spMkLst>
        </pc:spChg>
        <pc:picChg chg="del">
          <ac:chgData name="Gao Haochun" userId="898e547e-b322-4c40-a52b-eefdc03f4b32" providerId="ADAL" clId="{2AE62AEB-FEBF-425B-BEB8-BBC5CA184E98}" dt="2020-11-02T01:16:25.132" v="69" actId="478"/>
          <ac:picMkLst>
            <pc:docMk/>
            <pc:sldMk cId="0" sldId="267"/>
            <ac:picMk id="352" creationId="{00000000-0000-0000-0000-000000000000}"/>
          </ac:picMkLst>
        </pc:picChg>
      </pc:sldChg>
      <pc:sldChg chg="modSp del">
        <pc:chgData name="Gao Haochun" userId="898e547e-b322-4c40-a52b-eefdc03f4b32" providerId="ADAL" clId="{2AE62AEB-FEBF-425B-BEB8-BBC5CA184E98}" dt="2020-11-02T01:16:38.294" v="71" actId="2696"/>
        <pc:sldMkLst>
          <pc:docMk/>
          <pc:sldMk cId="0" sldId="268"/>
        </pc:sldMkLst>
        <pc:spChg chg="mod">
          <ac:chgData name="Gao Haochun" userId="898e547e-b322-4c40-a52b-eefdc03f4b32" providerId="ADAL" clId="{2AE62AEB-FEBF-425B-BEB8-BBC5CA184E98}" dt="2020-11-02T01:16:36.549" v="70"/>
          <ac:spMkLst>
            <pc:docMk/>
            <pc:sldMk cId="0" sldId="268"/>
            <ac:spMk id="357" creationId="{00000000-0000-0000-0000-000000000000}"/>
          </ac:spMkLst>
        </pc:spChg>
      </pc:sldChg>
      <pc:sldChg chg="modSp">
        <pc:chgData name="Gao Haochun" userId="898e547e-b322-4c40-a52b-eefdc03f4b32" providerId="ADAL" clId="{2AE62AEB-FEBF-425B-BEB8-BBC5CA184E98}" dt="2020-11-02T01:17:56.186" v="106" actId="20577"/>
        <pc:sldMkLst>
          <pc:docMk/>
          <pc:sldMk cId="0" sldId="270"/>
        </pc:sldMkLst>
        <pc:spChg chg="mod">
          <ac:chgData name="Gao Haochun" userId="898e547e-b322-4c40-a52b-eefdc03f4b32" providerId="ADAL" clId="{2AE62AEB-FEBF-425B-BEB8-BBC5CA184E98}" dt="2020-11-02T01:17:56.186" v="106" actId="20577"/>
          <ac:spMkLst>
            <pc:docMk/>
            <pc:sldMk cId="0" sldId="270"/>
            <ac:spMk id="369" creationId="{00000000-0000-0000-0000-000000000000}"/>
          </ac:spMkLst>
        </pc:spChg>
      </pc:sldChg>
      <pc:sldChg chg="modSp ord">
        <pc:chgData name="Gao Haochun" userId="898e547e-b322-4c40-a52b-eefdc03f4b32" providerId="ADAL" clId="{2AE62AEB-FEBF-425B-BEB8-BBC5CA184E98}" dt="2020-11-02T01:20:09.452" v="108"/>
        <pc:sldMkLst>
          <pc:docMk/>
          <pc:sldMk cId="0" sldId="272"/>
        </pc:sldMkLst>
        <pc:spChg chg="mod">
          <ac:chgData name="Gao Haochun" userId="898e547e-b322-4c40-a52b-eefdc03f4b32" providerId="ADAL" clId="{2AE62AEB-FEBF-425B-BEB8-BBC5CA184E98}" dt="2020-11-02T01:18:08.247" v="107" actId="255"/>
          <ac:spMkLst>
            <pc:docMk/>
            <pc:sldMk cId="0" sldId="272"/>
            <ac:spMk id="381" creationId="{00000000-0000-0000-0000-000000000000}"/>
          </ac:spMkLst>
        </pc:spChg>
      </pc:sldChg>
      <pc:sldChg chg="modSp add">
        <pc:chgData name="Gao Haochun" userId="898e547e-b322-4c40-a52b-eefdc03f4b32" providerId="ADAL" clId="{2AE62AEB-FEBF-425B-BEB8-BBC5CA184E98}" dt="2020-11-02T00:42:15.630" v="20" actId="20577"/>
        <pc:sldMkLst>
          <pc:docMk/>
          <pc:sldMk cId="1371332324" sldId="276"/>
        </pc:sldMkLst>
        <pc:spChg chg="mod">
          <ac:chgData name="Gao Haochun" userId="898e547e-b322-4c40-a52b-eefdc03f4b32" providerId="ADAL" clId="{2AE62AEB-FEBF-425B-BEB8-BBC5CA184E98}" dt="2020-11-02T00:42:15.630" v="20" actId="20577"/>
          <ac:spMkLst>
            <pc:docMk/>
            <pc:sldMk cId="1371332324" sldId="276"/>
            <ac:spMk id="67" creationId="{00000000-0000-0000-0000-000000000000}"/>
          </ac:spMkLst>
        </pc:spChg>
      </pc:sldChg>
      <pc:sldChg chg="add">
        <pc:chgData name="Gao Haochun" userId="898e547e-b322-4c40-a52b-eefdc03f4b32" providerId="ADAL" clId="{2AE62AEB-FEBF-425B-BEB8-BBC5CA184E98}" dt="2020-11-02T00:41:45.514" v="12"/>
        <pc:sldMkLst>
          <pc:docMk/>
          <pc:sldMk cId="1605639973" sldId="277"/>
        </pc:sldMkLst>
      </pc:sldChg>
      <pc:sldChg chg="modSp add">
        <pc:chgData name="Gao Haochun" userId="898e547e-b322-4c40-a52b-eefdc03f4b32" providerId="ADAL" clId="{2AE62AEB-FEBF-425B-BEB8-BBC5CA184E98}" dt="2020-11-02T01:07:13.729" v="37"/>
        <pc:sldMkLst>
          <pc:docMk/>
          <pc:sldMk cId="736358236" sldId="278"/>
        </pc:sldMkLst>
        <pc:spChg chg="mod">
          <ac:chgData name="Gao Haochun" userId="898e547e-b322-4c40-a52b-eefdc03f4b32" providerId="ADAL" clId="{2AE62AEB-FEBF-425B-BEB8-BBC5CA184E98}" dt="2020-11-02T01:07:13.729" v="37"/>
          <ac:spMkLst>
            <pc:docMk/>
            <pc:sldMk cId="736358236" sldId="278"/>
            <ac:spMk id="3" creationId="{B3CBD19C-95D4-447F-AEC2-6CC258CFD08F}"/>
          </ac:spMkLst>
        </pc:spChg>
      </pc:sldChg>
      <pc:sldMasterChg chg="add addSldLayout">
        <pc:chgData name="Gao Haochun" userId="898e547e-b322-4c40-a52b-eefdc03f4b32" providerId="ADAL" clId="{2AE62AEB-FEBF-425B-BEB8-BBC5CA184E98}" dt="2020-11-02T00:41:30.134" v="9" actId="27028"/>
        <pc:sldMasterMkLst>
          <pc:docMk/>
          <pc:sldMasterMk cId="0" sldId="2147483716"/>
        </pc:sldMasterMkLst>
        <pc:sldLayoutChg chg="add">
          <pc:chgData name="Gao Haochun" userId="898e547e-b322-4c40-a52b-eefdc03f4b32" providerId="ADAL" clId="{2AE62AEB-FEBF-425B-BEB8-BBC5CA184E98}" dt="2020-11-02T00:41:30.134" v="9" actId="27028"/>
          <pc:sldLayoutMkLst>
            <pc:docMk/>
            <pc:sldMasterMk cId="0" sldId="2147483716"/>
            <pc:sldLayoutMk cId="0" sldId="2147483717"/>
          </pc:sldLayoutMkLst>
        </pc:sldLayoutChg>
      </pc:sldMasterChg>
      <pc:sldMasterChg chg="add addSldLayout">
        <pc:chgData name="Gao Haochun" userId="898e547e-b322-4c40-a52b-eefdc03f4b32" providerId="ADAL" clId="{2AE62AEB-FEBF-425B-BEB8-BBC5CA184E98}" dt="2020-11-02T00:41:46.314" v="13" actId="27028"/>
        <pc:sldMasterMkLst>
          <pc:docMk/>
          <pc:sldMasterMk cId="0" sldId="2147483728"/>
        </pc:sldMasterMkLst>
        <pc:sldLayoutChg chg="add">
          <pc:chgData name="Gao Haochun" userId="898e547e-b322-4c40-a52b-eefdc03f4b32" providerId="ADAL" clId="{2AE62AEB-FEBF-425B-BEB8-BBC5CA184E98}" dt="2020-11-02T00:41:45.514" v="11" actId="27028"/>
          <pc:sldLayoutMkLst>
            <pc:docMk/>
            <pc:sldMasterMk cId="0" sldId="2147483728"/>
            <pc:sldLayoutMk cId="942311166" sldId="2147483726"/>
          </pc:sldLayoutMkLst>
        </pc:sldLayoutChg>
        <pc:sldLayoutChg chg="add">
          <pc:chgData name="Gao Haochun" userId="898e547e-b322-4c40-a52b-eefdc03f4b32" providerId="ADAL" clId="{2AE62AEB-FEBF-425B-BEB8-BBC5CA184E98}" dt="2020-11-02T00:41:46.314" v="13" actId="27028"/>
          <pc:sldLayoutMkLst>
            <pc:docMk/>
            <pc:sldMasterMk cId="0" sldId="2147483728"/>
            <pc:sldLayoutMk cId="0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3ef27d099_7_78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3ef27d099_7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3ef27d099_7_83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53ef27d099_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3ef27d099_7_90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53ef27d099_7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3ef27d099_1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6" name="Google Shape;336;g53ef27d099_1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3ef27d099_1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2" name="Google Shape;342;g53ef27d099_1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3ef27d099_1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g53ef27d099_1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3ef27d099_1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g53ef27d099_1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3ef27d099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3ef27d099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3ef27d099_1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3ef27d099_1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3ef27d099_1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3ef27d099_1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3ef27d09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53ef27d09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3ef27d099_1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3ef27d099_1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3ef27d099_1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3ef27d099_17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3ef27d099_1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3ef27d099_17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3ef27d09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3ef27d09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3ef27d09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3ef27d09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3ef27d099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53ef27d099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6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06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3ef27d099_7_67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53ef27d099_7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3ef27d099_7_73:notes"/>
          <p:cNvSpPr txBox="1">
            <a:spLocks noGrp="1"/>
          </p:cNvSpPr>
          <p:nvPr>
            <p:ph type="body" idx="1"/>
          </p:nvPr>
        </p:nvSpPr>
        <p:spPr>
          <a:xfrm>
            <a:off x="685778" y="4343395"/>
            <a:ext cx="5486395" cy="4114779"/>
          </a:xfrm>
          <a:prstGeom prst="rect">
            <a:avLst/>
          </a:prstGeom>
        </p:spPr>
        <p:txBody>
          <a:bodyPr spcFirstLastPara="1" wrap="square" lIns="86075" tIns="86075" rIns="86075" bIns="860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53ef27d099_7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628650" y="273844"/>
            <a:ext cx="7886700" cy="435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45" name="Google Shape;245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31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100" dirty="0">
                <a:latin typeface="+mn-lt"/>
              </a:rPr>
              <a:t>CS2040 Lab10 </a:t>
            </a:r>
            <a:r>
              <a:rPr lang="en-US" sz="4100" dirty="0">
                <a:latin typeface="+mn-lt"/>
              </a:rPr>
              <a:t>B03</a:t>
            </a:r>
            <a:br>
              <a:rPr lang="en-US" sz="4100" dirty="0">
                <a:latin typeface="+mn-lt"/>
              </a:rPr>
            </a:br>
            <a:r>
              <a:rPr lang="en-US" sz="1400" dirty="0">
                <a:latin typeface="+mn-lt"/>
              </a:rPr>
              <a:t>(Please set up your camera for </a:t>
            </a:r>
            <a:r>
              <a:rPr lang="en-US" sz="1400" dirty="0" err="1">
                <a:latin typeface="+mn-lt"/>
              </a:rPr>
              <a:t>Visualgo</a:t>
            </a:r>
            <a:r>
              <a:rPr lang="en-US" sz="1400" dirty="0">
                <a:latin typeface="+mn-lt"/>
              </a:rPr>
              <a:t> quiz)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0</a:t>
            </a:r>
            <a:r>
              <a:rPr lang="en-US" sz="1400" dirty="0">
                <a:latin typeface="+mn-lt"/>
              </a:rPr>
              <a:t>2/11/2020</a:t>
            </a:r>
            <a:endParaRPr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Input &amp; Output</a:t>
            </a:r>
            <a:endParaRPr sz="3600" dirty="0"/>
          </a:p>
        </p:txBody>
      </p:sp>
      <p:sp>
        <p:nvSpPr>
          <p:cNvPr id="319" name="Google Shape;319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The first line contains four integers n, m, S, T – the number of cities n, number of roads connecting those cities m, the starting city S and the destination T.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The second line contains n integers, the interesting values of the cities.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In the next m lines, each consists two integers x, y  – represents a bi-directional road connecting city x and city y.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Output “YES” is there exists such a path, and “NO” otherwise.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1100"/>
              <a:t>Example</a:t>
            </a:r>
            <a:endParaRPr sz="1100"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628650" y="3429952"/>
            <a:ext cx="7886700" cy="120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 dirty="0"/>
              <a:t>(The green number is the interesting value of each vertex) </a:t>
            </a:r>
            <a:endParaRPr sz="1700" dirty="0"/>
          </a:p>
          <a:p>
            <a:pPr marL="17780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 dirty="0"/>
              <a:t>We need to travel from 1 to 4. One of the possible path is 1 - 2 - 4. There exists another path from 1 to 4 is  but this path does not satisfy the requirement since the interesting value of vertex 5 (0) is not strictly larger than the value of vertex 3 (3).</a:t>
            </a:r>
            <a:endParaRPr sz="1700" dirty="0"/>
          </a:p>
        </p:txBody>
      </p:sp>
      <p:pic>
        <p:nvPicPr>
          <p:cNvPr id="326" name="Google Shape;326;p55" descr="Screenshot 2020-11-01 at 10.19.43 P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268254"/>
            <a:ext cx="5125402" cy="1906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5" descr="Screenshot 2020-11-01 at 10.20.06 P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7415" y="905351"/>
            <a:ext cx="2118360" cy="23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Idea</a:t>
            </a:r>
            <a:endParaRPr sz="3600" dirty="0"/>
          </a:p>
        </p:txBody>
      </p:sp>
      <p:sp>
        <p:nvSpPr>
          <p:cNvPr id="333" name="Google Shape;333;p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Because we only want paths that consist of edges of increasing values, we may only keep single-directional edges that point from lower-value cities to higher-value ones.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For example, if an edge exists between x(5) and y(8), we only record x-y, while discarding y-x.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In this way, we can traverse the graph without worrying about taking invalid edges.</a:t>
            </a:r>
            <a:endParaRPr sz="2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Graph traversal: BFS? DFS?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Covid</a:t>
            </a:r>
            <a:endParaRPr/>
          </a:p>
        </p:txBody>
      </p:sp>
      <p:sp>
        <p:nvSpPr>
          <p:cNvPr id="339" name="Google Shape;339;p5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/>
              <a:t>Problem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body" idx="1"/>
          </p:nvPr>
        </p:nvSpPr>
        <p:spPr>
          <a:xfrm>
            <a:off x="457200" y="936381"/>
            <a:ext cx="8229600" cy="4207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Given </a:t>
            </a:r>
            <a:r>
              <a:rPr lang="en-GB" sz="2400" i="1" dirty="0"/>
              <a:t>n</a:t>
            </a:r>
            <a:r>
              <a:rPr lang="en-GB" sz="2400" dirty="0"/>
              <a:t> people, </a:t>
            </a:r>
            <a:r>
              <a:rPr lang="en-GB" sz="2400" i="1" dirty="0"/>
              <a:t>m</a:t>
            </a:r>
            <a:r>
              <a:rPr lang="en-GB" sz="2400" dirty="0"/>
              <a:t> pairs of people will meet every weekend.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400" dirty="0"/>
              <a:t>There exists the disease Covid-19. Every time a person is caught with this disease, he/she will only start to transmit it in the following week to whoever he/she meets.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 sz="2400" dirty="0"/>
              <a:t>At week 0, </a:t>
            </a:r>
            <a:r>
              <a:rPr lang="en-GB" sz="2400" i="1" dirty="0"/>
              <a:t>k</a:t>
            </a:r>
            <a:r>
              <a:rPr lang="en-GB" sz="2400" dirty="0"/>
              <a:t> people caught Covid-19. The weekly meetings will start from week 1.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 sz="2400" dirty="0"/>
              <a:t>Find the earliest time where everyone caught Covid-19 or print out “Some are safe” if there are some people that will never be infected.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GB" sz="3600" dirty="0"/>
              <a:t>Graph traversal</a:t>
            </a:r>
            <a:endParaRPr sz="3600" dirty="0"/>
          </a:p>
        </p:txBody>
      </p:sp>
      <p:sp>
        <p:nvSpPr>
          <p:cNvPr id="351" name="Google Shape;351;p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dirty="0"/>
              <a:t>Spreading of disease to people who met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dirty="0"/>
              <a:t>Find out how many weeks it takes to spread to everyone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dirty="0"/>
              <a:t>BFS or DFS 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BFS from the initial </a:t>
            </a:r>
            <a:r>
              <a:rPr lang="en-GB" i="1"/>
              <a:t>k</a:t>
            </a:r>
            <a:r>
              <a:rPr lang="en-GB"/>
              <a:t> infected people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Ignore the visited (infected) nodes.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Keep track of which week a node is first visited (infected).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/>
              <a:t>Finally, find out if there are any nodes which are not visited or return the max number of weeks required to visit a node.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Height</a:t>
            </a:r>
            <a:endParaRPr/>
          </a:p>
        </p:txBody>
      </p:sp>
      <p:sp>
        <p:nvSpPr>
          <p:cNvPr id="369" name="Google Shape;369;p6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3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 </a:t>
            </a:r>
            <a:endParaRPr/>
          </a:p>
        </p:txBody>
      </p:sp>
      <p:sp>
        <p:nvSpPr>
          <p:cNvPr id="375" name="Google Shape;375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Input, N: 0 &lt;= N &lt;= 10^5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input would contain 3 integers: Ai, Bi, Hi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(1&lt;= Ai,Bi &lt;= N, Ai =/= Bi) (0 &lt;= Hi &lt;= 10^6)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Q:  0 &lt;= N &lt;= 10^5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Xi, Yi : 1 &lt;= Xi, Yi &lt;= 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8" name="Google Shape;388;p65"/>
          <p:cNvPicPr preferRelativeResize="0"/>
          <p:nvPr/>
        </p:nvPicPr>
        <p:blipFill rotWithShape="1">
          <a:blip r:embed="rId3">
            <a:alphaModFix/>
          </a:blip>
          <a:srcRect b="4177"/>
          <a:stretch/>
        </p:blipFill>
        <p:spPr>
          <a:xfrm>
            <a:off x="311700" y="1152475"/>
            <a:ext cx="8520600" cy="1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87675"/>
            <a:ext cx="8462949" cy="1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Mock PE and PE</a:t>
            </a:r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note: </a:t>
            </a:r>
            <a:endParaRPr/>
          </a:p>
        </p:txBody>
      </p:sp>
      <p:sp>
        <p:nvSpPr>
          <p:cNvPr id="381" name="Google Shape;38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400" dirty="0">
                <a:solidFill>
                  <a:schemeClr val="dk1"/>
                </a:solidFill>
              </a:rPr>
              <a:t>It is guaranteed that the relative heights of all pairs of areas can be computed from the data provided in the input.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400" dirty="0">
                <a:solidFill>
                  <a:srgbClr val="000000"/>
                </a:solidFill>
              </a:rPr>
              <a:t>In the event that area  is lower than area , please output a negative number.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Explanation: </a:t>
            </a:r>
            <a:endParaRPr/>
          </a:p>
        </p:txBody>
      </p:sp>
      <p:sp>
        <p:nvSpPr>
          <p:cNvPr id="395" name="Google Shape;39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 dirty="0">
                <a:solidFill>
                  <a:schemeClr val="dk1"/>
                </a:solidFill>
              </a:rPr>
              <a:t>Area 1 is 3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4 while Area 2 is 2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4.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Hence, Area 2 is 1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below Area 1.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 dirty="0">
                <a:solidFill>
                  <a:schemeClr val="dk1"/>
                </a:solidFill>
              </a:rPr>
              <a:t>Area 2 is 10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5.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Area 3 is 5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2 and hence 15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5.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As such, Area 5 is 15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below Area 3.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 dirty="0">
                <a:solidFill>
                  <a:schemeClr val="dk1"/>
                </a:solidFill>
              </a:rPr>
              <a:t>From the first query, Area 2 is 1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below Area 1.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Area 3 is 5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2.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As such, Area 3 is 4 </a:t>
            </a:r>
            <a:r>
              <a:rPr lang="en-GB" sz="1400" dirty="0" err="1">
                <a:solidFill>
                  <a:schemeClr val="dk1"/>
                </a:solidFill>
              </a:rPr>
              <a:t>centimeters</a:t>
            </a:r>
            <a:r>
              <a:rPr lang="en-GB" sz="1400" dirty="0">
                <a:solidFill>
                  <a:schemeClr val="dk1"/>
                </a:solidFill>
              </a:rPr>
              <a:t> above Area 1.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 and logic</a:t>
            </a:r>
            <a:endParaRPr/>
          </a:p>
        </p:txBody>
      </p:sp>
      <p:sp>
        <p:nvSpPr>
          <p:cNvPr id="401" name="Google Shape;401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Edge List? Adjacency Matrix? Adjacency Lists?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do you get the height differences?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DFS? BFS?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Magical List</a:t>
            </a:r>
            <a:endParaRPr dirty="0"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O(n) per op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O(1) per op, except get idx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O(1) per op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[8 7 6 5 4 3 2]</a:t>
            </a:r>
            <a:endParaRPr/>
          </a:p>
          <a:p>
            <a:pPr marL="342900" lvl="0" indent="-34290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GB" sz="4400">
                <a:latin typeface="Courier New"/>
                <a:ea typeface="Courier New"/>
                <a:cs typeface="Courier New"/>
                <a:sym typeface="Courier New"/>
              </a:rPr>
              <a:t>+ - + - + - +</a:t>
            </a:r>
            <a:endParaRPr sz="4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9"/>
          <p:cNvSpPr txBox="1"/>
          <p:nvPr/>
        </p:nvSpPr>
        <p:spPr>
          <a:xfrm>
            <a:off x="1691680" y="2420619"/>
            <a:ext cx="389850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9"/>
          <p:cNvSpPr txBox="1"/>
          <p:nvPr/>
        </p:nvSpPr>
        <p:spPr>
          <a:xfrm>
            <a:off x="6948264" y="2420619"/>
            <a:ext cx="389850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9"/>
          <p:cNvSpPr txBox="1"/>
          <p:nvPr/>
        </p:nvSpPr>
        <p:spPr>
          <a:xfrm>
            <a:off x="3275856" y="2463738"/>
            <a:ext cx="1165704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idx 3?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9"/>
          <p:cNvSpPr txBox="1"/>
          <p:nvPr/>
        </p:nvSpPr>
        <p:spPr>
          <a:xfrm>
            <a:off x="4144042" y="4350681"/>
            <a:ext cx="59503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 sz="3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9"/>
          <p:cNvSpPr/>
          <p:nvPr/>
        </p:nvSpPr>
        <p:spPr>
          <a:xfrm rot="5400000">
            <a:off x="4265966" y="1563638"/>
            <a:ext cx="324036" cy="504056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Counting</a:t>
            </a:r>
            <a:endParaRPr dirty="0"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457200" y="1590416"/>
            <a:ext cx="8229600" cy="254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sum &gt;= 6		</a:t>
            </a:r>
            <a:endParaRPr lang="fr-FR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 dirty="0">
                <a:latin typeface="Courier New"/>
                <a:ea typeface="Courier New"/>
                <a:cs typeface="Courier New"/>
                <a:sym typeface="Courier New"/>
              </a:rPr>
              <a:t> [4  3  2  1  0  0  2  4]	</a:t>
            </a:r>
            <a:r>
              <a:rPr lang="fr-FR" dirty="0" err="1">
                <a:latin typeface="Calibri"/>
                <a:ea typeface="Calibri"/>
                <a:cs typeface="Calibri"/>
                <a:sym typeface="Calibri"/>
              </a:rPr>
              <a:t>elms</a:t>
            </a:r>
            <a:endParaRPr lang="fr-FR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0 4  7  9  10 10 10 12 16	</a:t>
            </a:r>
            <a:r>
              <a:rPr lang="en-GB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prefixes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Cubic		</a:t>
            </a:r>
            <a:r>
              <a:rPr lang="en-GB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Quadratic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GB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nlogn</a:t>
            </a: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	Linear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36A5C-153C-4029-B712-78CD0795768B}"/>
              </a:ext>
            </a:extLst>
          </p:cNvPr>
          <p:cNvSpPr txBox="1"/>
          <p:nvPr/>
        </p:nvSpPr>
        <p:spPr>
          <a:xfrm>
            <a:off x="4114800" y="21365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AF5D1-6F07-4996-A291-119F549DA630}"/>
              </a:ext>
            </a:extLst>
          </p:cNvPr>
          <p:cNvSpPr txBox="1"/>
          <p:nvPr/>
        </p:nvSpPr>
        <p:spPr>
          <a:xfrm>
            <a:off x="861030" y="1016247"/>
            <a:ext cx="780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the number of continuous subarrays that has the sum of its elements greater than or equal</a:t>
            </a:r>
          </a:p>
          <a:p>
            <a:r>
              <a:rPr lang="en-US" dirty="0"/>
              <a:t>to 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Supermart</a:t>
            </a:r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1  : [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4 1]	3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2  : []			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 : [9 3]		2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n-1: []			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  : [</a:t>
            </a: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]		1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1691680" y="1491630"/>
            <a:ext cx="792088" cy="3078342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1102421" y="1215067"/>
            <a:ext cx="94929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-min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51"/>
          <p:cNvSpPr txBox="1"/>
          <p:nvPr/>
        </p:nvSpPr>
        <p:spPr>
          <a:xfrm>
            <a:off x="0" y="2619757"/>
            <a:ext cx="7344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-q3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1"/>
          <p:cNvSpPr txBox="1"/>
          <p:nvPr/>
        </p:nvSpPr>
        <p:spPr>
          <a:xfrm>
            <a:off x="4572000" y="1815666"/>
            <a:ext cx="1029449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+min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51"/>
          <p:cNvSpPr/>
          <p:nvPr/>
        </p:nvSpPr>
        <p:spPr>
          <a:xfrm>
            <a:off x="3923928" y="1491630"/>
            <a:ext cx="792088" cy="3078342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5544616" y="2463738"/>
            <a:ext cx="3419872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op: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log n + q)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log 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log n), except O(log n) +min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GB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O(log n +) per op - amortized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O(log n) per op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>
                <a:latin typeface="+mj-lt"/>
              </a:rPr>
              <a:t>Visualgo</a:t>
            </a:r>
            <a:r>
              <a:rPr lang="en-US" sz="4100" dirty="0">
                <a:latin typeface="+mj-lt"/>
              </a:rPr>
              <a:t> quiz</a:t>
            </a:r>
            <a:endParaRPr sz="3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63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+mn-lt"/>
              </a:rPr>
              <a:t>Visualgo</a:t>
            </a:r>
            <a:r>
              <a:rPr lang="en-US" dirty="0">
                <a:latin typeface="+mn-lt"/>
              </a:rPr>
              <a:t> quiz</a:t>
            </a:r>
            <a:endParaRPr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15 questions in 10 minutes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The meeting will be recorded during quiz. 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Make sure you record the whole screen including the </a:t>
            </a:r>
            <a:r>
              <a:rPr lang="en-US" b="1" dirty="0">
                <a:latin typeface="+mn-lt"/>
              </a:rPr>
              <a:t>timestamp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Upload your recording to TG group </a:t>
            </a:r>
            <a:r>
              <a:rPr lang="en-US" b="1" dirty="0">
                <a:latin typeface="+mn-lt"/>
              </a:rPr>
              <a:t>immediately</a:t>
            </a:r>
            <a:r>
              <a:rPr lang="en-US" dirty="0">
                <a:latin typeface="+mn-lt"/>
              </a:rPr>
              <a:t> after the quiz (don’t edit your message if you upload a wrong video, just send another message to upload),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and name your video as NAME+MATRIC NUMBER+ SCORE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https://visualgo.net/training?diff=Hard&amp;n=15&amp;tl=10&amp;module=graphds+dfsbfs</a:t>
            </a:r>
          </a:p>
        </p:txBody>
      </p:sp>
    </p:spTree>
    <p:extLst>
      <p:ext uri="{BB962C8B-B14F-4D97-AF65-F5344CB8AC3E}">
        <p14:creationId xmlns:p14="http://schemas.microsoft.com/office/powerpoint/2010/main" val="73635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3600" dirty="0"/>
              <a:t>CS2040 Lab09</a:t>
            </a:r>
            <a:endParaRPr sz="3600" dirty="0"/>
          </a:p>
        </p:txBody>
      </p:sp>
      <p:sp>
        <p:nvSpPr>
          <p:cNvPr id="307" name="Google Shape;307;p5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400" dirty="0"/>
              <a:t>Q1 Trip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 sz="3600" dirty="0"/>
              <a:t>Question</a:t>
            </a:r>
            <a:endParaRPr sz="3600" dirty="0"/>
          </a:p>
        </p:txBody>
      </p:sp>
      <p:sp>
        <p:nvSpPr>
          <p:cNvPr id="313" name="Google Shape;313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 sz="2400" dirty="0"/>
              <a:t>Check whether there exists a path from S (source) to T (destination) where the interest values are strictly increasing.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Office PowerPoint</Application>
  <PresentationFormat>On-screen Show (16:9)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Roboto</vt:lpstr>
      <vt:lpstr>Arial</vt:lpstr>
      <vt:lpstr>Calibri</vt:lpstr>
      <vt:lpstr>Courier New</vt:lpstr>
      <vt:lpstr>Simple Light</vt:lpstr>
      <vt:lpstr>Office Theme</vt:lpstr>
      <vt:lpstr>Office Theme</vt:lpstr>
      <vt:lpstr>Office Theme</vt:lpstr>
      <vt:lpstr>Material</vt:lpstr>
      <vt:lpstr>Material</vt:lpstr>
      <vt:lpstr>CS2040 Lab10 B03 (Please set up your camera for Visualgo quiz)   02/11/2020</vt:lpstr>
      <vt:lpstr>Mock PE and PE</vt:lpstr>
      <vt:lpstr>Magical List</vt:lpstr>
      <vt:lpstr>Counting</vt:lpstr>
      <vt:lpstr>Supermart</vt:lpstr>
      <vt:lpstr>Visualgo quiz</vt:lpstr>
      <vt:lpstr>Visualgo quiz</vt:lpstr>
      <vt:lpstr>CS2040 Lab09</vt:lpstr>
      <vt:lpstr>Question</vt:lpstr>
      <vt:lpstr>Input &amp; Output</vt:lpstr>
      <vt:lpstr>Example</vt:lpstr>
      <vt:lpstr>Idea</vt:lpstr>
      <vt:lpstr>Covid</vt:lpstr>
      <vt:lpstr>Summary</vt:lpstr>
      <vt:lpstr>Graph traversal</vt:lpstr>
      <vt:lpstr>Approach</vt:lpstr>
      <vt:lpstr>Height</vt:lpstr>
      <vt:lpstr>Problem Statement: </vt:lpstr>
      <vt:lpstr>Example</vt:lpstr>
      <vt:lpstr>Things to note: </vt:lpstr>
      <vt:lpstr>Explanation: </vt:lpstr>
      <vt:lpstr>Data Structure and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Lab10 B03 (Please set up your camera for Visualgo quiz)   02/11/2020</dc:title>
  <cp:lastModifiedBy>Gao Haochun</cp:lastModifiedBy>
  <cp:revision>1</cp:revision>
  <dcterms:modified xsi:type="dcterms:W3CDTF">2020-11-02T02:53:08Z</dcterms:modified>
</cp:coreProperties>
</file>