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3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6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4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9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2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16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64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9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6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1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6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C14989-43CC-414F-97EC-EBD008FCB7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0132B0-9E91-4198-B07A-F0D5187D8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4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42A54EB-92B8-40E5-87A0-2DB31DE1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57" y="595424"/>
            <a:ext cx="9845749" cy="1509823"/>
          </a:xfrm>
        </p:spPr>
        <p:txBody>
          <a:bodyPr/>
          <a:lstStyle/>
          <a:p>
            <a:pPr algn="ctr"/>
            <a:r>
              <a:rPr lang="zh-CN" altLang="en-US" sz="5400" b="1" dirty="0">
                <a:latin typeface="+mj-ea"/>
              </a:rPr>
              <a:t>基于</a:t>
            </a:r>
            <a:r>
              <a:rPr lang="en-US" altLang="zh-CN" sz="5400" b="1" dirty="0">
                <a:latin typeface="+mj-ea"/>
              </a:rPr>
              <a:t>STM32</a:t>
            </a:r>
            <a:r>
              <a:rPr lang="zh-CN" altLang="en-US" sz="5400" b="1" dirty="0">
                <a:latin typeface="+mj-ea"/>
              </a:rPr>
              <a:t>的蓝牙抄表系统设计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1650C7-CAED-44F9-B9BF-8A5C28B32CAA}"/>
              </a:ext>
            </a:extLst>
          </p:cNvPr>
          <p:cNvSpPr txBox="1"/>
          <p:nvPr/>
        </p:nvSpPr>
        <p:spPr>
          <a:xfrm>
            <a:off x="9585251" y="600312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制作人：李俊衡</a:t>
            </a:r>
          </a:p>
        </p:txBody>
      </p:sp>
    </p:spTree>
    <p:extLst>
      <p:ext uri="{BB962C8B-B14F-4D97-AF65-F5344CB8AC3E}">
        <p14:creationId xmlns:p14="http://schemas.microsoft.com/office/powerpoint/2010/main" val="8612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1B69-B8FE-4F91-A750-0D4C3CF0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12381"/>
            <a:ext cx="3257558" cy="940192"/>
          </a:xfrm>
        </p:spPr>
        <p:txBody>
          <a:bodyPr/>
          <a:lstStyle/>
          <a:p>
            <a:r>
              <a:rPr lang="zh-CN" altLang="en-US" sz="5400" b="1" dirty="0">
                <a:latin typeface="+mj-ea"/>
              </a:rPr>
              <a:t>设计介绍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2956E-B41E-4D1B-8F2C-0378CC7C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429000"/>
            <a:ext cx="4023101" cy="1702686"/>
          </a:xfrm>
        </p:spPr>
        <p:txBody>
          <a:bodyPr/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设计过程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84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F5CD-F62E-4635-ACB9-C293DA5C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latin typeface="+mj-ea"/>
              </a:rPr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9C345-2B59-48CD-B8AD-D17FC441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2583"/>
            <a:ext cx="9826724" cy="366721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STM32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开发板上完成一个模拟抄表功能的实现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开发板上安装蓝牙模块，开发板使用蓝牙可把抄表数据传送到手机中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手机可以通过蓝牙控制抄表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手机将收到的抄表数据上传到云端，实现数据的实时云端存储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64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F877D-E51C-4EE0-9E0D-A9635AC9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latin typeface="+mj-ea"/>
              </a:rPr>
              <a:t>设计过程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8CB8C-2E00-4F91-822C-694AAE5D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76362"/>
            <a:ext cx="4588898" cy="200401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设计思路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设计步骤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98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0F53-10D9-4638-AA2E-A0E8E08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latin typeface="+mj-ea"/>
              </a:rPr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394D3-211F-46E8-BE03-B1DA5F6C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951011" cy="3504337"/>
          </a:xfrm>
        </p:spPr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STM32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开发板上制作一个抄表功能的系统，包括数据的输入，数据的查看，数据的传输这些基本功能。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使用蓝牙传输数据到手机端。此次需要考虑配对的问题与具体的传输过程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使用手机将接收到的数据发送到云端，在调试阶段可以先在局域网中模拟云端，无问题后申请一个云端完成功能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0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618E1-3D08-471A-AE48-2A995D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solidFill>
                  <a:srgbClr val="EBEBEB"/>
                </a:solidFill>
                <a:latin typeface="宋体" panose="02010600030101010101" pitchFamily="2" charset="-122"/>
              </a:rPr>
              <a:t>设计步骤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238C8-CF2F-4453-BE96-AACFA5BA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B31166"/>
              </a:buClr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首先选择器材：需要的器材有：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STM32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开发板（包括仿真器，蓝牙模块，屏幕）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buClr>
                <a:srgbClr val="B31166"/>
              </a:buClr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始设计：根据开发板的资料来开始研究开发板的使用；编写开发板上需要的抄表程序；实现使用蓝牙开发板与手机的互联方法，实现传输数据的功能；研究往云端发送数据的方法，实现手机往云端发送数据的功能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01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254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华文楷体</vt:lpstr>
      <vt:lpstr>宋体</vt:lpstr>
      <vt:lpstr>Arial</vt:lpstr>
      <vt:lpstr>Century Gothic</vt:lpstr>
      <vt:lpstr>Wingdings 3</vt:lpstr>
      <vt:lpstr>离子会议室</vt:lpstr>
      <vt:lpstr>基于STM32的蓝牙抄表系统设计</vt:lpstr>
      <vt:lpstr>设计介绍</vt:lpstr>
      <vt:lpstr>功能</vt:lpstr>
      <vt:lpstr>设计过程</vt:lpstr>
      <vt:lpstr>设计思路</vt:lpstr>
      <vt:lpstr>设计步骤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基于STM32的蓝牙秒表系统设计</dc:title>
  <dc:creator>Lnn0039</dc:creator>
  <cp:lastModifiedBy>Lnn0039</cp:lastModifiedBy>
  <cp:revision>28</cp:revision>
  <dcterms:created xsi:type="dcterms:W3CDTF">2018-10-16T08:16:10Z</dcterms:created>
  <dcterms:modified xsi:type="dcterms:W3CDTF">2018-10-17T05:41:55Z</dcterms:modified>
</cp:coreProperties>
</file>