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en-US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en-US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en-US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8091FA3-4A55-4E41-9CB1-EDD03FC40FCD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12000" y="504000"/>
            <a:ext cx="720000" cy="72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b</a:t>
            </a:r>
            <a:r>
              <a:rPr b="0" lang="en-US" sz="1800" spc="-1" strike="noStrike" baseline="-33000">
                <a:latin typeface="맑은 고딕"/>
              </a:rPr>
              <a:t>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0000" y="3672000"/>
            <a:ext cx="720000" cy="72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x</a:t>
            </a:r>
            <a:r>
              <a:rPr b="0" lang="en-US" sz="1800" spc="-1" strike="noStrike" baseline="-33000">
                <a:latin typeface="맑은 고딕"/>
              </a:rPr>
              <a:t>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20000" y="2016000"/>
            <a:ext cx="720000" cy="72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x</a:t>
            </a:r>
            <a:r>
              <a:rPr b="0" lang="en-US" sz="1800" spc="-1" strike="noStrike" baseline="-33000">
                <a:latin typeface="맑은 고딕"/>
              </a:rPr>
              <a:t>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176000" y="504000"/>
            <a:ext cx="720000" cy="72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b</a:t>
            </a:r>
            <a:r>
              <a:rPr b="0" lang="en-US" sz="1800" spc="-1" strike="noStrike" baseline="-33000">
                <a:latin typeface="맑은 고딕"/>
              </a:rPr>
              <a:t>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808000" y="1152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6480000" y="576000"/>
            <a:ext cx="720000" cy="72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b</a:t>
            </a:r>
            <a:r>
              <a:rPr b="0" lang="en-US" sz="1800" spc="-1" strike="noStrike" baseline="-33000">
                <a:latin typeface="맑은 고딕"/>
              </a:rPr>
              <a:t>3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808000" y="1476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11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420000" y="1476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z</a:t>
            </a:r>
            <a:r>
              <a:rPr b="0" lang="en-US" sz="1800" spc="-1" strike="noStrike" baseline="-33000">
                <a:latin typeface="맑은 고딕"/>
              </a:rPr>
              <a:t>11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808000" y="2736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2808000" y="3060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12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420000" y="3060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z</a:t>
            </a:r>
            <a:r>
              <a:rPr b="0" lang="en-US" sz="1800" spc="-1" strike="noStrike" baseline="-33000">
                <a:latin typeface="맑은 고딕"/>
              </a:rPr>
              <a:t>12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2808000" y="4176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2808000" y="4500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13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3420000" y="4500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z</a:t>
            </a:r>
            <a:r>
              <a:rPr b="0" lang="en-US" sz="1800" spc="-1" strike="noStrike" baseline="-33000">
                <a:latin typeface="맑은 고딕"/>
              </a:rPr>
              <a:t>13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184000" y="1944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5184000" y="2268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21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796000" y="2268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z</a:t>
            </a:r>
            <a:r>
              <a:rPr b="0" lang="en-US" sz="1800" spc="-1" strike="noStrike" baseline="-33000">
                <a:latin typeface="맑은 고딕"/>
              </a:rPr>
              <a:t>21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5184000" y="3600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5184000" y="3924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22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5796000" y="3924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y</a:t>
            </a:r>
            <a:r>
              <a:rPr b="0" lang="en-US" sz="1800" spc="-1" strike="noStrike" baseline="-33000">
                <a:latin typeface="맑은 고딕"/>
              </a:rPr>
              <a:t>22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7272000" y="1944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7272000" y="2268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31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7884000" y="2268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y</a:t>
            </a:r>
            <a:r>
              <a:rPr b="0" lang="en-US" sz="1800" spc="-1" strike="noStrike" baseline="-33000">
                <a:latin typeface="맑은 고딕"/>
              </a:rPr>
              <a:t>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7272000" y="3600000"/>
            <a:ext cx="1080000" cy="1080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5"/>
          <p:cNvSpPr/>
          <p:nvPr/>
        </p:nvSpPr>
        <p:spPr>
          <a:xfrm>
            <a:off x="7272000" y="3924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a</a:t>
            </a:r>
            <a:r>
              <a:rPr b="0" lang="en-US" sz="1800" spc="-1" strike="noStrike" baseline="-33000">
                <a:latin typeface="맑은 고딕"/>
              </a:rPr>
              <a:t>32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7884000" y="3924000"/>
            <a:ext cx="468000" cy="46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맑은 고딕"/>
              </a:rPr>
              <a:t>y</a:t>
            </a:r>
            <a:r>
              <a:rPr b="0" lang="en-US" sz="1800" spc="-1" strike="noStrike" baseline="-33000">
                <a:latin typeface="맑은 고딕"/>
              </a:rPr>
              <a:t>2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7" name="Line 27"/>
          <p:cNvSpPr/>
          <p:nvPr/>
        </p:nvSpPr>
        <p:spPr>
          <a:xfrm flipV="1">
            <a:off x="1440000" y="1728000"/>
            <a:ext cx="1296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28"/>
          <p:cNvSpPr/>
          <p:nvPr/>
        </p:nvSpPr>
        <p:spPr>
          <a:xfrm flipV="1">
            <a:off x="1440000" y="1728000"/>
            <a:ext cx="1296000" cy="23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29"/>
          <p:cNvSpPr/>
          <p:nvPr/>
        </p:nvSpPr>
        <p:spPr>
          <a:xfrm>
            <a:off x="1440000" y="2376000"/>
            <a:ext cx="129600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0"/>
          <p:cNvSpPr/>
          <p:nvPr/>
        </p:nvSpPr>
        <p:spPr>
          <a:xfrm>
            <a:off x="1440000" y="4032000"/>
            <a:ext cx="1296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1"/>
          <p:cNvSpPr/>
          <p:nvPr/>
        </p:nvSpPr>
        <p:spPr>
          <a:xfrm flipV="1">
            <a:off x="1440000" y="3312000"/>
            <a:ext cx="1296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32"/>
          <p:cNvSpPr/>
          <p:nvPr/>
        </p:nvSpPr>
        <p:spPr>
          <a:xfrm>
            <a:off x="1440000" y="2376000"/>
            <a:ext cx="1296000" cy="23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3"/>
          <p:cNvSpPr/>
          <p:nvPr/>
        </p:nvSpPr>
        <p:spPr>
          <a:xfrm>
            <a:off x="2160000" y="1224000"/>
            <a:ext cx="576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34"/>
          <p:cNvSpPr/>
          <p:nvPr/>
        </p:nvSpPr>
        <p:spPr>
          <a:xfrm>
            <a:off x="2160000" y="1224000"/>
            <a:ext cx="576000" cy="20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5"/>
          <p:cNvSpPr/>
          <p:nvPr/>
        </p:nvSpPr>
        <p:spPr>
          <a:xfrm>
            <a:off x="2160000" y="1224000"/>
            <a:ext cx="576000" cy="345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6"/>
          <p:cNvSpPr/>
          <p:nvPr/>
        </p:nvSpPr>
        <p:spPr>
          <a:xfrm>
            <a:off x="3888000" y="1728000"/>
            <a:ext cx="1296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7"/>
          <p:cNvSpPr/>
          <p:nvPr/>
        </p:nvSpPr>
        <p:spPr>
          <a:xfrm flipV="1">
            <a:off x="3960000" y="2520000"/>
            <a:ext cx="1224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38"/>
          <p:cNvSpPr/>
          <p:nvPr/>
        </p:nvSpPr>
        <p:spPr>
          <a:xfrm flipV="1">
            <a:off x="3888000" y="4176000"/>
            <a:ext cx="1296000" cy="57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39"/>
          <p:cNvSpPr/>
          <p:nvPr/>
        </p:nvSpPr>
        <p:spPr>
          <a:xfrm>
            <a:off x="3888000" y="3240000"/>
            <a:ext cx="129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0"/>
          <p:cNvSpPr/>
          <p:nvPr/>
        </p:nvSpPr>
        <p:spPr>
          <a:xfrm>
            <a:off x="3888000" y="1728000"/>
            <a:ext cx="1296000" cy="24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1"/>
          <p:cNvSpPr/>
          <p:nvPr/>
        </p:nvSpPr>
        <p:spPr>
          <a:xfrm flipV="1">
            <a:off x="3888000" y="2520000"/>
            <a:ext cx="1296000" cy="22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2"/>
          <p:cNvSpPr/>
          <p:nvPr/>
        </p:nvSpPr>
        <p:spPr>
          <a:xfrm>
            <a:off x="4608000" y="1224000"/>
            <a:ext cx="576000" cy="12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3"/>
          <p:cNvSpPr/>
          <p:nvPr/>
        </p:nvSpPr>
        <p:spPr>
          <a:xfrm>
            <a:off x="4608000" y="1224000"/>
            <a:ext cx="576000" cy="28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4"/>
          <p:cNvSpPr/>
          <p:nvPr/>
        </p:nvSpPr>
        <p:spPr>
          <a:xfrm>
            <a:off x="6264000" y="2520000"/>
            <a:ext cx="100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5"/>
          <p:cNvSpPr/>
          <p:nvPr/>
        </p:nvSpPr>
        <p:spPr>
          <a:xfrm>
            <a:off x="6264000" y="4176000"/>
            <a:ext cx="100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46"/>
          <p:cNvSpPr/>
          <p:nvPr/>
        </p:nvSpPr>
        <p:spPr>
          <a:xfrm>
            <a:off x="6264000" y="2520000"/>
            <a:ext cx="1008000" cy="165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47"/>
          <p:cNvSpPr/>
          <p:nvPr/>
        </p:nvSpPr>
        <p:spPr>
          <a:xfrm flipV="1">
            <a:off x="6264000" y="2520000"/>
            <a:ext cx="1008000" cy="165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8"/>
          <p:cNvSpPr/>
          <p:nvPr/>
        </p:nvSpPr>
        <p:spPr>
          <a:xfrm>
            <a:off x="6840000" y="1296000"/>
            <a:ext cx="432000" cy="122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49"/>
          <p:cNvSpPr/>
          <p:nvPr/>
        </p:nvSpPr>
        <p:spPr>
          <a:xfrm>
            <a:off x="6840000" y="1296000"/>
            <a:ext cx="432000" cy="28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50"/>
          <p:cNvSpPr/>
          <p:nvPr/>
        </p:nvSpPr>
        <p:spPr>
          <a:xfrm>
            <a:off x="3276000" y="1728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51"/>
          <p:cNvSpPr/>
          <p:nvPr/>
        </p:nvSpPr>
        <p:spPr>
          <a:xfrm>
            <a:off x="3276000" y="3312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2"/>
          <p:cNvSpPr/>
          <p:nvPr/>
        </p:nvSpPr>
        <p:spPr>
          <a:xfrm>
            <a:off x="3276000" y="4752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53"/>
          <p:cNvSpPr/>
          <p:nvPr/>
        </p:nvSpPr>
        <p:spPr>
          <a:xfrm>
            <a:off x="5652000" y="2520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54"/>
          <p:cNvSpPr/>
          <p:nvPr/>
        </p:nvSpPr>
        <p:spPr>
          <a:xfrm>
            <a:off x="5652000" y="4176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55"/>
          <p:cNvSpPr/>
          <p:nvPr/>
        </p:nvSpPr>
        <p:spPr>
          <a:xfrm>
            <a:off x="7740000" y="2520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56"/>
          <p:cNvSpPr/>
          <p:nvPr/>
        </p:nvSpPr>
        <p:spPr>
          <a:xfrm>
            <a:off x="7740000" y="4176000"/>
            <a:ext cx="25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57"/>
          <p:cNvSpPr txBox="1"/>
          <p:nvPr/>
        </p:nvSpPr>
        <p:spPr>
          <a:xfrm>
            <a:off x="3096000" y="1190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h(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98" name="TextShape 58"/>
          <p:cNvSpPr txBox="1"/>
          <p:nvPr/>
        </p:nvSpPr>
        <p:spPr>
          <a:xfrm>
            <a:off x="5472000" y="1982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h(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99" name="TextShape 59"/>
          <p:cNvSpPr txBox="1"/>
          <p:nvPr/>
        </p:nvSpPr>
        <p:spPr>
          <a:xfrm>
            <a:off x="5472000" y="3638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h(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0" name="TextShape 60"/>
          <p:cNvSpPr txBox="1"/>
          <p:nvPr/>
        </p:nvSpPr>
        <p:spPr>
          <a:xfrm>
            <a:off x="7560000" y="1982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  <a:ea typeface="맑은 고딕"/>
              </a:rPr>
              <a:t>σ</a:t>
            </a:r>
            <a:r>
              <a:rPr b="0" lang="en-US" sz="1800" spc="-1" strike="noStrike">
                <a:latin typeface="맑은 고딕"/>
              </a:rPr>
              <a:t>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1" name="TextShape 61"/>
          <p:cNvSpPr txBox="1"/>
          <p:nvPr/>
        </p:nvSpPr>
        <p:spPr>
          <a:xfrm>
            <a:off x="7560000" y="3638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  <a:ea typeface="맑은 고딕"/>
              </a:rPr>
              <a:t>σ</a:t>
            </a:r>
            <a:r>
              <a:rPr b="0" lang="en-US" sz="1800" spc="-1" strike="noStrike">
                <a:latin typeface="맑은 고딕"/>
              </a:rPr>
              <a:t>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2" name="TextShape 62"/>
          <p:cNvSpPr txBox="1"/>
          <p:nvPr/>
        </p:nvSpPr>
        <p:spPr>
          <a:xfrm>
            <a:off x="3096000" y="4214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h(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3" name="TextShape 63"/>
          <p:cNvSpPr txBox="1"/>
          <p:nvPr/>
        </p:nvSpPr>
        <p:spPr>
          <a:xfrm>
            <a:off x="3096000" y="2774520"/>
            <a:ext cx="576000" cy="3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h( 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4" name="TextShape 64"/>
          <p:cNvSpPr txBox="1"/>
          <p:nvPr/>
        </p:nvSpPr>
        <p:spPr>
          <a:xfrm>
            <a:off x="1080000" y="1282320"/>
            <a:ext cx="648000" cy="4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맑은 고딕"/>
              </a:rPr>
              <a:t>w</a:t>
            </a:r>
            <a:r>
              <a:rPr b="0" lang="en-US" sz="1800" spc="-1" strike="noStrike" baseline="-33000">
                <a:latin typeface="맑은 고딕"/>
              </a:rPr>
              <a:t>11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2019-11-20T19:09:00Z</dcterms:created>
  <dc:creator/>
  <dc:description/>
  <dc:language>ko-KR</dc:language>
  <cp:lastModifiedBy/>
  <dcterms:modified xsi:type="dcterms:W3CDTF">2019-11-20T19:49:18Z</dcterms:modified>
  <cp:revision>7</cp:revision>
  <dc:subject/>
  <dc:title/>
</cp:coreProperties>
</file>