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4" r:id="rId3"/>
    <p:sldMasterId id="2147483670" r:id="rId4"/>
  </p:sldMasterIdLst>
  <p:notesMasterIdLst>
    <p:notesMasterId r:id="rId6"/>
  </p:notesMasterIdLst>
  <p:sldIdLst>
    <p:sldId id="2689" r:id="rId5"/>
    <p:sldId id="2718" r:id="rId7"/>
    <p:sldId id="2719" r:id="rId8"/>
    <p:sldId id="2693" r:id="rId9"/>
    <p:sldId id="2748" r:id="rId10"/>
    <p:sldId id="2750" r:id="rId11"/>
    <p:sldId id="2777" r:id="rId12"/>
    <p:sldId id="2720" r:id="rId13"/>
    <p:sldId id="2778" r:id="rId14"/>
    <p:sldId id="2721" r:id="rId15"/>
    <p:sldId id="2694" r:id="rId16"/>
    <p:sldId id="2810" r:id="rId17"/>
    <p:sldId id="2811" r:id="rId18"/>
    <p:sldId id="2812" r:id="rId19"/>
    <p:sldId id="2813" r:id="rId20"/>
    <p:sldId id="2814" r:id="rId21"/>
    <p:sldId id="2722" r:id="rId22"/>
    <p:sldId id="2711" r:id="rId23"/>
    <p:sldId id="2699" r:id="rId24"/>
    <p:sldId id="2806" r:id="rId25"/>
    <p:sldId id="2807" r:id="rId26"/>
    <p:sldId id="2723" r:id="rId2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4859"/>
    <a:srgbClr val="008C8A"/>
    <a:srgbClr val="005D40"/>
    <a:srgbClr val="F29548"/>
    <a:srgbClr val="F18D3B"/>
    <a:srgbClr val="EE7919"/>
    <a:srgbClr val="F8B566"/>
    <a:srgbClr val="EB6300"/>
    <a:srgbClr val="EA5454"/>
    <a:srgbClr val="4AB0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4" autoAdjust="0"/>
    <p:restoredTop sz="92986" autoAdjust="0"/>
  </p:normalViewPr>
  <p:slideViewPr>
    <p:cSldViewPr>
      <p:cViewPr varScale="1">
        <p:scale>
          <a:sx n="59" d="100"/>
          <a:sy n="59" d="100"/>
        </p:scale>
        <p:origin x="-90" y="-1476"/>
      </p:cViewPr>
      <p:guideLst>
        <p:guide orient="horz" pos="354"/>
        <p:guide orient="horz" pos="3966"/>
        <p:guide pos="3840"/>
        <p:guide pos="528"/>
        <p:guide pos="719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tags" Target="../tags/tag431.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0" Type="http://schemas.openxmlformats.org/officeDocument/2006/relationships/tags" Target="../tags/tag43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42.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460.xml"/><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9" Type="http://schemas.openxmlformats.org/officeDocument/2006/relationships/tags" Target="../tags/tag558.xml"/><Relationship Id="rId98" Type="http://schemas.openxmlformats.org/officeDocument/2006/relationships/tags" Target="../tags/tag557.xml"/><Relationship Id="rId97" Type="http://schemas.openxmlformats.org/officeDocument/2006/relationships/tags" Target="../tags/tag556.xml"/><Relationship Id="rId96" Type="http://schemas.openxmlformats.org/officeDocument/2006/relationships/tags" Target="../tags/tag555.xml"/><Relationship Id="rId95" Type="http://schemas.openxmlformats.org/officeDocument/2006/relationships/tags" Target="../tags/tag554.xml"/><Relationship Id="rId94" Type="http://schemas.openxmlformats.org/officeDocument/2006/relationships/tags" Target="../tags/tag553.xml"/><Relationship Id="rId93" Type="http://schemas.openxmlformats.org/officeDocument/2006/relationships/tags" Target="../tags/tag552.xml"/><Relationship Id="rId92" Type="http://schemas.openxmlformats.org/officeDocument/2006/relationships/tags" Target="../tags/tag551.xml"/><Relationship Id="rId91" Type="http://schemas.openxmlformats.org/officeDocument/2006/relationships/tags" Target="../tags/tag550.xml"/><Relationship Id="rId90" Type="http://schemas.openxmlformats.org/officeDocument/2006/relationships/tags" Target="../tags/tag549.xml"/><Relationship Id="rId9" Type="http://schemas.openxmlformats.org/officeDocument/2006/relationships/tags" Target="../tags/tag468.xml"/><Relationship Id="rId89" Type="http://schemas.openxmlformats.org/officeDocument/2006/relationships/tags" Target="../tags/tag548.xml"/><Relationship Id="rId88" Type="http://schemas.openxmlformats.org/officeDocument/2006/relationships/tags" Target="../tags/tag547.xml"/><Relationship Id="rId87" Type="http://schemas.openxmlformats.org/officeDocument/2006/relationships/tags" Target="../tags/tag546.xml"/><Relationship Id="rId86" Type="http://schemas.openxmlformats.org/officeDocument/2006/relationships/tags" Target="../tags/tag545.xml"/><Relationship Id="rId85" Type="http://schemas.openxmlformats.org/officeDocument/2006/relationships/tags" Target="../tags/tag544.xml"/><Relationship Id="rId84" Type="http://schemas.openxmlformats.org/officeDocument/2006/relationships/tags" Target="../tags/tag543.xml"/><Relationship Id="rId83" Type="http://schemas.openxmlformats.org/officeDocument/2006/relationships/tags" Target="../tags/tag542.xml"/><Relationship Id="rId82" Type="http://schemas.openxmlformats.org/officeDocument/2006/relationships/tags" Target="../tags/tag541.xml"/><Relationship Id="rId81" Type="http://schemas.openxmlformats.org/officeDocument/2006/relationships/tags" Target="../tags/tag540.xml"/><Relationship Id="rId80" Type="http://schemas.openxmlformats.org/officeDocument/2006/relationships/tags" Target="../tags/tag539.xml"/><Relationship Id="rId8" Type="http://schemas.openxmlformats.org/officeDocument/2006/relationships/tags" Target="../tags/tag467.xml"/><Relationship Id="rId79" Type="http://schemas.openxmlformats.org/officeDocument/2006/relationships/tags" Target="../tags/tag538.xml"/><Relationship Id="rId78" Type="http://schemas.openxmlformats.org/officeDocument/2006/relationships/tags" Target="../tags/tag537.xml"/><Relationship Id="rId77" Type="http://schemas.openxmlformats.org/officeDocument/2006/relationships/tags" Target="../tags/tag536.xml"/><Relationship Id="rId76" Type="http://schemas.openxmlformats.org/officeDocument/2006/relationships/tags" Target="../tags/tag535.xml"/><Relationship Id="rId75" Type="http://schemas.openxmlformats.org/officeDocument/2006/relationships/tags" Target="../tags/tag534.xml"/><Relationship Id="rId74" Type="http://schemas.openxmlformats.org/officeDocument/2006/relationships/tags" Target="../tags/tag533.xml"/><Relationship Id="rId73" Type="http://schemas.openxmlformats.org/officeDocument/2006/relationships/tags" Target="../tags/tag532.xml"/><Relationship Id="rId72" Type="http://schemas.openxmlformats.org/officeDocument/2006/relationships/tags" Target="../tags/tag531.xml"/><Relationship Id="rId71" Type="http://schemas.openxmlformats.org/officeDocument/2006/relationships/tags" Target="../tags/tag530.xml"/><Relationship Id="rId70" Type="http://schemas.openxmlformats.org/officeDocument/2006/relationships/tags" Target="../tags/tag529.xml"/><Relationship Id="rId7" Type="http://schemas.openxmlformats.org/officeDocument/2006/relationships/tags" Target="../tags/tag466.xml"/><Relationship Id="rId69" Type="http://schemas.openxmlformats.org/officeDocument/2006/relationships/tags" Target="../tags/tag528.xml"/><Relationship Id="rId68" Type="http://schemas.openxmlformats.org/officeDocument/2006/relationships/tags" Target="../tags/tag527.xml"/><Relationship Id="rId67" Type="http://schemas.openxmlformats.org/officeDocument/2006/relationships/tags" Target="../tags/tag526.xml"/><Relationship Id="rId66" Type="http://schemas.openxmlformats.org/officeDocument/2006/relationships/tags" Target="../tags/tag525.xml"/><Relationship Id="rId65" Type="http://schemas.openxmlformats.org/officeDocument/2006/relationships/tags" Target="../tags/tag524.xml"/><Relationship Id="rId64" Type="http://schemas.openxmlformats.org/officeDocument/2006/relationships/tags" Target="../tags/tag523.xml"/><Relationship Id="rId63" Type="http://schemas.openxmlformats.org/officeDocument/2006/relationships/tags" Target="../tags/tag522.xml"/><Relationship Id="rId62" Type="http://schemas.openxmlformats.org/officeDocument/2006/relationships/tags" Target="../tags/tag521.xml"/><Relationship Id="rId61" Type="http://schemas.openxmlformats.org/officeDocument/2006/relationships/tags" Target="../tags/tag520.xml"/><Relationship Id="rId60" Type="http://schemas.openxmlformats.org/officeDocument/2006/relationships/tags" Target="../tags/tag519.xml"/><Relationship Id="rId6" Type="http://schemas.openxmlformats.org/officeDocument/2006/relationships/tags" Target="../tags/tag465.xml"/><Relationship Id="rId59" Type="http://schemas.openxmlformats.org/officeDocument/2006/relationships/tags" Target="../tags/tag518.xml"/><Relationship Id="rId58" Type="http://schemas.openxmlformats.org/officeDocument/2006/relationships/tags" Target="../tags/tag517.xml"/><Relationship Id="rId57" Type="http://schemas.openxmlformats.org/officeDocument/2006/relationships/tags" Target="../tags/tag516.xml"/><Relationship Id="rId56" Type="http://schemas.openxmlformats.org/officeDocument/2006/relationships/tags" Target="../tags/tag515.xml"/><Relationship Id="rId55" Type="http://schemas.openxmlformats.org/officeDocument/2006/relationships/tags" Target="../tags/tag514.xml"/><Relationship Id="rId54" Type="http://schemas.openxmlformats.org/officeDocument/2006/relationships/tags" Target="../tags/tag513.xml"/><Relationship Id="rId53" Type="http://schemas.openxmlformats.org/officeDocument/2006/relationships/tags" Target="../tags/tag512.xml"/><Relationship Id="rId52" Type="http://schemas.openxmlformats.org/officeDocument/2006/relationships/tags" Target="../tags/tag511.xml"/><Relationship Id="rId51" Type="http://schemas.openxmlformats.org/officeDocument/2006/relationships/tags" Target="../tags/tag510.xml"/><Relationship Id="rId50" Type="http://schemas.openxmlformats.org/officeDocument/2006/relationships/tags" Target="../tags/tag509.xml"/><Relationship Id="rId5" Type="http://schemas.openxmlformats.org/officeDocument/2006/relationships/tags" Target="../tags/tag464.xml"/><Relationship Id="rId49" Type="http://schemas.openxmlformats.org/officeDocument/2006/relationships/tags" Target="../tags/tag508.xml"/><Relationship Id="rId48" Type="http://schemas.openxmlformats.org/officeDocument/2006/relationships/tags" Target="../tags/tag507.xml"/><Relationship Id="rId47" Type="http://schemas.openxmlformats.org/officeDocument/2006/relationships/tags" Target="../tags/tag506.xml"/><Relationship Id="rId46" Type="http://schemas.openxmlformats.org/officeDocument/2006/relationships/tags" Target="../tags/tag505.xml"/><Relationship Id="rId45" Type="http://schemas.openxmlformats.org/officeDocument/2006/relationships/tags" Target="../tags/tag504.xml"/><Relationship Id="rId44" Type="http://schemas.openxmlformats.org/officeDocument/2006/relationships/tags" Target="../tags/tag503.xml"/><Relationship Id="rId43" Type="http://schemas.openxmlformats.org/officeDocument/2006/relationships/tags" Target="../tags/tag502.xml"/><Relationship Id="rId42" Type="http://schemas.openxmlformats.org/officeDocument/2006/relationships/tags" Target="../tags/tag501.xml"/><Relationship Id="rId41" Type="http://schemas.openxmlformats.org/officeDocument/2006/relationships/tags" Target="../tags/tag500.xml"/><Relationship Id="rId40" Type="http://schemas.openxmlformats.org/officeDocument/2006/relationships/tags" Target="../tags/tag499.xml"/><Relationship Id="rId4" Type="http://schemas.openxmlformats.org/officeDocument/2006/relationships/tags" Target="../tags/tag463.xml"/><Relationship Id="rId39" Type="http://schemas.openxmlformats.org/officeDocument/2006/relationships/tags" Target="../tags/tag498.xml"/><Relationship Id="rId38" Type="http://schemas.openxmlformats.org/officeDocument/2006/relationships/tags" Target="../tags/tag497.xml"/><Relationship Id="rId37" Type="http://schemas.openxmlformats.org/officeDocument/2006/relationships/tags" Target="../tags/tag496.xml"/><Relationship Id="rId36" Type="http://schemas.openxmlformats.org/officeDocument/2006/relationships/tags" Target="../tags/tag495.xml"/><Relationship Id="rId35" Type="http://schemas.openxmlformats.org/officeDocument/2006/relationships/tags" Target="../tags/tag494.xml"/><Relationship Id="rId34" Type="http://schemas.openxmlformats.org/officeDocument/2006/relationships/tags" Target="../tags/tag493.xml"/><Relationship Id="rId33" Type="http://schemas.openxmlformats.org/officeDocument/2006/relationships/tags" Target="../tags/tag492.xml"/><Relationship Id="rId32" Type="http://schemas.openxmlformats.org/officeDocument/2006/relationships/tags" Target="../tags/tag491.xml"/><Relationship Id="rId31" Type="http://schemas.openxmlformats.org/officeDocument/2006/relationships/tags" Target="../tags/tag490.xml"/><Relationship Id="rId30" Type="http://schemas.openxmlformats.org/officeDocument/2006/relationships/tags" Target="../tags/tag489.xml"/><Relationship Id="rId3" Type="http://schemas.openxmlformats.org/officeDocument/2006/relationships/tags" Target="../tags/tag462.xml"/><Relationship Id="rId29" Type="http://schemas.openxmlformats.org/officeDocument/2006/relationships/tags" Target="../tags/tag488.xml"/><Relationship Id="rId28" Type="http://schemas.openxmlformats.org/officeDocument/2006/relationships/tags" Target="../tags/tag487.xml"/><Relationship Id="rId27" Type="http://schemas.openxmlformats.org/officeDocument/2006/relationships/tags" Target="../tags/tag486.xml"/><Relationship Id="rId26" Type="http://schemas.openxmlformats.org/officeDocument/2006/relationships/tags" Target="../tags/tag485.xml"/><Relationship Id="rId25" Type="http://schemas.openxmlformats.org/officeDocument/2006/relationships/tags" Target="../tags/tag484.xml"/><Relationship Id="rId24" Type="http://schemas.openxmlformats.org/officeDocument/2006/relationships/tags" Target="../tags/tag483.xml"/><Relationship Id="rId23" Type="http://schemas.openxmlformats.org/officeDocument/2006/relationships/tags" Target="../tags/tag482.xml"/><Relationship Id="rId22" Type="http://schemas.openxmlformats.org/officeDocument/2006/relationships/tags" Target="../tags/tag481.xml"/><Relationship Id="rId21" Type="http://schemas.openxmlformats.org/officeDocument/2006/relationships/tags" Target="../tags/tag480.xml"/><Relationship Id="rId20" Type="http://schemas.openxmlformats.org/officeDocument/2006/relationships/tags" Target="../tags/tag479.xml"/><Relationship Id="rId2" Type="http://schemas.openxmlformats.org/officeDocument/2006/relationships/tags" Target="../tags/tag461.xml"/><Relationship Id="rId19" Type="http://schemas.openxmlformats.org/officeDocument/2006/relationships/tags" Target="../tags/tag478.xml"/><Relationship Id="rId18" Type="http://schemas.openxmlformats.org/officeDocument/2006/relationships/tags" Target="../tags/tag477.xml"/><Relationship Id="rId17" Type="http://schemas.openxmlformats.org/officeDocument/2006/relationships/tags" Target="../tags/tag476.xml"/><Relationship Id="rId16" Type="http://schemas.openxmlformats.org/officeDocument/2006/relationships/tags" Target="../tags/tag475.xml"/><Relationship Id="rId15" Type="http://schemas.openxmlformats.org/officeDocument/2006/relationships/tags" Target="../tags/tag474.xml"/><Relationship Id="rId14" Type="http://schemas.openxmlformats.org/officeDocument/2006/relationships/tags" Target="../tags/tag473.xml"/><Relationship Id="rId137" Type="http://schemas.openxmlformats.org/officeDocument/2006/relationships/tags" Target="../tags/tag596.xml"/><Relationship Id="rId136" Type="http://schemas.openxmlformats.org/officeDocument/2006/relationships/tags" Target="../tags/tag595.xml"/><Relationship Id="rId135" Type="http://schemas.openxmlformats.org/officeDocument/2006/relationships/tags" Target="../tags/tag594.xml"/><Relationship Id="rId134" Type="http://schemas.openxmlformats.org/officeDocument/2006/relationships/tags" Target="../tags/tag593.xml"/><Relationship Id="rId133" Type="http://schemas.openxmlformats.org/officeDocument/2006/relationships/tags" Target="../tags/tag592.xml"/><Relationship Id="rId132" Type="http://schemas.openxmlformats.org/officeDocument/2006/relationships/tags" Target="../tags/tag591.xml"/><Relationship Id="rId131" Type="http://schemas.openxmlformats.org/officeDocument/2006/relationships/tags" Target="../tags/tag590.xml"/><Relationship Id="rId130" Type="http://schemas.openxmlformats.org/officeDocument/2006/relationships/tags" Target="../tags/tag589.xml"/><Relationship Id="rId13" Type="http://schemas.openxmlformats.org/officeDocument/2006/relationships/tags" Target="../tags/tag472.xml"/><Relationship Id="rId129" Type="http://schemas.openxmlformats.org/officeDocument/2006/relationships/tags" Target="../tags/tag588.xml"/><Relationship Id="rId128" Type="http://schemas.openxmlformats.org/officeDocument/2006/relationships/tags" Target="../tags/tag587.xml"/><Relationship Id="rId127" Type="http://schemas.openxmlformats.org/officeDocument/2006/relationships/tags" Target="../tags/tag586.xml"/><Relationship Id="rId126" Type="http://schemas.openxmlformats.org/officeDocument/2006/relationships/tags" Target="../tags/tag585.xml"/><Relationship Id="rId125" Type="http://schemas.openxmlformats.org/officeDocument/2006/relationships/tags" Target="../tags/tag584.xml"/><Relationship Id="rId124" Type="http://schemas.openxmlformats.org/officeDocument/2006/relationships/tags" Target="../tags/tag583.xml"/><Relationship Id="rId123" Type="http://schemas.openxmlformats.org/officeDocument/2006/relationships/tags" Target="../tags/tag582.xml"/><Relationship Id="rId122" Type="http://schemas.openxmlformats.org/officeDocument/2006/relationships/tags" Target="../tags/tag581.xml"/><Relationship Id="rId121" Type="http://schemas.openxmlformats.org/officeDocument/2006/relationships/tags" Target="../tags/tag580.xml"/><Relationship Id="rId120" Type="http://schemas.openxmlformats.org/officeDocument/2006/relationships/tags" Target="../tags/tag579.xml"/><Relationship Id="rId12" Type="http://schemas.openxmlformats.org/officeDocument/2006/relationships/tags" Target="../tags/tag471.xml"/><Relationship Id="rId119" Type="http://schemas.openxmlformats.org/officeDocument/2006/relationships/tags" Target="../tags/tag578.xml"/><Relationship Id="rId118" Type="http://schemas.openxmlformats.org/officeDocument/2006/relationships/tags" Target="../tags/tag577.xml"/><Relationship Id="rId117" Type="http://schemas.openxmlformats.org/officeDocument/2006/relationships/tags" Target="../tags/tag576.xml"/><Relationship Id="rId116" Type="http://schemas.openxmlformats.org/officeDocument/2006/relationships/tags" Target="../tags/tag575.xml"/><Relationship Id="rId115" Type="http://schemas.openxmlformats.org/officeDocument/2006/relationships/tags" Target="../tags/tag574.xml"/><Relationship Id="rId114" Type="http://schemas.openxmlformats.org/officeDocument/2006/relationships/tags" Target="../tags/tag573.xml"/><Relationship Id="rId113" Type="http://schemas.openxmlformats.org/officeDocument/2006/relationships/tags" Target="../tags/tag572.xml"/><Relationship Id="rId112" Type="http://schemas.openxmlformats.org/officeDocument/2006/relationships/tags" Target="../tags/tag571.xml"/><Relationship Id="rId111" Type="http://schemas.openxmlformats.org/officeDocument/2006/relationships/tags" Target="../tags/tag570.xml"/><Relationship Id="rId110" Type="http://schemas.openxmlformats.org/officeDocument/2006/relationships/tags" Target="../tags/tag569.xml"/><Relationship Id="rId11" Type="http://schemas.openxmlformats.org/officeDocument/2006/relationships/tags" Target="../tags/tag470.xml"/><Relationship Id="rId109" Type="http://schemas.openxmlformats.org/officeDocument/2006/relationships/tags" Target="../tags/tag568.xml"/><Relationship Id="rId108" Type="http://schemas.openxmlformats.org/officeDocument/2006/relationships/tags" Target="../tags/tag567.xml"/><Relationship Id="rId107" Type="http://schemas.openxmlformats.org/officeDocument/2006/relationships/tags" Target="../tags/tag566.xml"/><Relationship Id="rId106" Type="http://schemas.openxmlformats.org/officeDocument/2006/relationships/tags" Target="../tags/tag565.xml"/><Relationship Id="rId105" Type="http://schemas.openxmlformats.org/officeDocument/2006/relationships/tags" Target="../tags/tag564.xml"/><Relationship Id="rId104" Type="http://schemas.openxmlformats.org/officeDocument/2006/relationships/tags" Target="../tags/tag563.xml"/><Relationship Id="rId103" Type="http://schemas.openxmlformats.org/officeDocument/2006/relationships/tags" Target="../tags/tag562.xml"/><Relationship Id="rId102" Type="http://schemas.openxmlformats.org/officeDocument/2006/relationships/tags" Target="../tags/tag561.xml"/><Relationship Id="rId101" Type="http://schemas.openxmlformats.org/officeDocument/2006/relationships/tags" Target="../tags/tag560.xml"/><Relationship Id="rId100" Type="http://schemas.openxmlformats.org/officeDocument/2006/relationships/tags" Target="../tags/tag559.xml"/><Relationship Id="rId10" Type="http://schemas.openxmlformats.org/officeDocument/2006/relationships/tags" Target="../tags/tag46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9" Type="http://schemas.openxmlformats.org/officeDocument/2006/relationships/tags" Target="../tags/tag700.xml"/><Relationship Id="rId98" Type="http://schemas.openxmlformats.org/officeDocument/2006/relationships/tags" Target="../tags/tag699.xml"/><Relationship Id="rId97" Type="http://schemas.openxmlformats.org/officeDocument/2006/relationships/tags" Target="../tags/tag698.xml"/><Relationship Id="rId96" Type="http://schemas.openxmlformats.org/officeDocument/2006/relationships/tags" Target="../tags/tag697.xml"/><Relationship Id="rId95" Type="http://schemas.openxmlformats.org/officeDocument/2006/relationships/tags" Target="../tags/tag696.xml"/><Relationship Id="rId94" Type="http://schemas.openxmlformats.org/officeDocument/2006/relationships/tags" Target="../tags/tag695.xml"/><Relationship Id="rId93" Type="http://schemas.openxmlformats.org/officeDocument/2006/relationships/tags" Target="../tags/tag694.xml"/><Relationship Id="rId92" Type="http://schemas.openxmlformats.org/officeDocument/2006/relationships/tags" Target="../tags/tag693.xml"/><Relationship Id="rId91" Type="http://schemas.openxmlformats.org/officeDocument/2006/relationships/tags" Target="../tags/tag692.xml"/><Relationship Id="rId90" Type="http://schemas.openxmlformats.org/officeDocument/2006/relationships/tags" Target="../tags/tag691.xml"/><Relationship Id="rId9" Type="http://schemas.openxmlformats.org/officeDocument/2006/relationships/tags" Target="../tags/tag610.xml"/><Relationship Id="rId89" Type="http://schemas.openxmlformats.org/officeDocument/2006/relationships/tags" Target="../tags/tag690.xml"/><Relationship Id="rId88" Type="http://schemas.openxmlformats.org/officeDocument/2006/relationships/tags" Target="../tags/tag689.xml"/><Relationship Id="rId87" Type="http://schemas.openxmlformats.org/officeDocument/2006/relationships/tags" Target="../tags/tag688.xml"/><Relationship Id="rId86" Type="http://schemas.openxmlformats.org/officeDocument/2006/relationships/tags" Target="../tags/tag687.xml"/><Relationship Id="rId85" Type="http://schemas.openxmlformats.org/officeDocument/2006/relationships/tags" Target="../tags/tag686.xml"/><Relationship Id="rId84" Type="http://schemas.openxmlformats.org/officeDocument/2006/relationships/tags" Target="../tags/tag685.xml"/><Relationship Id="rId83" Type="http://schemas.openxmlformats.org/officeDocument/2006/relationships/tags" Target="../tags/tag684.xml"/><Relationship Id="rId82" Type="http://schemas.openxmlformats.org/officeDocument/2006/relationships/tags" Target="../tags/tag683.xml"/><Relationship Id="rId81" Type="http://schemas.openxmlformats.org/officeDocument/2006/relationships/tags" Target="../tags/tag682.xml"/><Relationship Id="rId80" Type="http://schemas.openxmlformats.org/officeDocument/2006/relationships/tags" Target="../tags/tag681.xml"/><Relationship Id="rId8" Type="http://schemas.openxmlformats.org/officeDocument/2006/relationships/tags" Target="../tags/tag609.xml"/><Relationship Id="rId79" Type="http://schemas.openxmlformats.org/officeDocument/2006/relationships/tags" Target="../tags/tag680.xml"/><Relationship Id="rId78" Type="http://schemas.openxmlformats.org/officeDocument/2006/relationships/tags" Target="../tags/tag679.xml"/><Relationship Id="rId77" Type="http://schemas.openxmlformats.org/officeDocument/2006/relationships/tags" Target="../tags/tag678.xml"/><Relationship Id="rId76" Type="http://schemas.openxmlformats.org/officeDocument/2006/relationships/tags" Target="../tags/tag677.xml"/><Relationship Id="rId75" Type="http://schemas.openxmlformats.org/officeDocument/2006/relationships/tags" Target="../tags/tag676.xml"/><Relationship Id="rId74" Type="http://schemas.openxmlformats.org/officeDocument/2006/relationships/tags" Target="../tags/tag675.xml"/><Relationship Id="rId73" Type="http://schemas.openxmlformats.org/officeDocument/2006/relationships/tags" Target="../tags/tag674.xml"/><Relationship Id="rId72" Type="http://schemas.openxmlformats.org/officeDocument/2006/relationships/tags" Target="../tags/tag673.xml"/><Relationship Id="rId71" Type="http://schemas.openxmlformats.org/officeDocument/2006/relationships/tags" Target="../tags/tag672.xml"/><Relationship Id="rId70" Type="http://schemas.openxmlformats.org/officeDocument/2006/relationships/tags" Target="../tags/tag671.xml"/><Relationship Id="rId7" Type="http://schemas.openxmlformats.org/officeDocument/2006/relationships/tags" Target="../tags/tag608.xml"/><Relationship Id="rId69" Type="http://schemas.openxmlformats.org/officeDocument/2006/relationships/tags" Target="../tags/tag670.xml"/><Relationship Id="rId68" Type="http://schemas.openxmlformats.org/officeDocument/2006/relationships/tags" Target="../tags/tag669.xml"/><Relationship Id="rId67" Type="http://schemas.openxmlformats.org/officeDocument/2006/relationships/tags" Target="../tags/tag668.xml"/><Relationship Id="rId66" Type="http://schemas.openxmlformats.org/officeDocument/2006/relationships/tags" Target="../tags/tag667.xml"/><Relationship Id="rId65" Type="http://schemas.openxmlformats.org/officeDocument/2006/relationships/tags" Target="../tags/tag666.xml"/><Relationship Id="rId64" Type="http://schemas.openxmlformats.org/officeDocument/2006/relationships/tags" Target="../tags/tag665.xml"/><Relationship Id="rId63" Type="http://schemas.openxmlformats.org/officeDocument/2006/relationships/tags" Target="../tags/tag664.xml"/><Relationship Id="rId62" Type="http://schemas.openxmlformats.org/officeDocument/2006/relationships/tags" Target="../tags/tag663.xml"/><Relationship Id="rId61" Type="http://schemas.openxmlformats.org/officeDocument/2006/relationships/tags" Target="../tags/tag662.xml"/><Relationship Id="rId60" Type="http://schemas.openxmlformats.org/officeDocument/2006/relationships/tags" Target="../tags/tag661.xml"/><Relationship Id="rId6" Type="http://schemas.openxmlformats.org/officeDocument/2006/relationships/tags" Target="../tags/tag607.xml"/><Relationship Id="rId59" Type="http://schemas.openxmlformats.org/officeDocument/2006/relationships/tags" Target="../tags/tag660.xml"/><Relationship Id="rId58" Type="http://schemas.openxmlformats.org/officeDocument/2006/relationships/tags" Target="../tags/tag659.xml"/><Relationship Id="rId57" Type="http://schemas.openxmlformats.org/officeDocument/2006/relationships/tags" Target="../tags/tag658.xml"/><Relationship Id="rId56" Type="http://schemas.openxmlformats.org/officeDocument/2006/relationships/tags" Target="../tags/tag657.xml"/><Relationship Id="rId55" Type="http://schemas.openxmlformats.org/officeDocument/2006/relationships/tags" Target="../tags/tag656.xml"/><Relationship Id="rId54" Type="http://schemas.openxmlformats.org/officeDocument/2006/relationships/tags" Target="../tags/tag655.xml"/><Relationship Id="rId53" Type="http://schemas.openxmlformats.org/officeDocument/2006/relationships/tags" Target="../tags/tag654.xml"/><Relationship Id="rId52" Type="http://schemas.openxmlformats.org/officeDocument/2006/relationships/tags" Target="../tags/tag653.xml"/><Relationship Id="rId51" Type="http://schemas.openxmlformats.org/officeDocument/2006/relationships/tags" Target="../tags/tag652.xml"/><Relationship Id="rId50" Type="http://schemas.openxmlformats.org/officeDocument/2006/relationships/tags" Target="../tags/tag651.xml"/><Relationship Id="rId5" Type="http://schemas.openxmlformats.org/officeDocument/2006/relationships/tags" Target="../tags/tag606.xml"/><Relationship Id="rId49" Type="http://schemas.openxmlformats.org/officeDocument/2006/relationships/tags" Target="../tags/tag650.xml"/><Relationship Id="rId48" Type="http://schemas.openxmlformats.org/officeDocument/2006/relationships/tags" Target="../tags/tag649.xml"/><Relationship Id="rId47" Type="http://schemas.openxmlformats.org/officeDocument/2006/relationships/tags" Target="../tags/tag648.xml"/><Relationship Id="rId46" Type="http://schemas.openxmlformats.org/officeDocument/2006/relationships/tags" Target="../tags/tag647.xml"/><Relationship Id="rId45" Type="http://schemas.openxmlformats.org/officeDocument/2006/relationships/tags" Target="../tags/tag646.xml"/><Relationship Id="rId44" Type="http://schemas.openxmlformats.org/officeDocument/2006/relationships/tags" Target="../tags/tag645.xml"/><Relationship Id="rId43" Type="http://schemas.openxmlformats.org/officeDocument/2006/relationships/tags" Target="../tags/tag644.xml"/><Relationship Id="rId42" Type="http://schemas.openxmlformats.org/officeDocument/2006/relationships/tags" Target="../tags/tag643.xml"/><Relationship Id="rId41" Type="http://schemas.openxmlformats.org/officeDocument/2006/relationships/tags" Target="../tags/tag642.xml"/><Relationship Id="rId40" Type="http://schemas.openxmlformats.org/officeDocument/2006/relationships/tags" Target="../tags/tag641.xml"/><Relationship Id="rId4" Type="http://schemas.openxmlformats.org/officeDocument/2006/relationships/tags" Target="../tags/tag605.xml"/><Relationship Id="rId39" Type="http://schemas.openxmlformats.org/officeDocument/2006/relationships/tags" Target="../tags/tag640.xml"/><Relationship Id="rId38" Type="http://schemas.openxmlformats.org/officeDocument/2006/relationships/tags" Target="../tags/tag639.xml"/><Relationship Id="rId37" Type="http://schemas.openxmlformats.org/officeDocument/2006/relationships/tags" Target="../tags/tag638.xml"/><Relationship Id="rId36" Type="http://schemas.openxmlformats.org/officeDocument/2006/relationships/tags" Target="../tags/tag637.xml"/><Relationship Id="rId35" Type="http://schemas.openxmlformats.org/officeDocument/2006/relationships/tags" Target="../tags/tag636.xml"/><Relationship Id="rId34" Type="http://schemas.openxmlformats.org/officeDocument/2006/relationships/tags" Target="../tags/tag635.xml"/><Relationship Id="rId33" Type="http://schemas.openxmlformats.org/officeDocument/2006/relationships/tags" Target="../tags/tag634.xml"/><Relationship Id="rId32" Type="http://schemas.openxmlformats.org/officeDocument/2006/relationships/tags" Target="../tags/tag633.xml"/><Relationship Id="rId31" Type="http://schemas.openxmlformats.org/officeDocument/2006/relationships/tags" Target="../tags/tag632.xml"/><Relationship Id="rId30" Type="http://schemas.openxmlformats.org/officeDocument/2006/relationships/tags" Target="../tags/tag631.xml"/><Relationship Id="rId3" Type="http://schemas.openxmlformats.org/officeDocument/2006/relationships/tags" Target="../tags/tag604.xml"/><Relationship Id="rId29" Type="http://schemas.openxmlformats.org/officeDocument/2006/relationships/tags" Target="../tags/tag630.xml"/><Relationship Id="rId28" Type="http://schemas.openxmlformats.org/officeDocument/2006/relationships/tags" Target="../tags/tag629.xml"/><Relationship Id="rId27" Type="http://schemas.openxmlformats.org/officeDocument/2006/relationships/tags" Target="../tags/tag628.xml"/><Relationship Id="rId26" Type="http://schemas.openxmlformats.org/officeDocument/2006/relationships/tags" Target="../tags/tag627.xml"/><Relationship Id="rId25" Type="http://schemas.openxmlformats.org/officeDocument/2006/relationships/tags" Target="../tags/tag626.xml"/><Relationship Id="rId24" Type="http://schemas.openxmlformats.org/officeDocument/2006/relationships/tags" Target="../tags/tag625.xml"/><Relationship Id="rId23" Type="http://schemas.openxmlformats.org/officeDocument/2006/relationships/tags" Target="../tags/tag624.xml"/><Relationship Id="rId22" Type="http://schemas.openxmlformats.org/officeDocument/2006/relationships/tags" Target="../tags/tag623.xml"/><Relationship Id="rId21" Type="http://schemas.openxmlformats.org/officeDocument/2006/relationships/tags" Target="../tags/tag622.xml"/><Relationship Id="rId20" Type="http://schemas.openxmlformats.org/officeDocument/2006/relationships/tags" Target="../tags/tag621.xml"/><Relationship Id="rId2" Type="http://schemas.openxmlformats.org/officeDocument/2006/relationships/tags" Target="../tags/tag603.xml"/><Relationship Id="rId19" Type="http://schemas.openxmlformats.org/officeDocument/2006/relationships/tags" Target="../tags/tag620.xml"/><Relationship Id="rId18" Type="http://schemas.openxmlformats.org/officeDocument/2006/relationships/tags" Target="../tags/tag619.xml"/><Relationship Id="rId17" Type="http://schemas.openxmlformats.org/officeDocument/2006/relationships/tags" Target="../tags/tag618.xml"/><Relationship Id="rId16" Type="http://schemas.openxmlformats.org/officeDocument/2006/relationships/tags" Target="../tags/tag617.xml"/><Relationship Id="rId15" Type="http://schemas.openxmlformats.org/officeDocument/2006/relationships/tags" Target="../tags/tag616.xml"/><Relationship Id="rId142" Type="http://schemas.openxmlformats.org/officeDocument/2006/relationships/tags" Target="../tags/tag743.xml"/><Relationship Id="rId141" Type="http://schemas.openxmlformats.org/officeDocument/2006/relationships/tags" Target="../tags/tag742.xml"/><Relationship Id="rId140" Type="http://schemas.openxmlformats.org/officeDocument/2006/relationships/tags" Target="../tags/tag741.xml"/><Relationship Id="rId14" Type="http://schemas.openxmlformats.org/officeDocument/2006/relationships/tags" Target="../tags/tag615.xml"/><Relationship Id="rId139" Type="http://schemas.openxmlformats.org/officeDocument/2006/relationships/tags" Target="../tags/tag740.xml"/><Relationship Id="rId138" Type="http://schemas.openxmlformats.org/officeDocument/2006/relationships/tags" Target="../tags/tag739.xml"/><Relationship Id="rId137" Type="http://schemas.openxmlformats.org/officeDocument/2006/relationships/tags" Target="../tags/tag738.xml"/><Relationship Id="rId136" Type="http://schemas.openxmlformats.org/officeDocument/2006/relationships/tags" Target="../tags/tag737.xml"/><Relationship Id="rId135" Type="http://schemas.openxmlformats.org/officeDocument/2006/relationships/tags" Target="../tags/tag736.xml"/><Relationship Id="rId134" Type="http://schemas.openxmlformats.org/officeDocument/2006/relationships/tags" Target="../tags/tag735.xml"/><Relationship Id="rId133" Type="http://schemas.openxmlformats.org/officeDocument/2006/relationships/tags" Target="../tags/tag734.xml"/><Relationship Id="rId132" Type="http://schemas.openxmlformats.org/officeDocument/2006/relationships/tags" Target="../tags/tag733.xml"/><Relationship Id="rId131" Type="http://schemas.openxmlformats.org/officeDocument/2006/relationships/tags" Target="../tags/tag732.xml"/><Relationship Id="rId130" Type="http://schemas.openxmlformats.org/officeDocument/2006/relationships/tags" Target="../tags/tag731.xml"/><Relationship Id="rId13" Type="http://schemas.openxmlformats.org/officeDocument/2006/relationships/tags" Target="../tags/tag614.xml"/><Relationship Id="rId129" Type="http://schemas.openxmlformats.org/officeDocument/2006/relationships/tags" Target="../tags/tag730.xml"/><Relationship Id="rId128" Type="http://schemas.openxmlformats.org/officeDocument/2006/relationships/tags" Target="../tags/tag729.xml"/><Relationship Id="rId127" Type="http://schemas.openxmlformats.org/officeDocument/2006/relationships/tags" Target="../tags/tag728.xml"/><Relationship Id="rId126" Type="http://schemas.openxmlformats.org/officeDocument/2006/relationships/tags" Target="../tags/tag727.xml"/><Relationship Id="rId125" Type="http://schemas.openxmlformats.org/officeDocument/2006/relationships/tags" Target="../tags/tag726.xml"/><Relationship Id="rId124" Type="http://schemas.openxmlformats.org/officeDocument/2006/relationships/tags" Target="../tags/tag725.xml"/><Relationship Id="rId123" Type="http://schemas.openxmlformats.org/officeDocument/2006/relationships/tags" Target="../tags/tag724.xml"/><Relationship Id="rId122" Type="http://schemas.openxmlformats.org/officeDocument/2006/relationships/tags" Target="../tags/tag723.xml"/><Relationship Id="rId121" Type="http://schemas.openxmlformats.org/officeDocument/2006/relationships/tags" Target="../tags/tag722.xml"/><Relationship Id="rId120" Type="http://schemas.openxmlformats.org/officeDocument/2006/relationships/tags" Target="../tags/tag721.xml"/><Relationship Id="rId12" Type="http://schemas.openxmlformats.org/officeDocument/2006/relationships/tags" Target="../tags/tag613.xml"/><Relationship Id="rId119" Type="http://schemas.openxmlformats.org/officeDocument/2006/relationships/tags" Target="../tags/tag720.xml"/><Relationship Id="rId118" Type="http://schemas.openxmlformats.org/officeDocument/2006/relationships/tags" Target="../tags/tag719.xml"/><Relationship Id="rId117" Type="http://schemas.openxmlformats.org/officeDocument/2006/relationships/tags" Target="../tags/tag718.xml"/><Relationship Id="rId116" Type="http://schemas.openxmlformats.org/officeDocument/2006/relationships/tags" Target="../tags/tag717.xml"/><Relationship Id="rId115" Type="http://schemas.openxmlformats.org/officeDocument/2006/relationships/tags" Target="../tags/tag716.xml"/><Relationship Id="rId114" Type="http://schemas.openxmlformats.org/officeDocument/2006/relationships/tags" Target="../tags/tag715.xml"/><Relationship Id="rId113" Type="http://schemas.openxmlformats.org/officeDocument/2006/relationships/tags" Target="../tags/tag714.xml"/><Relationship Id="rId112" Type="http://schemas.openxmlformats.org/officeDocument/2006/relationships/tags" Target="../tags/tag713.xml"/><Relationship Id="rId111" Type="http://schemas.openxmlformats.org/officeDocument/2006/relationships/tags" Target="../tags/tag712.xml"/><Relationship Id="rId110" Type="http://schemas.openxmlformats.org/officeDocument/2006/relationships/tags" Target="../tags/tag711.xml"/><Relationship Id="rId11" Type="http://schemas.openxmlformats.org/officeDocument/2006/relationships/tags" Target="../tags/tag612.xml"/><Relationship Id="rId109" Type="http://schemas.openxmlformats.org/officeDocument/2006/relationships/tags" Target="../tags/tag710.xml"/><Relationship Id="rId108" Type="http://schemas.openxmlformats.org/officeDocument/2006/relationships/tags" Target="../tags/tag709.xml"/><Relationship Id="rId107" Type="http://schemas.openxmlformats.org/officeDocument/2006/relationships/tags" Target="../tags/tag708.xml"/><Relationship Id="rId106" Type="http://schemas.openxmlformats.org/officeDocument/2006/relationships/tags" Target="../tags/tag707.xml"/><Relationship Id="rId105" Type="http://schemas.openxmlformats.org/officeDocument/2006/relationships/tags" Target="../tags/tag706.xml"/><Relationship Id="rId104" Type="http://schemas.openxmlformats.org/officeDocument/2006/relationships/tags" Target="../tags/tag705.xml"/><Relationship Id="rId103" Type="http://schemas.openxmlformats.org/officeDocument/2006/relationships/tags" Target="../tags/tag704.xml"/><Relationship Id="rId102" Type="http://schemas.openxmlformats.org/officeDocument/2006/relationships/tags" Target="../tags/tag703.xml"/><Relationship Id="rId101" Type="http://schemas.openxmlformats.org/officeDocument/2006/relationships/tags" Target="../tags/tag702.xml"/><Relationship Id="rId100" Type="http://schemas.openxmlformats.org/officeDocument/2006/relationships/tags" Target="../tags/tag701.xml"/><Relationship Id="rId10" Type="http://schemas.openxmlformats.org/officeDocument/2006/relationships/tags" Target="../tags/tag611.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9" Type="http://schemas.openxmlformats.org/officeDocument/2006/relationships/tags" Target="../tags/tag841.xml"/><Relationship Id="rId98" Type="http://schemas.openxmlformats.org/officeDocument/2006/relationships/tags" Target="../tags/tag840.xml"/><Relationship Id="rId97" Type="http://schemas.openxmlformats.org/officeDocument/2006/relationships/tags" Target="../tags/tag839.xml"/><Relationship Id="rId96" Type="http://schemas.openxmlformats.org/officeDocument/2006/relationships/tags" Target="../tags/tag838.xml"/><Relationship Id="rId95" Type="http://schemas.openxmlformats.org/officeDocument/2006/relationships/tags" Target="../tags/tag837.xml"/><Relationship Id="rId94" Type="http://schemas.openxmlformats.org/officeDocument/2006/relationships/tags" Target="../tags/tag836.xml"/><Relationship Id="rId93" Type="http://schemas.openxmlformats.org/officeDocument/2006/relationships/tags" Target="../tags/tag835.xml"/><Relationship Id="rId92" Type="http://schemas.openxmlformats.org/officeDocument/2006/relationships/tags" Target="../tags/tag834.xml"/><Relationship Id="rId91" Type="http://schemas.openxmlformats.org/officeDocument/2006/relationships/tags" Target="../tags/tag833.xml"/><Relationship Id="rId90" Type="http://schemas.openxmlformats.org/officeDocument/2006/relationships/tags" Target="../tags/tag832.xml"/><Relationship Id="rId9" Type="http://schemas.openxmlformats.org/officeDocument/2006/relationships/tags" Target="../tags/tag751.xml"/><Relationship Id="rId89" Type="http://schemas.openxmlformats.org/officeDocument/2006/relationships/tags" Target="../tags/tag831.xml"/><Relationship Id="rId88" Type="http://schemas.openxmlformats.org/officeDocument/2006/relationships/tags" Target="../tags/tag830.xml"/><Relationship Id="rId87" Type="http://schemas.openxmlformats.org/officeDocument/2006/relationships/tags" Target="../tags/tag829.xml"/><Relationship Id="rId86" Type="http://schemas.openxmlformats.org/officeDocument/2006/relationships/tags" Target="../tags/tag828.xml"/><Relationship Id="rId85" Type="http://schemas.openxmlformats.org/officeDocument/2006/relationships/tags" Target="../tags/tag827.xml"/><Relationship Id="rId84" Type="http://schemas.openxmlformats.org/officeDocument/2006/relationships/tags" Target="../tags/tag826.xml"/><Relationship Id="rId83" Type="http://schemas.openxmlformats.org/officeDocument/2006/relationships/tags" Target="../tags/tag825.xml"/><Relationship Id="rId82" Type="http://schemas.openxmlformats.org/officeDocument/2006/relationships/tags" Target="../tags/tag824.xml"/><Relationship Id="rId81" Type="http://schemas.openxmlformats.org/officeDocument/2006/relationships/tags" Target="../tags/tag823.xml"/><Relationship Id="rId80" Type="http://schemas.openxmlformats.org/officeDocument/2006/relationships/tags" Target="../tags/tag822.xml"/><Relationship Id="rId8" Type="http://schemas.openxmlformats.org/officeDocument/2006/relationships/tags" Target="../tags/tag750.xml"/><Relationship Id="rId79" Type="http://schemas.openxmlformats.org/officeDocument/2006/relationships/tags" Target="../tags/tag821.xml"/><Relationship Id="rId78" Type="http://schemas.openxmlformats.org/officeDocument/2006/relationships/tags" Target="../tags/tag820.xml"/><Relationship Id="rId77" Type="http://schemas.openxmlformats.org/officeDocument/2006/relationships/tags" Target="../tags/tag819.xml"/><Relationship Id="rId76" Type="http://schemas.openxmlformats.org/officeDocument/2006/relationships/tags" Target="../tags/tag818.xml"/><Relationship Id="rId75" Type="http://schemas.openxmlformats.org/officeDocument/2006/relationships/tags" Target="../tags/tag817.xml"/><Relationship Id="rId74" Type="http://schemas.openxmlformats.org/officeDocument/2006/relationships/tags" Target="../tags/tag816.xml"/><Relationship Id="rId73" Type="http://schemas.openxmlformats.org/officeDocument/2006/relationships/tags" Target="../tags/tag815.xml"/><Relationship Id="rId72" Type="http://schemas.openxmlformats.org/officeDocument/2006/relationships/tags" Target="../tags/tag814.xml"/><Relationship Id="rId71" Type="http://schemas.openxmlformats.org/officeDocument/2006/relationships/tags" Target="../tags/tag813.xml"/><Relationship Id="rId70" Type="http://schemas.openxmlformats.org/officeDocument/2006/relationships/tags" Target="../tags/tag812.xml"/><Relationship Id="rId7" Type="http://schemas.openxmlformats.org/officeDocument/2006/relationships/tags" Target="../tags/tag749.xml"/><Relationship Id="rId69" Type="http://schemas.openxmlformats.org/officeDocument/2006/relationships/tags" Target="../tags/tag811.xml"/><Relationship Id="rId68" Type="http://schemas.openxmlformats.org/officeDocument/2006/relationships/tags" Target="../tags/tag810.xml"/><Relationship Id="rId67" Type="http://schemas.openxmlformats.org/officeDocument/2006/relationships/tags" Target="../tags/tag809.xml"/><Relationship Id="rId66" Type="http://schemas.openxmlformats.org/officeDocument/2006/relationships/tags" Target="../tags/tag808.xml"/><Relationship Id="rId65" Type="http://schemas.openxmlformats.org/officeDocument/2006/relationships/tags" Target="../tags/tag807.xml"/><Relationship Id="rId64" Type="http://schemas.openxmlformats.org/officeDocument/2006/relationships/tags" Target="../tags/tag806.xml"/><Relationship Id="rId63" Type="http://schemas.openxmlformats.org/officeDocument/2006/relationships/tags" Target="../tags/tag805.xml"/><Relationship Id="rId62" Type="http://schemas.openxmlformats.org/officeDocument/2006/relationships/tags" Target="../tags/tag804.xml"/><Relationship Id="rId61" Type="http://schemas.openxmlformats.org/officeDocument/2006/relationships/tags" Target="../tags/tag803.xml"/><Relationship Id="rId60" Type="http://schemas.openxmlformats.org/officeDocument/2006/relationships/tags" Target="../tags/tag802.xml"/><Relationship Id="rId6" Type="http://schemas.openxmlformats.org/officeDocument/2006/relationships/tags" Target="../tags/tag748.xml"/><Relationship Id="rId59" Type="http://schemas.openxmlformats.org/officeDocument/2006/relationships/tags" Target="../tags/tag801.xml"/><Relationship Id="rId58" Type="http://schemas.openxmlformats.org/officeDocument/2006/relationships/tags" Target="../tags/tag800.xml"/><Relationship Id="rId57" Type="http://schemas.openxmlformats.org/officeDocument/2006/relationships/tags" Target="../tags/tag799.xml"/><Relationship Id="rId56" Type="http://schemas.openxmlformats.org/officeDocument/2006/relationships/tags" Target="../tags/tag798.xml"/><Relationship Id="rId55" Type="http://schemas.openxmlformats.org/officeDocument/2006/relationships/tags" Target="../tags/tag797.xml"/><Relationship Id="rId54" Type="http://schemas.openxmlformats.org/officeDocument/2006/relationships/tags" Target="../tags/tag796.xml"/><Relationship Id="rId53" Type="http://schemas.openxmlformats.org/officeDocument/2006/relationships/tags" Target="../tags/tag795.xml"/><Relationship Id="rId52" Type="http://schemas.openxmlformats.org/officeDocument/2006/relationships/tags" Target="../tags/tag794.xml"/><Relationship Id="rId51" Type="http://schemas.openxmlformats.org/officeDocument/2006/relationships/tags" Target="../tags/tag793.xml"/><Relationship Id="rId50" Type="http://schemas.openxmlformats.org/officeDocument/2006/relationships/tags" Target="../tags/tag792.xml"/><Relationship Id="rId5" Type="http://schemas.openxmlformats.org/officeDocument/2006/relationships/tags" Target="../tags/tag747.xml"/><Relationship Id="rId49" Type="http://schemas.openxmlformats.org/officeDocument/2006/relationships/tags" Target="../tags/tag791.xml"/><Relationship Id="rId48" Type="http://schemas.openxmlformats.org/officeDocument/2006/relationships/tags" Target="../tags/tag790.xml"/><Relationship Id="rId47" Type="http://schemas.openxmlformats.org/officeDocument/2006/relationships/tags" Target="../tags/tag789.xml"/><Relationship Id="rId46" Type="http://schemas.openxmlformats.org/officeDocument/2006/relationships/tags" Target="../tags/tag788.xml"/><Relationship Id="rId45" Type="http://schemas.openxmlformats.org/officeDocument/2006/relationships/tags" Target="../tags/tag787.xml"/><Relationship Id="rId44" Type="http://schemas.openxmlformats.org/officeDocument/2006/relationships/tags" Target="../tags/tag786.xml"/><Relationship Id="rId43" Type="http://schemas.openxmlformats.org/officeDocument/2006/relationships/tags" Target="../tags/tag785.xml"/><Relationship Id="rId42" Type="http://schemas.openxmlformats.org/officeDocument/2006/relationships/tags" Target="../tags/tag784.xml"/><Relationship Id="rId41" Type="http://schemas.openxmlformats.org/officeDocument/2006/relationships/tags" Target="../tags/tag783.xml"/><Relationship Id="rId40" Type="http://schemas.openxmlformats.org/officeDocument/2006/relationships/tags" Target="../tags/tag782.xml"/><Relationship Id="rId4" Type="http://schemas.openxmlformats.org/officeDocument/2006/relationships/tags" Target="../tags/tag746.xml"/><Relationship Id="rId39" Type="http://schemas.openxmlformats.org/officeDocument/2006/relationships/tags" Target="../tags/tag781.xml"/><Relationship Id="rId38" Type="http://schemas.openxmlformats.org/officeDocument/2006/relationships/tags" Target="../tags/tag780.xml"/><Relationship Id="rId37" Type="http://schemas.openxmlformats.org/officeDocument/2006/relationships/tags" Target="../tags/tag779.xml"/><Relationship Id="rId36" Type="http://schemas.openxmlformats.org/officeDocument/2006/relationships/tags" Target="../tags/tag778.xml"/><Relationship Id="rId35" Type="http://schemas.openxmlformats.org/officeDocument/2006/relationships/tags" Target="../tags/tag777.xml"/><Relationship Id="rId34" Type="http://schemas.openxmlformats.org/officeDocument/2006/relationships/tags" Target="../tags/tag776.xml"/><Relationship Id="rId33" Type="http://schemas.openxmlformats.org/officeDocument/2006/relationships/tags" Target="../tags/tag775.xml"/><Relationship Id="rId32" Type="http://schemas.openxmlformats.org/officeDocument/2006/relationships/tags" Target="../tags/tag774.xml"/><Relationship Id="rId31" Type="http://schemas.openxmlformats.org/officeDocument/2006/relationships/tags" Target="../tags/tag773.xml"/><Relationship Id="rId30" Type="http://schemas.openxmlformats.org/officeDocument/2006/relationships/tags" Target="../tags/tag772.xml"/><Relationship Id="rId3" Type="http://schemas.openxmlformats.org/officeDocument/2006/relationships/tags" Target="../tags/tag745.xml"/><Relationship Id="rId29" Type="http://schemas.openxmlformats.org/officeDocument/2006/relationships/tags" Target="../tags/tag771.xml"/><Relationship Id="rId28" Type="http://schemas.openxmlformats.org/officeDocument/2006/relationships/tags" Target="../tags/tag770.xml"/><Relationship Id="rId27" Type="http://schemas.openxmlformats.org/officeDocument/2006/relationships/tags" Target="../tags/tag769.xml"/><Relationship Id="rId26" Type="http://schemas.openxmlformats.org/officeDocument/2006/relationships/tags" Target="../tags/tag768.xml"/><Relationship Id="rId25" Type="http://schemas.openxmlformats.org/officeDocument/2006/relationships/tags" Target="../tags/tag767.xml"/><Relationship Id="rId24" Type="http://schemas.openxmlformats.org/officeDocument/2006/relationships/tags" Target="../tags/tag766.xml"/><Relationship Id="rId23" Type="http://schemas.openxmlformats.org/officeDocument/2006/relationships/tags" Target="../tags/tag765.xml"/><Relationship Id="rId22" Type="http://schemas.openxmlformats.org/officeDocument/2006/relationships/tags" Target="../tags/tag764.xml"/><Relationship Id="rId21" Type="http://schemas.openxmlformats.org/officeDocument/2006/relationships/tags" Target="../tags/tag763.xml"/><Relationship Id="rId20" Type="http://schemas.openxmlformats.org/officeDocument/2006/relationships/tags" Target="../tags/tag762.xml"/><Relationship Id="rId2" Type="http://schemas.openxmlformats.org/officeDocument/2006/relationships/tags" Target="../tags/tag744.xml"/><Relationship Id="rId19" Type="http://schemas.openxmlformats.org/officeDocument/2006/relationships/tags" Target="../tags/tag761.xml"/><Relationship Id="rId18" Type="http://schemas.openxmlformats.org/officeDocument/2006/relationships/tags" Target="../tags/tag760.xml"/><Relationship Id="rId17" Type="http://schemas.openxmlformats.org/officeDocument/2006/relationships/tags" Target="../tags/tag759.xml"/><Relationship Id="rId16" Type="http://schemas.openxmlformats.org/officeDocument/2006/relationships/tags" Target="../tags/tag758.xml"/><Relationship Id="rId15" Type="http://schemas.openxmlformats.org/officeDocument/2006/relationships/tags" Target="../tags/tag757.xml"/><Relationship Id="rId14" Type="http://schemas.openxmlformats.org/officeDocument/2006/relationships/tags" Target="../tags/tag756.xml"/><Relationship Id="rId138" Type="http://schemas.openxmlformats.org/officeDocument/2006/relationships/tags" Target="../tags/tag880.xml"/><Relationship Id="rId137" Type="http://schemas.openxmlformats.org/officeDocument/2006/relationships/tags" Target="../tags/tag879.xml"/><Relationship Id="rId136" Type="http://schemas.openxmlformats.org/officeDocument/2006/relationships/tags" Target="../tags/tag878.xml"/><Relationship Id="rId135" Type="http://schemas.openxmlformats.org/officeDocument/2006/relationships/tags" Target="../tags/tag877.xml"/><Relationship Id="rId134" Type="http://schemas.openxmlformats.org/officeDocument/2006/relationships/tags" Target="../tags/tag876.xml"/><Relationship Id="rId133" Type="http://schemas.openxmlformats.org/officeDocument/2006/relationships/tags" Target="../tags/tag875.xml"/><Relationship Id="rId132" Type="http://schemas.openxmlformats.org/officeDocument/2006/relationships/tags" Target="../tags/tag874.xml"/><Relationship Id="rId131" Type="http://schemas.openxmlformats.org/officeDocument/2006/relationships/tags" Target="../tags/tag873.xml"/><Relationship Id="rId130" Type="http://schemas.openxmlformats.org/officeDocument/2006/relationships/tags" Target="../tags/tag872.xml"/><Relationship Id="rId13" Type="http://schemas.openxmlformats.org/officeDocument/2006/relationships/tags" Target="../tags/tag755.xml"/><Relationship Id="rId129" Type="http://schemas.openxmlformats.org/officeDocument/2006/relationships/tags" Target="../tags/tag871.xml"/><Relationship Id="rId128" Type="http://schemas.openxmlformats.org/officeDocument/2006/relationships/tags" Target="../tags/tag870.xml"/><Relationship Id="rId127" Type="http://schemas.openxmlformats.org/officeDocument/2006/relationships/tags" Target="../tags/tag869.xml"/><Relationship Id="rId126" Type="http://schemas.openxmlformats.org/officeDocument/2006/relationships/tags" Target="../tags/tag868.xml"/><Relationship Id="rId125" Type="http://schemas.openxmlformats.org/officeDocument/2006/relationships/tags" Target="../tags/tag867.xml"/><Relationship Id="rId124" Type="http://schemas.openxmlformats.org/officeDocument/2006/relationships/tags" Target="../tags/tag866.xml"/><Relationship Id="rId123" Type="http://schemas.openxmlformats.org/officeDocument/2006/relationships/tags" Target="../tags/tag865.xml"/><Relationship Id="rId122" Type="http://schemas.openxmlformats.org/officeDocument/2006/relationships/tags" Target="../tags/tag864.xml"/><Relationship Id="rId121" Type="http://schemas.openxmlformats.org/officeDocument/2006/relationships/tags" Target="../tags/tag863.xml"/><Relationship Id="rId120" Type="http://schemas.openxmlformats.org/officeDocument/2006/relationships/tags" Target="../tags/tag862.xml"/><Relationship Id="rId12" Type="http://schemas.openxmlformats.org/officeDocument/2006/relationships/tags" Target="../tags/tag754.xml"/><Relationship Id="rId119" Type="http://schemas.openxmlformats.org/officeDocument/2006/relationships/tags" Target="../tags/tag861.xml"/><Relationship Id="rId118" Type="http://schemas.openxmlformats.org/officeDocument/2006/relationships/tags" Target="../tags/tag860.xml"/><Relationship Id="rId117" Type="http://schemas.openxmlformats.org/officeDocument/2006/relationships/tags" Target="../tags/tag859.xml"/><Relationship Id="rId116" Type="http://schemas.openxmlformats.org/officeDocument/2006/relationships/tags" Target="../tags/tag858.xml"/><Relationship Id="rId115" Type="http://schemas.openxmlformats.org/officeDocument/2006/relationships/tags" Target="../tags/tag857.xml"/><Relationship Id="rId114" Type="http://schemas.openxmlformats.org/officeDocument/2006/relationships/tags" Target="../tags/tag856.xml"/><Relationship Id="rId113" Type="http://schemas.openxmlformats.org/officeDocument/2006/relationships/tags" Target="../tags/tag855.xml"/><Relationship Id="rId112" Type="http://schemas.openxmlformats.org/officeDocument/2006/relationships/tags" Target="../tags/tag854.xml"/><Relationship Id="rId111" Type="http://schemas.openxmlformats.org/officeDocument/2006/relationships/tags" Target="../tags/tag853.xml"/><Relationship Id="rId110" Type="http://schemas.openxmlformats.org/officeDocument/2006/relationships/tags" Target="../tags/tag852.xml"/><Relationship Id="rId11" Type="http://schemas.openxmlformats.org/officeDocument/2006/relationships/tags" Target="../tags/tag753.xml"/><Relationship Id="rId109" Type="http://schemas.openxmlformats.org/officeDocument/2006/relationships/tags" Target="../tags/tag851.xml"/><Relationship Id="rId108" Type="http://schemas.openxmlformats.org/officeDocument/2006/relationships/tags" Target="../tags/tag850.xml"/><Relationship Id="rId107" Type="http://schemas.openxmlformats.org/officeDocument/2006/relationships/tags" Target="../tags/tag849.xml"/><Relationship Id="rId106" Type="http://schemas.openxmlformats.org/officeDocument/2006/relationships/tags" Target="../tags/tag848.xml"/><Relationship Id="rId105" Type="http://schemas.openxmlformats.org/officeDocument/2006/relationships/tags" Target="../tags/tag847.xml"/><Relationship Id="rId104" Type="http://schemas.openxmlformats.org/officeDocument/2006/relationships/tags" Target="../tags/tag846.xml"/><Relationship Id="rId103" Type="http://schemas.openxmlformats.org/officeDocument/2006/relationships/tags" Target="../tags/tag845.xml"/><Relationship Id="rId102" Type="http://schemas.openxmlformats.org/officeDocument/2006/relationships/tags" Target="../tags/tag844.xml"/><Relationship Id="rId101" Type="http://schemas.openxmlformats.org/officeDocument/2006/relationships/tags" Target="../tags/tag843.xml"/><Relationship Id="rId100" Type="http://schemas.openxmlformats.org/officeDocument/2006/relationships/tags" Target="../tags/tag842.xml"/><Relationship Id="rId10" Type="http://schemas.openxmlformats.org/officeDocument/2006/relationships/tags" Target="../tags/tag752.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9" Type="http://schemas.openxmlformats.org/officeDocument/2006/relationships/tags" Target="../tags/tag978.xml"/><Relationship Id="rId98" Type="http://schemas.openxmlformats.org/officeDocument/2006/relationships/tags" Target="../tags/tag977.xml"/><Relationship Id="rId97" Type="http://schemas.openxmlformats.org/officeDocument/2006/relationships/tags" Target="../tags/tag976.xml"/><Relationship Id="rId96" Type="http://schemas.openxmlformats.org/officeDocument/2006/relationships/tags" Target="../tags/tag975.xml"/><Relationship Id="rId95" Type="http://schemas.openxmlformats.org/officeDocument/2006/relationships/tags" Target="../tags/tag974.xml"/><Relationship Id="rId94" Type="http://schemas.openxmlformats.org/officeDocument/2006/relationships/tags" Target="../tags/tag973.xml"/><Relationship Id="rId93" Type="http://schemas.openxmlformats.org/officeDocument/2006/relationships/tags" Target="../tags/tag972.xml"/><Relationship Id="rId92" Type="http://schemas.openxmlformats.org/officeDocument/2006/relationships/tags" Target="../tags/tag971.xml"/><Relationship Id="rId91" Type="http://schemas.openxmlformats.org/officeDocument/2006/relationships/tags" Target="../tags/tag970.xml"/><Relationship Id="rId90" Type="http://schemas.openxmlformats.org/officeDocument/2006/relationships/tags" Target="../tags/tag969.xml"/><Relationship Id="rId9" Type="http://schemas.openxmlformats.org/officeDocument/2006/relationships/tags" Target="../tags/tag888.xml"/><Relationship Id="rId89" Type="http://schemas.openxmlformats.org/officeDocument/2006/relationships/tags" Target="../tags/tag968.xml"/><Relationship Id="rId88" Type="http://schemas.openxmlformats.org/officeDocument/2006/relationships/tags" Target="../tags/tag967.xml"/><Relationship Id="rId87" Type="http://schemas.openxmlformats.org/officeDocument/2006/relationships/tags" Target="../tags/tag966.xml"/><Relationship Id="rId86" Type="http://schemas.openxmlformats.org/officeDocument/2006/relationships/tags" Target="../tags/tag965.xml"/><Relationship Id="rId85" Type="http://schemas.openxmlformats.org/officeDocument/2006/relationships/tags" Target="../tags/tag964.xml"/><Relationship Id="rId84" Type="http://schemas.openxmlformats.org/officeDocument/2006/relationships/tags" Target="../tags/tag963.xml"/><Relationship Id="rId83" Type="http://schemas.openxmlformats.org/officeDocument/2006/relationships/tags" Target="../tags/tag962.xml"/><Relationship Id="rId82" Type="http://schemas.openxmlformats.org/officeDocument/2006/relationships/tags" Target="../tags/tag961.xml"/><Relationship Id="rId81" Type="http://schemas.openxmlformats.org/officeDocument/2006/relationships/tags" Target="../tags/tag960.xml"/><Relationship Id="rId80" Type="http://schemas.openxmlformats.org/officeDocument/2006/relationships/tags" Target="../tags/tag959.xml"/><Relationship Id="rId8" Type="http://schemas.openxmlformats.org/officeDocument/2006/relationships/tags" Target="../tags/tag887.xml"/><Relationship Id="rId79" Type="http://schemas.openxmlformats.org/officeDocument/2006/relationships/tags" Target="../tags/tag958.xml"/><Relationship Id="rId78" Type="http://schemas.openxmlformats.org/officeDocument/2006/relationships/tags" Target="../tags/tag957.xml"/><Relationship Id="rId77" Type="http://schemas.openxmlformats.org/officeDocument/2006/relationships/tags" Target="../tags/tag956.xml"/><Relationship Id="rId76" Type="http://schemas.openxmlformats.org/officeDocument/2006/relationships/tags" Target="../tags/tag955.xml"/><Relationship Id="rId75" Type="http://schemas.openxmlformats.org/officeDocument/2006/relationships/tags" Target="../tags/tag954.xml"/><Relationship Id="rId74" Type="http://schemas.openxmlformats.org/officeDocument/2006/relationships/tags" Target="../tags/tag953.xml"/><Relationship Id="rId73" Type="http://schemas.openxmlformats.org/officeDocument/2006/relationships/tags" Target="../tags/tag952.xml"/><Relationship Id="rId72" Type="http://schemas.openxmlformats.org/officeDocument/2006/relationships/tags" Target="../tags/tag951.xml"/><Relationship Id="rId71" Type="http://schemas.openxmlformats.org/officeDocument/2006/relationships/tags" Target="../tags/tag950.xml"/><Relationship Id="rId70" Type="http://schemas.openxmlformats.org/officeDocument/2006/relationships/tags" Target="../tags/tag949.xml"/><Relationship Id="rId7" Type="http://schemas.openxmlformats.org/officeDocument/2006/relationships/tags" Target="../tags/tag886.xml"/><Relationship Id="rId69" Type="http://schemas.openxmlformats.org/officeDocument/2006/relationships/tags" Target="../tags/tag948.xml"/><Relationship Id="rId68" Type="http://schemas.openxmlformats.org/officeDocument/2006/relationships/tags" Target="../tags/tag947.xml"/><Relationship Id="rId67" Type="http://schemas.openxmlformats.org/officeDocument/2006/relationships/tags" Target="../tags/tag946.xml"/><Relationship Id="rId66" Type="http://schemas.openxmlformats.org/officeDocument/2006/relationships/tags" Target="../tags/tag945.xml"/><Relationship Id="rId65" Type="http://schemas.openxmlformats.org/officeDocument/2006/relationships/tags" Target="../tags/tag944.xml"/><Relationship Id="rId64" Type="http://schemas.openxmlformats.org/officeDocument/2006/relationships/tags" Target="../tags/tag943.xml"/><Relationship Id="rId63" Type="http://schemas.openxmlformats.org/officeDocument/2006/relationships/tags" Target="../tags/tag942.xml"/><Relationship Id="rId62" Type="http://schemas.openxmlformats.org/officeDocument/2006/relationships/tags" Target="../tags/tag941.xml"/><Relationship Id="rId61" Type="http://schemas.openxmlformats.org/officeDocument/2006/relationships/tags" Target="../tags/tag940.xml"/><Relationship Id="rId60" Type="http://schemas.openxmlformats.org/officeDocument/2006/relationships/tags" Target="../tags/tag939.xml"/><Relationship Id="rId6" Type="http://schemas.openxmlformats.org/officeDocument/2006/relationships/tags" Target="../tags/tag885.xml"/><Relationship Id="rId59" Type="http://schemas.openxmlformats.org/officeDocument/2006/relationships/tags" Target="../tags/tag938.xml"/><Relationship Id="rId58" Type="http://schemas.openxmlformats.org/officeDocument/2006/relationships/tags" Target="../tags/tag937.xml"/><Relationship Id="rId57" Type="http://schemas.openxmlformats.org/officeDocument/2006/relationships/tags" Target="../tags/tag936.xml"/><Relationship Id="rId56" Type="http://schemas.openxmlformats.org/officeDocument/2006/relationships/tags" Target="../tags/tag935.xml"/><Relationship Id="rId55" Type="http://schemas.openxmlformats.org/officeDocument/2006/relationships/tags" Target="../tags/tag934.xml"/><Relationship Id="rId54" Type="http://schemas.openxmlformats.org/officeDocument/2006/relationships/tags" Target="../tags/tag933.xml"/><Relationship Id="rId53" Type="http://schemas.openxmlformats.org/officeDocument/2006/relationships/tags" Target="../tags/tag932.xml"/><Relationship Id="rId52" Type="http://schemas.openxmlformats.org/officeDocument/2006/relationships/tags" Target="../tags/tag931.xml"/><Relationship Id="rId51" Type="http://schemas.openxmlformats.org/officeDocument/2006/relationships/tags" Target="../tags/tag930.xml"/><Relationship Id="rId50" Type="http://schemas.openxmlformats.org/officeDocument/2006/relationships/tags" Target="../tags/tag929.xml"/><Relationship Id="rId5" Type="http://schemas.openxmlformats.org/officeDocument/2006/relationships/tags" Target="../tags/tag884.xml"/><Relationship Id="rId49" Type="http://schemas.openxmlformats.org/officeDocument/2006/relationships/tags" Target="../tags/tag928.xml"/><Relationship Id="rId48" Type="http://schemas.openxmlformats.org/officeDocument/2006/relationships/tags" Target="../tags/tag927.xml"/><Relationship Id="rId47" Type="http://schemas.openxmlformats.org/officeDocument/2006/relationships/tags" Target="../tags/tag926.xml"/><Relationship Id="rId46" Type="http://schemas.openxmlformats.org/officeDocument/2006/relationships/tags" Target="../tags/tag925.xml"/><Relationship Id="rId45" Type="http://schemas.openxmlformats.org/officeDocument/2006/relationships/tags" Target="../tags/tag924.xml"/><Relationship Id="rId44" Type="http://schemas.openxmlformats.org/officeDocument/2006/relationships/tags" Target="../tags/tag923.xml"/><Relationship Id="rId43" Type="http://schemas.openxmlformats.org/officeDocument/2006/relationships/tags" Target="../tags/tag922.xml"/><Relationship Id="rId42" Type="http://schemas.openxmlformats.org/officeDocument/2006/relationships/tags" Target="../tags/tag921.xml"/><Relationship Id="rId41" Type="http://schemas.openxmlformats.org/officeDocument/2006/relationships/tags" Target="../tags/tag920.xml"/><Relationship Id="rId40" Type="http://schemas.openxmlformats.org/officeDocument/2006/relationships/tags" Target="../tags/tag919.xml"/><Relationship Id="rId4" Type="http://schemas.openxmlformats.org/officeDocument/2006/relationships/tags" Target="../tags/tag883.xml"/><Relationship Id="rId39" Type="http://schemas.openxmlformats.org/officeDocument/2006/relationships/tags" Target="../tags/tag918.xml"/><Relationship Id="rId38" Type="http://schemas.openxmlformats.org/officeDocument/2006/relationships/tags" Target="../tags/tag917.xml"/><Relationship Id="rId37" Type="http://schemas.openxmlformats.org/officeDocument/2006/relationships/tags" Target="../tags/tag916.xml"/><Relationship Id="rId36" Type="http://schemas.openxmlformats.org/officeDocument/2006/relationships/tags" Target="../tags/tag915.xml"/><Relationship Id="rId35" Type="http://schemas.openxmlformats.org/officeDocument/2006/relationships/tags" Target="../tags/tag914.xml"/><Relationship Id="rId34" Type="http://schemas.openxmlformats.org/officeDocument/2006/relationships/tags" Target="../tags/tag913.xml"/><Relationship Id="rId33" Type="http://schemas.openxmlformats.org/officeDocument/2006/relationships/tags" Target="../tags/tag912.xml"/><Relationship Id="rId32" Type="http://schemas.openxmlformats.org/officeDocument/2006/relationships/tags" Target="../tags/tag911.xml"/><Relationship Id="rId31" Type="http://schemas.openxmlformats.org/officeDocument/2006/relationships/tags" Target="../tags/tag910.xml"/><Relationship Id="rId30" Type="http://schemas.openxmlformats.org/officeDocument/2006/relationships/tags" Target="../tags/tag909.xml"/><Relationship Id="rId3" Type="http://schemas.openxmlformats.org/officeDocument/2006/relationships/tags" Target="../tags/tag882.xml"/><Relationship Id="rId29" Type="http://schemas.openxmlformats.org/officeDocument/2006/relationships/tags" Target="../tags/tag908.xml"/><Relationship Id="rId28" Type="http://schemas.openxmlformats.org/officeDocument/2006/relationships/tags" Target="../tags/tag907.xml"/><Relationship Id="rId27" Type="http://schemas.openxmlformats.org/officeDocument/2006/relationships/tags" Target="../tags/tag906.xml"/><Relationship Id="rId26" Type="http://schemas.openxmlformats.org/officeDocument/2006/relationships/tags" Target="../tags/tag905.xml"/><Relationship Id="rId25" Type="http://schemas.openxmlformats.org/officeDocument/2006/relationships/tags" Target="../tags/tag904.xml"/><Relationship Id="rId24" Type="http://schemas.openxmlformats.org/officeDocument/2006/relationships/tags" Target="../tags/tag903.xml"/><Relationship Id="rId23" Type="http://schemas.openxmlformats.org/officeDocument/2006/relationships/tags" Target="../tags/tag902.xml"/><Relationship Id="rId22" Type="http://schemas.openxmlformats.org/officeDocument/2006/relationships/tags" Target="../tags/tag901.xml"/><Relationship Id="rId21" Type="http://schemas.openxmlformats.org/officeDocument/2006/relationships/tags" Target="../tags/tag900.xml"/><Relationship Id="rId20" Type="http://schemas.openxmlformats.org/officeDocument/2006/relationships/tags" Target="../tags/tag899.xml"/><Relationship Id="rId2" Type="http://schemas.openxmlformats.org/officeDocument/2006/relationships/tags" Target="../tags/tag881.xml"/><Relationship Id="rId19" Type="http://schemas.openxmlformats.org/officeDocument/2006/relationships/tags" Target="../tags/tag898.xml"/><Relationship Id="rId18" Type="http://schemas.openxmlformats.org/officeDocument/2006/relationships/tags" Target="../tags/tag897.xml"/><Relationship Id="rId17" Type="http://schemas.openxmlformats.org/officeDocument/2006/relationships/tags" Target="../tags/tag896.xml"/><Relationship Id="rId16" Type="http://schemas.openxmlformats.org/officeDocument/2006/relationships/tags" Target="../tags/tag895.xml"/><Relationship Id="rId15" Type="http://schemas.openxmlformats.org/officeDocument/2006/relationships/tags" Target="../tags/tag894.xml"/><Relationship Id="rId140" Type="http://schemas.openxmlformats.org/officeDocument/2006/relationships/tags" Target="../tags/tag1019.xml"/><Relationship Id="rId14" Type="http://schemas.openxmlformats.org/officeDocument/2006/relationships/tags" Target="../tags/tag893.xml"/><Relationship Id="rId139" Type="http://schemas.openxmlformats.org/officeDocument/2006/relationships/tags" Target="../tags/tag1018.xml"/><Relationship Id="rId138" Type="http://schemas.openxmlformats.org/officeDocument/2006/relationships/tags" Target="../tags/tag1017.xml"/><Relationship Id="rId137" Type="http://schemas.openxmlformats.org/officeDocument/2006/relationships/tags" Target="../tags/tag1016.xml"/><Relationship Id="rId136" Type="http://schemas.openxmlformats.org/officeDocument/2006/relationships/tags" Target="../tags/tag1015.xml"/><Relationship Id="rId135" Type="http://schemas.openxmlformats.org/officeDocument/2006/relationships/tags" Target="../tags/tag1014.xml"/><Relationship Id="rId134" Type="http://schemas.openxmlformats.org/officeDocument/2006/relationships/tags" Target="../tags/tag1013.xml"/><Relationship Id="rId133" Type="http://schemas.openxmlformats.org/officeDocument/2006/relationships/tags" Target="../tags/tag1012.xml"/><Relationship Id="rId132" Type="http://schemas.openxmlformats.org/officeDocument/2006/relationships/tags" Target="../tags/tag1011.xml"/><Relationship Id="rId131" Type="http://schemas.openxmlformats.org/officeDocument/2006/relationships/tags" Target="../tags/tag1010.xml"/><Relationship Id="rId130" Type="http://schemas.openxmlformats.org/officeDocument/2006/relationships/tags" Target="../tags/tag1009.xml"/><Relationship Id="rId13" Type="http://schemas.openxmlformats.org/officeDocument/2006/relationships/tags" Target="../tags/tag892.xml"/><Relationship Id="rId129" Type="http://schemas.openxmlformats.org/officeDocument/2006/relationships/tags" Target="../tags/tag1008.xml"/><Relationship Id="rId128" Type="http://schemas.openxmlformats.org/officeDocument/2006/relationships/tags" Target="../tags/tag1007.xml"/><Relationship Id="rId127" Type="http://schemas.openxmlformats.org/officeDocument/2006/relationships/tags" Target="../tags/tag1006.xml"/><Relationship Id="rId126" Type="http://schemas.openxmlformats.org/officeDocument/2006/relationships/tags" Target="../tags/tag1005.xml"/><Relationship Id="rId125" Type="http://schemas.openxmlformats.org/officeDocument/2006/relationships/tags" Target="../tags/tag1004.xml"/><Relationship Id="rId124" Type="http://schemas.openxmlformats.org/officeDocument/2006/relationships/tags" Target="../tags/tag1003.xml"/><Relationship Id="rId123" Type="http://schemas.openxmlformats.org/officeDocument/2006/relationships/tags" Target="../tags/tag1002.xml"/><Relationship Id="rId122" Type="http://schemas.openxmlformats.org/officeDocument/2006/relationships/tags" Target="../tags/tag1001.xml"/><Relationship Id="rId121" Type="http://schemas.openxmlformats.org/officeDocument/2006/relationships/tags" Target="../tags/tag1000.xml"/><Relationship Id="rId120" Type="http://schemas.openxmlformats.org/officeDocument/2006/relationships/tags" Target="../tags/tag999.xml"/><Relationship Id="rId12" Type="http://schemas.openxmlformats.org/officeDocument/2006/relationships/tags" Target="../tags/tag891.xml"/><Relationship Id="rId119" Type="http://schemas.openxmlformats.org/officeDocument/2006/relationships/tags" Target="../tags/tag998.xml"/><Relationship Id="rId118" Type="http://schemas.openxmlformats.org/officeDocument/2006/relationships/tags" Target="../tags/tag997.xml"/><Relationship Id="rId117" Type="http://schemas.openxmlformats.org/officeDocument/2006/relationships/tags" Target="../tags/tag996.xml"/><Relationship Id="rId116" Type="http://schemas.openxmlformats.org/officeDocument/2006/relationships/tags" Target="../tags/tag995.xml"/><Relationship Id="rId115" Type="http://schemas.openxmlformats.org/officeDocument/2006/relationships/tags" Target="../tags/tag994.xml"/><Relationship Id="rId114" Type="http://schemas.openxmlformats.org/officeDocument/2006/relationships/tags" Target="../tags/tag993.xml"/><Relationship Id="rId113" Type="http://schemas.openxmlformats.org/officeDocument/2006/relationships/tags" Target="../tags/tag992.xml"/><Relationship Id="rId112" Type="http://schemas.openxmlformats.org/officeDocument/2006/relationships/tags" Target="../tags/tag991.xml"/><Relationship Id="rId111" Type="http://schemas.openxmlformats.org/officeDocument/2006/relationships/tags" Target="../tags/tag990.xml"/><Relationship Id="rId110" Type="http://schemas.openxmlformats.org/officeDocument/2006/relationships/tags" Target="../tags/tag989.xml"/><Relationship Id="rId11" Type="http://schemas.openxmlformats.org/officeDocument/2006/relationships/tags" Target="../tags/tag890.xml"/><Relationship Id="rId109" Type="http://schemas.openxmlformats.org/officeDocument/2006/relationships/tags" Target="../tags/tag988.xml"/><Relationship Id="rId108" Type="http://schemas.openxmlformats.org/officeDocument/2006/relationships/tags" Target="../tags/tag987.xml"/><Relationship Id="rId107" Type="http://schemas.openxmlformats.org/officeDocument/2006/relationships/tags" Target="../tags/tag986.xml"/><Relationship Id="rId106" Type="http://schemas.openxmlformats.org/officeDocument/2006/relationships/tags" Target="../tags/tag985.xml"/><Relationship Id="rId105" Type="http://schemas.openxmlformats.org/officeDocument/2006/relationships/tags" Target="../tags/tag984.xml"/><Relationship Id="rId104" Type="http://schemas.openxmlformats.org/officeDocument/2006/relationships/tags" Target="../tags/tag983.xml"/><Relationship Id="rId103" Type="http://schemas.openxmlformats.org/officeDocument/2006/relationships/tags" Target="../tags/tag982.xml"/><Relationship Id="rId102" Type="http://schemas.openxmlformats.org/officeDocument/2006/relationships/tags" Target="../tags/tag981.xml"/><Relationship Id="rId101" Type="http://schemas.openxmlformats.org/officeDocument/2006/relationships/tags" Target="../tags/tag980.xml"/><Relationship Id="rId100" Type="http://schemas.openxmlformats.org/officeDocument/2006/relationships/tags" Target="../tags/tag979.xml"/><Relationship Id="rId10" Type="http://schemas.openxmlformats.org/officeDocument/2006/relationships/tags" Target="../tags/tag88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26.xml"/><Relationship Id="rId7" Type="http://schemas.openxmlformats.org/officeDocument/2006/relationships/tags" Target="../tags/tag1025.xml"/><Relationship Id="rId6" Type="http://schemas.openxmlformats.org/officeDocument/2006/relationships/tags" Target="../tags/tag1024.xml"/><Relationship Id="rId5" Type="http://schemas.openxmlformats.org/officeDocument/2006/relationships/tags" Target="../tags/tag1023.xml"/><Relationship Id="rId4" Type="http://schemas.openxmlformats.org/officeDocument/2006/relationships/tags" Target="../tags/tag1022.xml"/><Relationship Id="rId3" Type="http://schemas.openxmlformats.org/officeDocument/2006/relationships/tags" Target="../tags/tag1021.xml"/><Relationship Id="rId2" Type="http://schemas.openxmlformats.org/officeDocument/2006/relationships/tags" Target="../tags/tag1020.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34.xml"/><Relationship Id="rId8" Type="http://schemas.openxmlformats.org/officeDocument/2006/relationships/tags" Target="../tags/tag1033.xml"/><Relationship Id="rId7" Type="http://schemas.openxmlformats.org/officeDocument/2006/relationships/tags" Target="../tags/tag1032.xml"/><Relationship Id="rId6" Type="http://schemas.openxmlformats.org/officeDocument/2006/relationships/tags" Target="../tags/tag1031.xml"/><Relationship Id="rId5" Type="http://schemas.openxmlformats.org/officeDocument/2006/relationships/tags" Target="../tags/tag1030.xml"/><Relationship Id="rId4" Type="http://schemas.openxmlformats.org/officeDocument/2006/relationships/tags" Target="../tags/tag1029.xml"/><Relationship Id="rId3" Type="http://schemas.openxmlformats.org/officeDocument/2006/relationships/tags" Target="../tags/tag1028.xml"/><Relationship Id="rId2" Type="http://schemas.openxmlformats.org/officeDocument/2006/relationships/tags" Target="../tags/tag1027.xml"/><Relationship Id="rId10" Type="http://schemas.openxmlformats.org/officeDocument/2006/relationships/tags" Target="../tags/tag1035.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1040.xml"/><Relationship Id="rId5" Type="http://schemas.openxmlformats.org/officeDocument/2006/relationships/tags" Target="../tags/tag1039.xml"/><Relationship Id="rId4" Type="http://schemas.openxmlformats.org/officeDocument/2006/relationships/tags" Target="../tags/tag1038.xml"/><Relationship Id="rId3" Type="http://schemas.openxmlformats.org/officeDocument/2006/relationships/tags" Target="../tags/tag1037.xml"/><Relationship Id="rId2" Type="http://schemas.openxmlformats.org/officeDocument/2006/relationships/tags" Target="../tags/tag103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1044.xml"/><Relationship Id="rId4" Type="http://schemas.openxmlformats.org/officeDocument/2006/relationships/tags" Target="../tags/tag1043.xml"/><Relationship Id="rId3" Type="http://schemas.openxmlformats.org/officeDocument/2006/relationships/tags" Target="../tags/tag1042.xml"/><Relationship Id="rId2" Type="http://schemas.openxmlformats.org/officeDocument/2006/relationships/tags" Target="../tags/tag1041.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051.xml"/><Relationship Id="rId7" Type="http://schemas.openxmlformats.org/officeDocument/2006/relationships/tags" Target="../tags/tag1050.xml"/><Relationship Id="rId6" Type="http://schemas.openxmlformats.org/officeDocument/2006/relationships/tags" Target="../tags/tag1049.xml"/><Relationship Id="rId5" Type="http://schemas.openxmlformats.org/officeDocument/2006/relationships/tags" Target="../tags/tag1048.xml"/><Relationship Id="rId4" Type="http://schemas.openxmlformats.org/officeDocument/2006/relationships/tags" Target="../tags/tag1047.xml"/><Relationship Id="rId3" Type="http://schemas.openxmlformats.org/officeDocument/2006/relationships/tags" Target="../tags/tag1046.xml"/><Relationship Id="rId2" Type="http://schemas.openxmlformats.org/officeDocument/2006/relationships/tags" Target="../tags/tag1045.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057.xml"/><Relationship Id="rId6" Type="http://schemas.openxmlformats.org/officeDocument/2006/relationships/tags" Target="../tags/tag1056.xml"/><Relationship Id="rId5" Type="http://schemas.openxmlformats.org/officeDocument/2006/relationships/tags" Target="../tags/tag1055.xml"/><Relationship Id="rId4" Type="http://schemas.openxmlformats.org/officeDocument/2006/relationships/tags" Target="../tags/tag1054.xml"/><Relationship Id="rId3" Type="http://schemas.openxmlformats.org/officeDocument/2006/relationships/tags" Target="../tags/tag1053.xml"/><Relationship Id="rId2" Type="http://schemas.openxmlformats.org/officeDocument/2006/relationships/tags" Target="../tags/tag105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062.xml"/><Relationship Id="rId5" Type="http://schemas.openxmlformats.org/officeDocument/2006/relationships/tags" Target="../tags/tag1061.xml"/><Relationship Id="rId4" Type="http://schemas.openxmlformats.org/officeDocument/2006/relationships/tags" Target="../tags/tag1060.xml"/><Relationship Id="rId3" Type="http://schemas.openxmlformats.org/officeDocument/2006/relationships/tags" Target="../tags/tag1059.xml"/><Relationship Id="rId2" Type="http://schemas.openxmlformats.org/officeDocument/2006/relationships/tags" Target="../tags/tag105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9" Type="http://schemas.openxmlformats.org/officeDocument/2006/relationships/tags" Target="../tags/tag1160.xml"/><Relationship Id="rId98" Type="http://schemas.openxmlformats.org/officeDocument/2006/relationships/tags" Target="../tags/tag1159.xml"/><Relationship Id="rId97" Type="http://schemas.openxmlformats.org/officeDocument/2006/relationships/tags" Target="../tags/tag1158.xml"/><Relationship Id="rId96" Type="http://schemas.openxmlformats.org/officeDocument/2006/relationships/tags" Target="../tags/tag1157.xml"/><Relationship Id="rId95" Type="http://schemas.openxmlformats.org/officeDocument/2006/relationships/tags" Target="../tags/tag1156.xml"/><Relationship Id="rId94" Type="http://schemas.openxmlformats.org/officeDocument/2006/relationships/tags" Target="../tags/tag1155.xml"/><Relationship Id="rId93" Type="http://schemas.openxmlformats.org/officeDocument/2006/relationships/tags" Target="../tags/tag1154.xml"/><Relationship Id="rId92" Type="http://schemas.openxmlformats.org/officeDocument/2006/relationships/tags" Target="../tags/tag1153.xml"/><Relationship Id="rId91" Type="http://schemas.openxmlformats.org/officeDocument/2006/relationships/tags" Target="../tags/tag1152.xml"/><Relationship Id="rId90" Type="http://schemas.openxmlformats.org/officeDocument/2006/relationships/tags" Target="../tags/tag1151.xml"/><Relationship Id="rId9" Type="http://schemas.openxmlformats.org/officeDocument/2006/relationships/tags" Target="../tags/tag1070.xml"/><Relationship Id="rId89" Type="http://schemas.openxmlformats.org/officeDocument/2006/relationships/tags" Target="../tags/tag1150.xml"/><Relationship Id="rId88" Type="http://schemas.openxmlformats.org/officeDocument/2006/relationships/tags" Target="../tags/tag1149.xml"/><Relationship Id="rId87" Type="http://schemas.openxmlformats.org/officeDocument/2006/relationships/tags" Target="../tags/tag1148.xml"/><Relationship Id="rId86" Type="http://schemas.openxmlformats.org/officeDocument/2006/relationships/tags" Target="../tags/tag1147.xml"/><Relationship Id="rId85" Type="http://schemas.openxmlformats.org/officeDocument/2006/relationships/tags" Target="../tags/tag1146.xml"/><Relationship Id="rId84" Type="http://schemas.openxmlformats.org/officeDocument/2006/relationships/tags" Target="../tags/tag1145.xml"/><Relationship Id="rId83" Type="http://schemas.openxmlformats.org/officeDocument/2006/relationships/tags" Target="../tags/tag1144.xml"/><Relationship Id="rId82" Type="http://schemas.openxmlformats.org/officeDocument/2006/relationships/tags" Target="../tags/tag1143.xml"/><Relationship Id="rId81" Type="http://schemas.openxmlformats.org/officeDocument/2006/relationships/tags" Target="../tags/tag1142.xml"/><Relationship Id="rId80" Type="http://schemas.openxmlformats.org/officeDocument/2006/relationships/tags" Target="../tags/tag1141.xml"/><Relationship Id="rId8" Type="http://schemas.openxmlformats.org/officeDocument/2006/relationships/tags" Target="../tags/tag1069.xml"/><Relationship Id="rId79" Type="http://schemas.openxmlformats.org/officeDocument/2006/relationships/tags" Target="../tags/tag1140.xml"/><Relationship Id="rId78" Type="http://schemas.openxmlformats.org/officeDocument/2006/relationships/tags" Target="../tags/tag1139.xml"/><Relationship Id="rId77" Type="http://schemas.openxmlformats.org/officeDocument/2006/relationships/tags" Target="../tags/tag1138.xml"/><Relationship Id="rId76" Type="http://schemas.openxmlformats.org/officeDocument/2006/relationships/tags" Target="../tags/tag1137.xml"/><Relationship Id="rId75" Type="http://schemas.openxmlformats.org/officeDocument/2006/relationships/tags" Target="../tags/tag1136.xml"/><Relationship Id="rId74" Type="http://schemas.openxmlformats.org/officeDocument/2006/relationships/tags" Target="../tags/tag1135.xml"/><Relationship Id="rId73" Type="http://schemas.openxmlformats.org/officeDocument/2006/relationships/tags" Target="../tags/tag1134.xml"/><Relationship Id="rId72" Type="http://schemas.openxmlformats.org/officeDocument/2006/relationships/tags" Target="../tags/tag1133.xml"/><Relationship Id="rId71" Type="http://schemas.openxmlformats.org/officeDocument/2006/relationships/tags" Target="../tags/tag1132.xml"/><Relationship Id="rId70" Type="http://schemas.openxmlformats.org/officeDocument/2006/relationships/tags" Target="../tags/tag1131.xml"/><Relationship Id="rId7" Type="http://schemas.openxmlformats.org/officeDocument/2006/relationships/tags" Target="../tags/tag1068.xml"/><Relationship Id="rId69" Type="http://schemas.openxmlformats.org/officeDocument/2006/relationships/tags" Target="../tags/tag1130.xml"/><Relationship Id="rId68" Type="http://schemas.openxmlformats.org/officeDocument/2006/relationships/tags" Target="../tags/tag1129.xml"/><Relationship Id="rId67" Type="http://schemas.openxmlformats.org/officeDocument/2006/relationships/tags" Target="../tags/tag1128.xml"/><Relationship Id="rId66" Type="http://schemas.openxmlformats.org/officeDocument/2006/relationships/tags" Target="../tags/tag1127.xml"/><Relationship Id="rId65" Type="http://schemas.openxmlformats.org/officeDocument/2006/relationships/tags" Target="../tags/tag1126.xml"/><Relationship Id="rId64" Type="http://schemas.openxmlformats.org/officeDocument/2006/relationships/tags" Target="../tags/tag1125.xml"/><Relationship Id="rId63" Type="http://schemas.openxmlformats.org/officeDocument/2006/relationships/tags" Target="../tags/tag1124.xml"/><Relationship Id="rId62" Type="http://schemas.openxmlformats.org/officeDocument/2006/relationships/tags" Target="../tags/tag1123.xml"/><Relationship Id="rId61" Type="http://schemas.openxmlformats.org/officeDocument/2006/relationships/tags" Target="../tags/tag1122.xml"/><Relationship Id="rId60" Type="http://schemas.openxmlformats.org/officeDocument/2006/relationships/tags" Target="../tags/tag1121.xml"/><Relationship Id="rId6" Type="http://schemas.openxmlformats.org/officeDocument/2006/relationships/tags" Target="../tags/tag1067.xml"/><Relationship Id="rId59" Type="http://schemas.openxmlformats.org/officeDocument/2006/relationships/tags" Target="../tags/tag1120.xml"/><Relationship Id="rId58" Type="http://schemas.openxmlformats.org/officeDocument/2006/relationships/tags" Target="../tags/tag1119.xml"/><Relationship Id="rId57" Type="http://schemas.openxmlformats.org/officeDocument/2006/relationships/tags" Target="../tags/tag1118.xml"/><Relationship Id="rId56" Type="http://schemas.openxmlformats.org/officeDocument/2006/relationships/tags" Target="../tags/tag1117.xml"/><Relationship Id="rId55" Type="http://schemas.openxmlformats.org/officeDocument/2006/relationships/tags" Target="../tags/tag1116.xml"/><Relationship Id="rId54" Type="http://schemas.openxmlformats.org/officeDocument/2006/relationships/tags" Target="../tags/tag1115.xml"/><Relationship Id="rId53" Type="http://schemas.openxmlformats.org/officeDocument/2006/relationships/tags" Target="../tags/tag1114.xml"/><Relationship Id="rId52" Type="http://schemas.openxmlformats.org/officeDocument/2006/relationships/tags" Target="../tags/tag1113.xml"/><Relationship Id="rId51" Type="http://schemas.openxmlformats.org/officeDocument/2006/relationships/tags" Target="../tags/tag1112.xml"/><Relationship Id="rId50" Type="http://schemas.openxmlformats.org/officeDocument/2006/relationships/tags" Target="../tags/tag1111.xml"/><Relationship Id="rId5" Type="http://schemas.openxmlformats.org/officeDocument/2006/relationships/tags" Target="../tags/tag1066.xml"/><Relationship Id="rId49" Type="http://schemas.openxmlformats.org/officeDocument/2006/relationships/tags" Target="../tags/tag1110.xml"/><Relationship Id="rId48" Type="http://schemas.openxmlformats.org/officeDocument/2006/relationships/tags" Target="../tags/tag1109.xml"/><Relationship Id="rId47" Type="http://schemas.openxmlformats.org/officeDocument/2006/relationships/tags" Target="../tags/tag1108.xml"/><Relationship Id="rId46" Type="http://schemas.openxmlformats.org/officeDocument/2006/relationships/tags" Target="../tags/tag1107.xml"/><Relationship Id="rId45" Type="http://schemas.openxmlformats.org/officeDocument/2006/relationships/tags" Target="../tags/tag1106.xml"/><Relationship Id="rId44" Type="http://schemas.openxmlformats.org/officeDocument/2006/relationships/tags" Target="../tags/tag1105.xml"/><Relationship Id="rId43" Type="http://schemas.openxmlformats.org/officeDocument/2006/relationships/tags" Target="../tags/tag1104.xml"/><Relationship Id="rId42" Type="http://schemas.openxmlformats.org/officeDocument/2006/relationships/tags" Target="../tags/tag1103.xml"/><Relationship Id="rId41" Type="http://schemas.openxmlformats.org/officeDocument/2006/relationships/tags" Target="../tags/tag1102.xml"/><Relationship Id="rId40" Type="http://schemas.openxmlformats.org/officeDocument/2006/relationships/tags" Target="../tags/tag1101.xml"/><Relationship Id="rId4" Type="http://schemas.openxmlformats.org/officeDocument/2006/relationships/tags" Target="../tags/tag1065.xml"/><Relationship Id="rId39" Type="http://schemas.openxmlformats.org/officeDocument/2006/relationships/tags" Target="../tags/tag1100.xml"/><Relationship Id="rId38" Type="http://schemas.openxmlformats.org/officeDocument/2006/relationships/tags" Target="../tags/tag1099.xml"/><Relationship Id="rId37" Type="http://schemas.openxmlformats.org/officeDocument/2006/relationships/tags" Target="../tags/tag1098.xml"/><Relationship Id="rId36" Type="http://schemas.openxmlformats.org/officeDocument/2006/relationships/tags" Target="../tags/tag1097.xml"/><Relationship Id="rId35" Type="http://schemas.openxmlformats.org/officeDocument/2006/relationships/tags" Target="../tags/tag1096.xml"/><Relationship Id="rId34" Type="http://schemas.openxmlformats.org/officeDocument/2006/relationships/tags" Target="../tags/tag1095.xml"/><Relationship Id="rId33" Type="http://schemas.openxmlformats.org/officeDocument/2006/relationships/tags" Target="../tags/tag1094.xml"/><Relationship Id="rId32" Type="http://schemas.openxmlformats.org/officeDocument/2006/relationships/tags" Target="../tags/tag1093.xml"/><Relationship Id="rId31" Type="http://schemas.openxmlformats.org/officeDocument/2006/relationships/tags" Target="../tags/tag1092.xml"/><Relationship Id="rId30" Type="http://schemas.openxmlformats.org/officeDocument/2006/relationships/tags" Target="../tags/tag1091.xml"/><Relationship Id="rId3" Type="http://schemas.openxmlformats.org/officeDocument/2006/relationships/tags" Target="../tags/tag1064.xml"/><Relationship Id="rId29" Type="http://schemas.openxmlformats.org/officeDocument/2006/relationships/tags" Target="../tags/tag1090.xml"/><Relationship Id="rId28" Type="http://schemas.openxmlformats.org/officeDocument/2006/relationships/tags" Target="../tags/tag1089.xml"/><Relationship Id="rId27" Type="http://schemas.openxmlformats.org/officeDocument/2006/relationships/tags" Target="../tags/tag1088.xml"/><Relationship Id="rId26" Type="http://schemas.openxmlformats.org/officeDocument/2006/relationships/tags" Target="../tags/tag1087.xml"/><Relationship Id="rId25" Type="http://schemas.openxmlformats.org/officeDocument/2006/relationships/tags" Target="../tags/tag1086.xml"/><Relationship Id="rId24" Type="http://schemas.openxmlformats.org/officeDocument/2006/relationships/tags" Target="../tags/tag1085.xml"/><Relationship Id="rId23" Type="http://schemas.openxmlformats.org/officeDocument/2006/relationships/tags" Target="../tags/tag1084.xml"/><Relationship Id="rId22" Type="http://schemas.openxmlformats.org/officeDocument/2006/relationships/tags" Target="../tags/tag1083.xml"/><Relationship Id="rId21" Type="http://schemas.openxmlformats.org/officeDocument/2006/relationships/tags" Target="../tags/tag1082.xml"/><Relationship Id="rId20" Type="http://schemas.openxmlformats.org/officeDocument/2006/relationships/tags" Target="../tags/tag1081.xml"/><Relationship Id="rId2" Type="http://schemas.openxmlformats.org/officeDocument/2006/relationships/tags" Target="../tags/tag1063.xml"/><Relationship Id="rId19" Type="http://schemas.openxmlformats.org/officeDocument/2006/relationships/tags" Target="../tags/tag1080.xml"/><Relationship Id="rId18" Type="http://schemas.openxmlformats.org/officeDocument/2006/relationships/tags" Target="../tags/tag1079.xml"/><Relationship Id="rId17" Type="http://schemas.openxmlformats.org/officeDocument/2006/relationships/tags" Target="../tags/tag1078.xml"/><Relationship Id="rId16" Type="http://schemas.openxmlformats.org/officeDocument/2006/relationships/tags" Target="../tags/tag1077.xml"/><Relationship Id="rId15" Type="http://schemas.openxmlformats.org/officeDocument/2006/relationships/tags" Target="../tags/tag1076.xml"/><Relationship Id="rId14" Type="http://schemas.openxmlformats.org/officeDocument/2006/relationships/tags" Target="../tags/tag1075.xml"/><Relationship Id="rId137" Type="http://schemas.openxmlformats.org/officeDocument/2006/relationships/tags" Target="../tags/tag1198.xml"/><Relationship Id="rId136" Type="http://schemas.openxmlformats.org/officeDocument/2006/relationships/tags" Target="../tags/tag1197.xml"/><Relationship Id="rId135" Type="http://schemas.openxmlformats.org/officeDocument/2006/relationships/tags" Target="../tags/tag1196.xml"/><Relationship Id="rId134" Type="http://schemas.openxmlformats.org/officeDocument/2006/relationships/tags" Target="../tags/tag1195.xml"/><Relationship Id="rId133" Type="http://schemas.openxmlformats.org/officeDocument/2006/relationships/tags" Target="../tags/tag1194.xml"/><Relationship Id="rId132" Type="http://schemas.openxmlformats.org/officeDocument/2006/relationships/tags" Target="../tags/tag1193.xml"/><Relationship Id="rId131" Type="http://schemas.openxmlformats.org/officeDocument/2006/relationships/tags" Target="../tags/tag1192.xml"/><Relationship Id="rId130" Type="http://schemas.openxmlformats.org/officeDocument/2006/relationships/tags" Target="../tags/tag1191.xml"/><Relationship Id="rId13" Type="http://schemas.openxmlformats.org/officeDocument/2006/relationships/tags" Target="../tags/tag1074.xml"/><Relationship Id="rId129" Type="http://schemas.openxmlformats.org/officeDocument/2006/relationships/tags" Target="../tags/tag1190.xml"/><Relationship Id="rId128" Type="http://schemas.openxmlformats.org/officeDocument/2006/relationships/tags" Target="../tags/tag1189.xml"/><Relationship Id="rId127" Type="http://schemas.openxmlformats.org/officeDocument/2006/relationships/tags" Target="../tags/tag1188.xml"/><Relationship Id="rId126" Type="http://schemas.openxmlformats.org/officeDocument/2006/relationships/tags" Target="../tags/tag1187.xml"/><Relationship Id="rId125" Type="http://schemas.openxmlformats.org/officeDocument/2006/relationships/tags" Target="../tags/tag1186.xml"/><Relationship Id="rId124" Type="http://schemas.openxmlformats.org/officeDocument/2006/relationships/tags" Target="../tags/tag1185.xml"/><Relationship Id="rId123" Type="http://schemas.openxmlformats.org/officeDocument/2006/relationships/tags" Target="../tags/tag1184.xml"/><Relationship Id="rId122" Type="http://schemas.openxmlformats.org/officeDocument/2006/relationships/tags" Target="../tags/tag1183.xml"/><Relationship Id="rId121" Type="http://schemas.openxmlformats.org/officeDocument/2006/relationships/tags" Target="../tags/tag1182.xml"/><Relationship Id="rId120" Type="http://schemas.openxmlformats.org/officeDocument/2006/relationships/tags" Target="../tags/tag1181.xml"/><Relationship Id="rId12" Type="http://schemas.openxmlformats.org/officeDocument/2006/relationships/tags" Target="../tags/tag1073.xml"/><Relationship Id="rId119" Type="http://schemas.openxmlformats.org/officeDocument/2006/relationships/tags" Target="../tags/tag1180.xml"/><Relationship Id="rId118" Type="http://schemas.openxmlformats.org/officeDocument/2006/relationships/tags" Target="../tags/tag1179.xml"/><Relationship Id="rId117" Type="http://schemas.openxmlformats.org/officeDocument/2006/relationships/tags" Target="../tags/tag1178.xml"/><Relationship Id="rId116" Type="http://schemas.openxmlformats.org/officeDocument/2006/relationships/tags" Target="../tags/tag1177.xml"/><Relationship Id="rId115" Type="http://schemas.openxmlformats.org/officeDocument/2006/relationships/tags" Target="../tags/tag1176.xml"/><Relationship Id="rId114" Type="http://schemas.openxmlformats.org/officeDocument/2006/relationships/tags" Target="../tags/tag1175.xml"/><Relationship Id="rId113" Type="http://schemas.openxmlformats.org/officeDocument/2006/relationships/tags" Target="../tags/tag1174.xml"/><Relationship Id="rId112" Type="http://schemas.openxmlformats.org/officeDocument/2006/relationships/tags" Target="../tags/tag1173.xml"/><Relationship Id="rId111" Type="http://schemas.openxmlformats.org/officeDocument/2006/relationships/tags" Target="../tags/tag1172.xml"/><Relationship Id="rId110" Type="http://schemas.openxmlformats.org/officeDocument/2006/relationships/tags" Target="../tags/tag1171.xml"/><Relationship Id="rId11" Type="http://schemas.openxmlformats.org/officeDocument/2006/relationships/tags" Target="../tags/tag1072.xml"/><Relationship Id="rId109" Type="http://schemas.openxmlformats.org/officeDocument/2006/relationships/tags" Target="../tags/tag1170.xml"/><Relationship Id="rId108" Type="http://schemas.openxmlformats.org/officeDocument/2006/relationships/tags" Target="../tags/tag1169.xml"/><Relationship Id="rId107" Type="http://schemas.openxmlformats.org/officeDocument/2006/relationships/tags" Target="../tags/tag1168.xml"/><Relationship Id="rId106" Type="http://schemas.openxmlformats.org/officeDocument/2006/relationships/tags" Target="../tags/tag1167.xml"/><Relationship Id="rId105" Type="http://schemas.openxmlformats.org/officeDocument/2006/relationships/tags" Target="../tags/tag1166.xml"/><Relationship Id="rId104" Type="http://schemas.openxmlformats.org/officeDocument/2006/relationships/tags" Target="../tags/tag1165.xml"/><Relationship Id="rId103" Type="http://schemas.openxmlformats.org/officeDocument/2006/relationships/tags" Target="../tags/tag1164.xml"/><Relationship Id="rId102" Type="http://schemas.openxmlformats.org/officeDocument/2006/relationships/tags" Target="../tags/tag1163.xml"/><Relationship Id="rId101" Type="http://schemas.openxmlformats.org/officeDocument/2006/relationships/tags" Target="../tags/tag1162.xml"/><Relationship Id="rId100" Type="http://schemas.openxmlformats.org/officeDocument/2006/relationships/tags" Target="../tags/tag1161.xml"/><Relationship Id="rId10" Type="http://schemas.openxmlformats.org/officeDocument/2006/relationships/tags" Target="../tags/tag107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2" Type="http://schemas.openxmlformats.org/officeDocument/2006/relationships/tags" Target="../tags/tag141.xml"/><Relationship Id="rId141" Type="http://schemas.openxmlformats.org/officeDocument/2006/relationships/tags" Target="../tags/tag140.xml"/><Relationship Id="rId140" Type="http://schemas.openxmlformats.org/officeDocument/2006/relationships/tags" Target="../tags/tag139.xml"/><Relationship Id="rId14" Type="http://schemas.openxmlformats.org/officeDocument/2006/relationships/tags" Target="../tags/tag13.xml"/><Relationship Id="rId139" Type="http://schemas.openxmlformats.org/officeDocument/2006/relationships/tags" Target="../tags/tag138.xml"/><Relationship Id="rId138" Type="http://schemas.openxmlformats.org/officeDocument/2006/relationships/tags" Target="../tags/tag137.xml"/><Relationship Id="rId137" Type="http://schemas.openxmlformats.org/officeDocument/2006/relationships/tags" Target="../tags/tag136.xml"/><Relationship Id="rId136" Type="http://schemas.openxmlformats.org/officeDocument/2006/relationships/tags" Target="../tags/tag135.xml"/><Relationship Id="rId135" Type="http://schemas.openxmlformats.org/officeDocument/2006/relationships/tags" Target="../tags/tag134.xml"/><Relationship Id="rId134" Type="http://schemas.openxmlformats.org/officeDocument/2006/relationships/tags" Target="../tags/tag133.xml"/><Relationship Id="rId133" Type="http://schemas.openxmlformats.org/officeDocument/2006/relationships/tags" Target="../tags/tag132.xml"/><Relationship Id="rId132" Type="http://schemas.openxmlformats.org/officeDocument/2006/relationships/tags" Target="../tags/tag131.xml"/><Relationship Id="rId131" Type="http://schemas.openxmlformats.org/officeDocument/2006/relationships/tags" Target="../tags/tag130.xml"/><Relationship Id="rId130" Type="http://schemas.openxmlformats.org/officeDocument/2006/relationships/tags" Target="../tags/tag129.xml"/><Relationship Id="rId13" Type="http://schemas.openxmlformats.org/officeDocument/2006/relationships/tags" Target="../tags/tag12.xml"/><Relationship Id="rId129" Type="http://schemas.openxmlformats.org/officeDocument/2006/relationships/tags" Target="../tags/tag128.xml"/><Relationship Id="rId128" Type="http://schemas.openxmlformats.org/officeDocument/2006/relationships/tags" Target="../tags/tag127.xml"/><Relationship Id="rId127" Type="http://schemas.openxmlformats.org/officeDocument/2006/relationships/tags" Target="../tags/tag126.xml"/><Relationship Id="rId126" Type="http://schemas.openxmlformats.org/officeDocument/2006/relationships/tags" Target="../tags/tag125.xml"/><Relationship Id="rId125" Type="http://schemas.openxmlformats.org/officeDocument/2006/relationships/tags" Target="../tags/tag124.xml"/><Relationship Id="rId124" Type="http://schemas.openxmlformats.org/officeDocument/2006/relationships/tags" Target="../tags/tag123.xml"/><Relationship Id="rId123" Type="http://schemas.openxmlformats.org/officeDocument/2006/relationships/tags" Target="../tags/tag122.xml"/><Relationship Id="rId122" Type="http://schemas.openxmlformats.org/officeDocument/2006/relationships/tags" Target="../tags/tag121.xml"/><Relationship Id="rId121" Type="http://schemas.openxmlformats.org/officeDocument/2006/relationships/tags" Target="../tags/tag120.xml"/><Relationship Id="rId120" Type="http://schemas.openxmlformats.org/officeDocument/2006/relationships/tags" Target="../tags/tag119.xml"/><Relationship Id="rId12" Type="http://schemas.openxmlformats.org/officeDocument/2006/relationships/tags" Target="../tags/tag11.xml"/><Relationship Id="rId119" Type="http://schemas.openxmlformats.org/officeDocument/2006/relationships/tags" Target="../tags/tag118.xml"/><Relationship Id="rId118" Type="http://schemas.openxmlformats.org/officeDocument/2006/relationships/tags" Target="../tags/tag117.xml"/><Relationship Id="rId117" Type="http://schemas.openxmlformats.org/officeDocument/2006/relationships/tags" Target="../tags/tag116.xml"/><Relationship Id="rId116" Type="http://schemas.openxmlformats.org/officeDocument/2006/relationships/tags" Target="../tags/tag115.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99" Type="http://schemas.openxmlformats.org/officeDocument/2006/relationships/tags" Target="../tags/tag239.xml"/><Relationship Id="rId98" Type="http://schemas.openxmlformats.org/officeDocument/2006/relationships/tags" Target="../tags/tag238.xml"/><Relationship Id="rId97" Type="http://schemas.openxmlformats.org/officeDocument/2006/relationships/tags" Target="../tags/tag237.xml"/><Relationship Id="rId96" Type="http://schemas.openxmlformats.org/officeDocument/2006/relationships/tags" Target="../tags/tag236.xml"/><Relationship Id="rId95" Type="http://schemas.openxmlformats.org/officeDocument/2006/relationships/tags" Target="../tags/tag235.xml"/><Relationship Id="rId94" Type="http://schemas.openxmlformats.org/officeDocument/2006/relationships/tags" Target="../tags/tag234.xml"/><Relationship Id="rId93" Type="http://schemas.openxmlformats.org/officeDocument/2006/relationships/tags" Target="../tags/tag233.xml"/><Relationship Id="rId92" Type="http://schemas.openxmlformats.org/officeDocument/2006/relationships/tags" Target="../tags/tag232.xml"/><Relationship Id="rId91" Type="http://schemas.openxmlformats.org/officeDocument/2006/relationships/tags" Target="../tags/tag231.xml"/><Relationship Id="rId90" Type="http://schemas.openxmlformats.org/officeDocument/2006/relationships/tags" Target="../tags/tag230.xml"/><Relationship Id="rId9" Type="http://schemas.openxmlformats.org/officeDocument/2006/relationships/tags" Target="../tags/tag149.xml"/><Relationship Id="rId89" Type="http://schemas.openxmlformats.org/officeDocument/2006/relationships/tags" Target="../tags/tag229.xml"/><Relationship Id="rId88" Type="http://schemas.openxmlformats.org/officeDocument/2006/relationships/tags" Target="../tags/tag228.xml"/><Relationship Id="rId87" Type="http://schemas.openxmlformats.org/officeDocument/2006/relationships/tags" Target="../tags/tag227.xml"/><Relationship Id="rId86" Type="http://schemas.openxmlformats.org/officeDocument/2006/relationships/tags" Target="../tags/tag226.xml"/><Relationship Id="rId85" Type="http://schemas.openxmlformats.org/officeDocument/2006/relationships/tags" Target="../tags/tag225.xml"/><Relationship Id="rId84" Type="http://schemas.openxmlformats.org/officeDocument/2006/relationships/tags" Target="../tags/tag224.xml"/><Relationship Id="rId83" Type="http://schemas.openxmlformats.org/officeDocument/2006/relationships/tags" Target="../tags/tag223.xml"/><Relationship Id="rId82" Type="http://schemas.openxmlformats.org/officeDocument/2006/relationships/tags" Target="../tags/tag222.xml"/><Relationship Id="rId81" Type="http://schemas.openxmlformats.org/officeDocument/2006/relationships/tags" Target="../tags/tag221.xml"/><Relationship Id="rId80" Type="http://schemas.openxmlformats.org/officeDocument/2006/relationships/tags" Target="../tags/tag220.xml"/><Relationship Id="rId8" Type="http://schemas.openxmlformats.org/officeDocument/2006/relationships/tags" Target="../tags/tag148.xml"/><Relationship Id="rId79" Type="http://schemas.openxmlformats.org/officeDocument/2006/relationships/tags" Target="../tags/tag219.xml"/><Relationship Id="rId78" Type="http://schemas.openxmlformats.org/officeDocument/2006/relationships/tags" Target="../tags/tag218.xml"/><Relationship Id="rId77" Type="http://schemas.openxmlformats.org/officeDocument/2006/relationships/tags" Target="../tags/tag217.xml"/><Relationship Id="rId76" Type="http://schemas.openxmlformats.org/officeDocument/2006/relationships/tags" Target="../tags/tag216.xml"/><Relationship Id="rId75" Type="http://schemas.openxmlformats.org/officeDocument/2006/relationships/tags" Target="../tags/tag215.xml"/><Relationship Id="rId74" Type="http://schemas.openxmlformats.org/officeDocument/2006/relationships/tags" Target="../tags/tag214.xml"/><Relationship Id="rId73" Type="http://schemas.openxmlformats.org/officeDocument/2006/relationships/tags" Target="../tags/tag213.xml"/><Relationship Id="rId72" Type="http://schemas.openxmlformats.org/officeDocument/2006/relationships/tags" Target="../tags/tag212.xml"/><Relationship Id="rId71" Type="http://schemas.openxmlformats.org/officeDocument/2006/relationships/tags" Target="../tags/tag211.xml"/><Relationship Id="rId70" Type="http://schemas.openxmlformats.org/officeDocument/2006/relationships/tags" Target="../tags/tag210.xml"/><Relationship Id="rId7" Type="http://schemas.openxmlformats.org/officeDocument/2006/relationships/tags" Target="../tags/tag147.xml"/><Relationship Id="rId69" Type="http://schemas.openxmlformats.org/officeDocument/2006/relationships/tags" Target="../tags/tag209.xml"/><Relationship Id="rId68" Type="http://schemas.openxmlformats.org/officeDocument/2006/relationships/tags" Target="../tags/tag208.xml"/><Relationship Id="rId67" Type="http://schemas.openxmlformats.org/officeDocument/2006/relationships/tags" Target="../tags/tag207.xml"/><Relationship Id="rId66" Type="http://schemas.openxmlformats.org/officeDocument/2006/relationships/tags" Target="../tags/tag206.xml"/><Relationship Id="rId65" Type="http://schemas.openxmlformats.org/officeDocument/2006/relationships/tags" Target="../tags/tag205.xml"/><Relationship Id="rId64" Type="http://schemas.openxmlformats.org/officeDocument/2006/relationships/tags" Target="../tags/tag204.xml"/><Relationship Id="rId63" Type="http://schemas.openxmlformats.org/officeDocument/2006/relationships/tags" Target="../tags/tag203.xml"/><Relationship Id="rId62" Type="http://schemas.openxmlformats.org/officeDocument/2006/relationships/tags" Target="../tags/tag202.xml"/><Relationship Id="rId61" Type="http://schemas.openxmlformats.org/officeDocument/2006/relationships/tags" Target="../tags/tag201.xml"/><Relationship Id="rId60" Type="http://schemas.openxmlformats.org/officeDocument/2006/relationships/tags" Target="../tags/tag200.xml"/><Relationship Id="rId6" Type="http://schemas.openxmlformats.org/officeDocument/2006/relationships/tags" Target="../tags/tag146.xml"/><Relationship Id="rId59" Type="http://schemas.openxmlformats.org/officeDocument/2006/relationships/tags" Target="../tags/tag199.xml"/><Relationship Id="rId58" Type="http://schemas.openxmlformats.org/officeDocument/2006/relationships/tags" Target="../tags/tag198.xml"/><Relationship Id="rId57" Type="http://schemas.openxmlformats.org/officeDocument/2006/relationships/tags" Target="../tags/tag197.xml"/><Relationship Id="rId56" Type="http://schemas.openxmlformats.org/officeDocument/2006/relationships/tags" Target="../tags/tag196.xml"/><Relationship Id="rId55" Type="http://schemas.openxmlformats.org/officeDocument/2006/relationships/tags" Target="../tags/tag195.xml"/><Relationship Id="rId54" Type="http://schemas.openxmlformats.org/officeDocument/2006/relationships/tags" Target="../tags/tag194.xml"/><Relationship Id="rId53" Type="http://schemas.openxmlformats.org/officeDocument/2006/relationships/tags" Target="../tags/tag193.xml"/><Relationship Id="rId52" Type="http://schemas.openxmlformats.org/officeDocument/2006/relationships/tags" Target="../tags/tag192.xml"/><Relationship Id="rId51" Type="http://schemas.openxmlformats.org/officeDocument/2006/relationships/tags" Target="../tags/tag191.xml"/><Relationship Id="rId50" Type="http://schemas.openxmlformats.org/officeDocument/2006/relationships/tags" Target="../tags/tag190.xml"/><Relationship Id="rId5" Type="http://schemas.openxmlformats.org/officeDocument/2006/relationships/tags" Target="../tags/tag145.xml"/><Relationship Id="rId49" Type="http://schemas.openxmlformats.org/officeDocument/2006/relationships/tags" Target="../tags/tag189.xml"/><Relationship Id="rId48" Type="http://schemas.openxmlformats.org/officeDocument/2006/relationships/tags" Target="../tags/tag188.xml"/><Relationship Id="rId47" Type="http://schemas.openxmlformats.org/officeDocument/2006/relationships/tags" Target="../tags/tag187.xml"/><Relationship Id="rId46" Type="http://schemas.openxmlformats.org/officeDocument/2006/relationships/tags" Target="../tags/tag186.xml"/><Relationship Id="rId45" Type="http://schemas.openxmlformats.org/officeDocument/2006/relationships/tags" Target="../tags/tag185.xml"/><Relationship Id="rId44" Type="http://schemas.openxmlformats.org/officeDocument/2006/relationships/tags" Target="../tags/tag184.xml"/><Relationship Id="rId43" Type="http://schemas.openxmlformats.org/officeDocument/2006/relationships/tags" Target="../tags/tag183.xml"/><Relationship Id="rId42" Type="http://schemas.openxmlformats.org/officeDocument/2006/relationships/tags" Target="../tags/tag182.xml"/><Relationship Id="rId41" Type="http://schemas.openxmlformats.org/officeDocument/2006/relationships/tags" Target="../tags/tag181.xml"/><Relationship Id="rId40" Type="http://schemas.openxmlformats.org/officeDocument/2006/relationships/tags" Target="../tags/tag180.xml"/><Relationship Id="rId4" Type="http://schemas.openxmlformats.org/officeDocument/2006/relationships/tags" Target="../tags/tag144.xml"/><Relationship Id="rId39" Type="http://schemas.openxmlformats.org/officeDocument/2006/relationships/tags" Target="../tags/tag179.xml"/><Relationship Id="rId38" Type="http://schemas.openxmlformats.org/officeDocument/2006/relationships/tags" Target="../tags/tag178.xml"/><Relationship Id="rId37" Type="http://schemas.openxmlformats.org/officeDocument/2006/relationships/tags" Target="../tags/tag177.xml"/><Relationship Id="rId36" Type="http://schemas.openxmlformats.org/officeDocument/2006/relationships/tags" Target="../tags/tag176.xml"/><Relationship Id="rId35" Type="http://schemas.openxmlformats.org/officeDocument/2006/relationships/tags" Target="../tags/tag175.xml"/><Relationship Id="rId34" Type="http://schemas.openxmlformats.org/officeDocument/2006/relationships/tags" Target="../tags/tag174.xml"/><Relationship Id="rId33" Type="http://schemas.openxmlformats.org/officeDocument/2006/relationships/tags" Target="../tags/tag173.xml"/><Relationship Id="rId32" Type="http://schemas.openxmlformats.org/officeDocument/2006/relationships/tags" Target="../tags/tag172.xml"/><Relationship Id="rId31" Type="http://schemas.openxmlformats.org/officeDocument/2006/relationships/tags" Target="../tags/tag171.xml"/><Relationship Id="rId30" Type="http://schemas.openxmlformats.org/officeDocument/2006/relationships/tags" Target="../tags/tag170.xml"/><Relationship Id="rId3" Type="http://schemas.openxmlformats.org/officeDocument/2006/relationships/tags" Target="../tags/tag143.xml"/><Relationship Id="rId29" Type="http://schemas.openxmlformats.org/officeDocument/2006/relationships/tags" Target="../tags/tag169.xml"/><Relationship Id="rId28" Type="http://schemas.openxmlformats.org/officeDocument/2006/relationships/tags" Target="../tags/tag168.xml"/><Relationship Id="rId27" Type="http://schemas.openxmlformats.org/officeDocument/2006/relationships/tags" Target="../tags/tag167.xml"/><Relationship Id="rId26" Type="http://schemas.openxmlformats.org/officeDocument/2006/relationships/tags" Target="../tags/tag166.xml"/><Relationship Id="rId25" Type="http://schemas.openxmlformats.org/officeDocument/2006/relationships/tags" Target="../tags/tag165.xml"/><Relationship Id="rId24" Type="http://schemas.openxmlformats.org/officeDocument/2006/relationships/tags" Target="../tags/tag164.xml"/><Relationship Id="rId23" Type="http://schemas.openxmlformats.org/officeDocument/2006/relationships/tags" Target="../tags/tag163.xml"/><Relationship Id="rId22" Type="http://schemas.openxmlformats.org/officeDocument/2006/relationships/tags" Target="../tags/tag162.xml"/><Relationship Id="rId21" Type="http://schemas.openxmlformats.org/officeDocument/2006/relationships/tags" Target="../tags/tag161.xml"/><Relationship Id="rId20" Type="http://schemas.openxmlformats.org/officeDocument/2006/relationships/tags" Target="../tags/tag160.xml"/><Relationship Id="rId2" Type="http://schemas.openxmlformats.org/officeDocument/2006/relationships/tags" Target="../tags/tag142.xml"/><Relationship Id="rId19" Type="http://schemas.openxmlformats.org/officeDocument/2006/relationships/tags" Target="../tags/tag159.xml"/><Relationship Id="rId18" Type="http://schemas.openxmlformats.org/officeDocument/2006/relationships/tags" Target="../tags/tag158.xml"/><Relationship Id="rId17" Type="http://schemas.openxmlformats.org/officeDocument/2006/relationships/tags" Target="../tags/tag157.xml"/><Relationship Id="rId16" Type="http://schemas.openxmlformats.org/officeDocument/2006/relationships/tags" Target="../tags/tag156.xml"/><Relationship Id="rId15" Type="http://schemas.openxmlformats.org/officeDocument/2006/relationships/tags" Target="../tags/tag155.xml"/><Relationship Id="rId14" Type="http://schemas.openxmlformats.org/officeDocument/2006/relationships/tags" Target="../tags/tag154.xml"/><Relationship Id="rId138" Type="http://schemas.openxmlformats.org/officeDocument/2006/relationships/tags" Target="../tags/tag278.xml"/><Relationship Id="rId137" Type="http://schemas.openxmlformats.org/officeDocument/2006/relationships/tags" Target="../tags/tag277.xml"/><Relationship Id="rId136" Type="http://schemas.openxmlformats.org/officeDocument/2006/relationships/tags" Target="../tags/tag276.xml"/><Relationship Id="rId135" Type="http://schemas.openxmlformats.org/officeDocument/2006/relationships/tags" Target="../tags/tag275.xml"/><Relationship Id="rId134" Type="http://schemas.openxmlformats.org/officeDocument/2006/relationships/tags" Target="../tags/tag274.xml"/><Relationship Id="rId133" Type="http://schemas.openxmlformats.org/officeDocument/2006/relationships/tags" Target="../tags/tag273.xml"/><Relationship Id="rId132" Type="http://schemas.openxmlformats.org/officeDocument/2006/relationships/tags" Target="../tags/tag272.xml"/><Relationship Id="rId131" Type="http://schemas.openxmlformats.org/officeDocument/2006/relationships/tags" Target="../tags/tag271.xml"/><Relationship Id="rId130" Type="http://schemas.openxmlformats.org/officeDocument/2006/relationships/tags" Target="../tags/tag270.xml"/><Relationship Id="rId13" Type="http://schemas.openxmlformats.org/officeDocument/2006/relationships/tags" Target="../tags/tag153.xml"/><Relationship Id="rId129" Type="http://schemas.openxmlformats.org/officeDocument/2006/relationships/tags" Target="../tags/tag269.xml"/><Relationship Id="rId128" Type="http://schemas.openxmlformats.org/officeDocument/2006/relationships/tags" Target="../tags/tag268.xml"/><Relationship Id="rId127" Type="http://schemas.openxmlformats.org/officeDocument/2006/relationships/tags" Target="../tags/tag267.xml"/><Relationship Id="rId126" Type="http://schemas.openxmlformats.org/officeDocument/2006/relationships/tags" Target="../tags/tag266.xml"/><Relationship Id="rId125" Type="http://schemas.openxmlformats.org/officeDocument/2006/relationships/tags" Target="../tags/tag265.xml"/><Relationship Id="rId124" Type="http://schemas.openxmlformats.org/officeDocument/2006/relationships/tags" Target="../tags/tag264.xml"/><Relationship Id="rId123" Type="http://schemas.openxmlformats.org/officeDocument/2006/relationships/tags" Target="../tags/tag263.xml"/><Relationship Id="rId122" Type="http://schemas.openxmlformats.org/officeDocument/2006/relationships/tags" Target="../tags/tag262.xml"/><Relationship Id="rId121" Type="http://schemas.openxmlformats.org/officeDocument/2006/relationships/tags" Target="../tags/tag261.xml"/><Relationship Id="rId120" Type="http://schemas.openxmlformats.org/officeDocument/2006/relationships/tags" Target="../tags/tag260.xml"/><Relationship Id="rId12" Type="http://schemas.openxmlformats.org/officeDocument/2006/relationships/tags" Target="../tags/tag152.xml"/><Relationship Id="rId119" Type="http://schemas.openxmlformats.org/officeDocument/2006/relationships/tags" Target="../tags/tag259.xml"/><Relationship Id="rId118" Type="http://schemas.openxmlformats.org/officeDocument/2006/relationships/tags" Target="../tags/tag258.xml"/><Relationship Id="rId117" Type="http://schemas.openxmlformats.org/officeDocument/2006/relationships/tags" Target="../tags/tag257.xml"/><Relationship Id="rId116" Type="http://schemas.openxmlformats.org/officeDocument/2006/relationships/tags" Target="../tags/tag256.xml"/><Relationship Id="rId115" Type="http://schemas.openxmlformats.org/officeDocument/2006/relationships/tags" Target="../tags/tag255.xml"/><Relationship Id="rId114" Type="http://schemas.openxmlformats.org/officeDocument/2006/relationships/tags" Target="../tags/tag254.xml"/><Relationship Id="rId113" Type="http://schemas.openxmlformats.org/officeDocument/2006/relationships/tags" Target="../tags/tag253.xml"/><Relationship Id="rId112" Type="http://schemas.openxmlformats.org/officeDocument/2006/relationships/tags" Target="../tags/tag252.xml"/><Relationship Id="rId111" Type="http://schemas.openxmlformats.org/officeDocument/2006/relationships/tags" Target="../tags/tag251.xml"/><Relationship Id="rId110" Type="http://schemas.openxmlformats.org/officeDocument/2006/relationships/tags" Target="../tags/tag250.xml"/><Relationship Id="rId11" Type="http://schemas.openxmlformats.org/officeDocument/2006/relationships/tags" Target="../tags/tag151.xml"/><Relationship Id="rId109" Type="http://schemas.openxmlformats.org/officeDocument/2006/relationships/tags" Target="../tags/tag249.xml"/><Relationship Id="rId108" Type="http://schemas.openxmlformats.org/officeDocument/2006/relationships/tags" Target="../tags/tag248.xml"/><Relationship Id="rId107" Type="http://schemas.openxmlformats.org/officeDocument/2006/relationships/tags" Target="../tags/tag247.xml"/><Relationship Id="rId106" Type="http://schemas.openxmlformats.org/officeDocument/2006/relationships/tags" Target="../tags/tag246.xml"/><Relationship Id="rId105" Type="http://schemas.openxmlformats.org/officeDocument/2006/relationships/tags" Target="../tags/tag245.xml"/><Relationship Id="rId104" Type="http://schemas.openxmlformats.org/officeDocument/2006/relationships/tags" Target="../tags/tag244.xml"/><Relationship Id="rId103" Type="http://schemas.openxmlformats.org/officeDocument/2006/relationships/tags" Target="../tags/tag243.xml"/><Relationship Id="rId102" Type="http://schemas.openxmlformats.org/officeDocument/2006/relationships/tags" Target="../tags/tag242.xml"/><Relationship Id="rId101" Type="http://schemas.openxmlformats.org/officeDocument/2006/relationships/tags" Target="../tags/tag241.xml"/><Relationship Id="rId100" Type="http://schemas.openxmlformats.org/officeDocument/2006/relationships/tags" Target="../tags/tag240.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9" Type="http://schemas.openxmlformats.org/officeDocument/2006/relationships/tags" Target="../tags/tag376.xml"/><Relationship Id="rId98" Type="http://schemas.openxmlformats.org/officeDocument/2006/relationships/tags" Target="../tags/tag375.xml"/><Relationship Id="rId97" Type="http://schemas.openxmlformats.org/officeDocument/2006/relationships/tags" Target="../tags/tag374.xml"/><Relationship Id="rId96" Type="http://schemas.openxmlformats.org/officeDocument/2006/relationships/tags" Target="../tags/tag373.xml"/><Relationship Id="rId95" Type="http://schemas.openxmlformats.org/officeDocument/2006/relationships/tags" Target="../tags/tag372.xml"/><Relationship Id="rId94" Type="http://schemas.openxmlformats.org/officeDocument/2006/relationships/tags" Target="../tags/tag371.xml"/><Relationship Id="rId93" Type="http://schemas.openxmlformats.org/officeDocument/2006/relationships/tags" Target="../tags/tag370.xml"/><Relationship Id="rId92" Type="http://schemas.openxmlformats.org/officeDocument/2006/relationships/tags" Target="../tags/tag369.xml"/><Relationship Id="rId91" Type="http://schemas.openxmlformats.org/officeDocument/2006/relationships/tags" Target="../tags/tag368.xml"/><Relationship Id="rId90" Type="http://schemas.openxmlformats.org/officeDocument/2006/relationships/tags" Target="../tags/tag367.xml"/><Relationship Id="rId9" Type="http://schemas.openxmlformats.org/officeDocument/2006/relationships/tags" Target="../tags/tag286.xml"/><Relationship Id="rId89" Type="http://schemas.openxmlformats.org/officeDocument/2006/relationships/tags" Target="../tags/tag366.xml"/><Relationship Id="rId88" Type="http://schemas.openxmlformats.org/officeDocument/2006/relationships/tags" Target="../tags/tag365.xml"/><Relationship Id="rId87" Type="http://schemas.openxmlformats.org/officeDocument/2006/relationships/tags" Target="../tags/tag364.xml"/><Relationship Id="rId86" Type="http://schemas.openxmlformats.org/officeDocument/2006/relationships/tags" Target="../tags/tag363.xml"/><Relationship Id="rId85" Type="http://schemas.openxmlformats.org/officeDocument/2006/relationships/tags" Target="../tags/tag362.xml"/><Relationship Id="rId84" Type="http://schemas.openxmlformats.org/officeDocument/2006/relationships/tags" Target="../tags/tag361.xml"/><Relationship Id="rId83" Type="http://schemas.openxmlformats.org/officeDocument/2006/relationships/tags" Target="../tags/tag360.xml"/><Relationship Id="rId82" Type="http://schemas.openxmlformats.org/officeDocument/2006/relationships/tags" Target="../tags/tag359.xml"/><Relationship Id="rId81" Type="http://schemas.openxmlformats.org/officeDocument/2006/relationships/tags" Target="../tags/tag358.xml"/><Relationship Id="rId80" Type="http://schemas.openxmlformats.org/officeDocument/2006/relationships/tags" Target="../tags/tag357.xml"/><Relationship Id="rId8" Type="http://schemas.openxmlformats.org/officeDocument/2006/relationships/tags" Target="../tags/tag285.xml"/><Relationship Id="rId79" Type="http://schemas.openxmlformats.org/officeDocument/2006/relationships/tags" Target="../tags/tag356.xml"/><Relationship Id="rId78" Type="http://schemas.openxmlformats.org/officeDocument/2006/relationships/tags" Target="../tags/tag355.xml"/><Relationship Id="rId77" Type="http://schemas.openxmlformats.org/officeDocument/2006/relationships/tags" Target="../tags/tag354.xml"/><Relationship Id="rId76" Type="http://schemas.openxmlformats.org/officeDocument/2006/relationships/tags" Target="../tags/tag353.xml"/><Relationship Id="rId75" Type="http://schemas.openxmlformats.org/officeDocument/2006/relationships/tags" Target="../tags/tag352.xml"/><Relationship Id="rId74" Type="http://schemas.openxmlformats.org/officeDocument/2006/relationships/tags" Target="../tags/tag351.xml"/><Relationship Id="rId73" Type="http://schemas.openxmlformats.org/officeDocument/2006/relationships/tags" Target="../tags/tag350.xml"/><Relationship Id="rId72" Type="http://schemas.openxmlformats.org/officeDocument/2006/relationships/tags" Target="../tags/tag349.xml"/><Relationship Id="rId71" Type="http://schemas.openxmlformats.org/officeDocument/2006/relationships/tags" Target="../tags/tag348.xml"/><Relationship Id="rId70" Type="http://schemas.openxmlformats.org/officeDocument/2006/relationships/tags" Target="../tags/tag347.xml"/><Relationship Id="rId7" Type="http://schemas.openxmlformats.org/officeDocument/2006/relationships/tags" Target="../tags/tag284.xml"/><Relationship Id="rId69" Type="http://schemas.openxmlformats.org/officeDocument/2006/relationships/tags" Target="../tags/tag346.xml"/><Relationship Id="rId68" Type="http://schemas.openxmlformats.org/officeDocument/2006/relationships/tags" Target="../tags/tag345.xml"/><Relationship Id="rId67" Type="http://schemas.openxmlformats.org/officeDocument/2006/relationships/tags" Target="../tags/tag344.xml"/><Relationship Id="rId66" Type="http://schemas.openxmlformats.org/officeDocument/2006/relationships/tags" Target="../tags/tag343.xml"/><Relationship Id="rId65" Type="http://schemas.openxmlformats.org/officeDocument/2006/relationships/tags" Target="../tags/tag342.xml"/><Relationship Id="rId64" Type="http://schemas.openxmlformats.org/officeDocument/2006/relationships/tags" Target="../tags/tag341.xml"/><Relationship Id="rId63" Type="http://schemas.openxmlformats.org/officeDocument/2006/relationships/tags" Target="../tags/tag340.xml"/><Relationship Id="rId62" Type="http://schemas.openxmlformats.org/officeDocument/2006/relationships/tags" Target="../tags/tag339.xml"/><Relationship Id="rId61" Type="http://schemas.openxmlformats.org/officeDocument/2006/relationships/tags" Target="../tags/tag338.xml"/><Relationship Id="rId60" Type="http://schemas.openxmlformats.org/officeDocument/2006/relationships/tags" Target="../tags/tag337.xml"/><Relationship Id="rId6" Type="http://schemas.openxmlformats.org/officeDocument/2006/relationships/tags" Target="../tags/tag283.xml"/><Relationship Id="rId59" Type="http://schemas.openxmlformats.org/officeDocument/2006/relationships/tags" Target="../tags/tag336.xml"/><Relationship Id="rId58" Type="http://schemas.openxmlformats.org/officeDocument/2006/relationships/tags" Target="../tags/tag335.xml"/><Relationship Id="rId57" Type="http://schemas.openxmlformats.org/officeDocument/2006/relationships/tags" Target="../tags/tag334.xml"/><Relationship Id="rId56" Type="http://schemas.openxmlformats.org/officeDocument/2006/relationships/tags" Target="../tags/tag333.xml"/><Relationship Id="rId55" Type="http://schemas.openxmlformats.org/officeDocument/2006/relationships/tags" Target="../tags/tag332.xml"/><Relationship Id="rId54" Type="http://schemas.openxmlformats.org/officeDocument/2006/relationships/tags" Target="../tags/tag331.xml"/><Relationship Id="rId53" Type="http://schemas.openxmlformats.org/officeDocument/2006/relationships/tags" Target="../tags/tag330.xml"/><Relationship Id="rId52" Type="http://schemas.openxmlformats.org/officeDocument/2006/relationships/tags" Target="../tags/tag329.xml"/><Relationship Id="rId51" Type="http://schemas.openxmlformats.org/officeDocument/2006/relationships/tags" Target="../tags/tag328.xml"/><Relationship Id="rId50" Type="http://schemas.openxmlformats.org/officeDocument/2006/relationships/tags" Target="../tags/tag327.xml"/><Relationship Id="rId5" Type="http://schemas.openxmlformats.org/officeDocument/2006/relationships/tags" Target="../tags/tag282.xml"/><Relationship Id="rId49" Type="http://schemas.openxmlformats.org/officeDocument/2006/relationships/tags" Target="../tags/tag326.xml"/><Relationship Id="rId48" Type="http://schemas.openxmlformats.org/officeDocument/2006/relationships/tags" Target="../tags/tag325.xml"/><Relationship Id="rId47" Type="http://schemas.openxmlformats.org/officeDocument/2006/relationships/tags" Target="../tags/tag324.xml"/><Relationship Id="rId46" Type="http://schemas.openxmlformats.org/officeDocument/2006/relationships/tags" Target="../tags/tag323.xml"/><Relationship Id="rId45" Type="http://schemas.openxmlformats.org/officeDocument/2006/relationships/tags" Target="../tags/tag322.xml"/><Relationship Id="rId44" Type="http://schemas.openxmlformats.org/officeDocument/2006/relationships/tags" Target="../tags/tag321.xml"/><Relationship Id="rId43" Type="http://schemas.openxmlformats.org/officeDocument/2006/relationships/tags" Target="../tags/tag320.xml"/><Relationship Id="rId42" Type="http://schemas.openxmlformats.org/officeDocument/2006/relationships/tags" Target="../tags/tag319.xml"/><Relationship Id="rId41" Type="http://schemas.openxmlformats.org/officeDocument/2006/relationships/tags" Target="../tags/tag318.xml"/><Relationship Id="rId40" Type="http://schemas.openxmlformats.org/officeDocument/2006/relationships/tags" Target="../tags/tag317.xml"/><Relationship Id="rId4" Type="http://schemas.openxmlformats.org/officeDocument/2006/relationships/tags" Target="../tags/tag281.xml"/><Relationship Id="rId39" Type="http://schemas.openxmlformats.org/officeDocument/2006/relationships/tags" Target="../tags/tag316.xml"/><Relationship Id="rId38" Type="http://schemas.openxmlformats.org/officeDocument/2006/relationships/tags" Target="../tags/tag315.xml"/><Relationship Id="rId37" Type="http://schemas.openxmlformats.org/officeDocument/2006/relationships/tags" Target="../tags/tag314.xml"/><Relationship Id="rId36" Type="http://schemas.openxmlformats.org/officeDocument/2006/relationships/tags" Target="../tags/tag313.xml"/><Relationship Id="rId35" Type="http://schemas.openxmlformats.org/officeDocument/2006/relationships/tags" Target="../tags/tag312.xml"/><Relationship Id="rId34" Type="http://schemas.openxmlformats.org/officeDocument/2006/relationships/tags" Target="../tags/tag311.xml"/><Relationship Id="rId33" Type="http://schemas.openxmlformats.org/officeDocument/2006/relationships/tags" Target="../tags/tag310.xml"/><Relationship Id="rId32" Type="http://schemas.openxmlformats.org/officeDocument/2006/relationships/tags" Target="../tags/tag309.xml"/><Relationship Id="rId31" Type="http://schemas.openxmlformats.org/officeDocument/2006/relationships/tags" Target="../tags/tag308.xml"/><Relationship Id="rId30" Type="http://schemas.openxmlformats.org/officeDocument/2006/relationships/tags" Target="../tags/tag307.xml"/><Relationship Id="rId3" Type="http://schemas.openxmlformats.org/officeDocument/2006/relationships/tags" Target="../tags/tag280.xml"/><Relationship Id="rId29" Type="http://schemas.openxmlformats.org/officeDocument/2006/relationships/tags" Target="../tags/tag306.xml"/><Relationship Id="rId28" Type="http://schemas.openxmlformats.org/officeDocument/2006/relationships/tags" Target="../tags/tag305.xml"/><Relationship Id="rId27" Type="http://schemas.openxmlformats.org/officeDocument/2006/relationships/tags" Target="../tags/tag304.xml"/><Relationship Id="rId26" Type="http://schemas.openxmlformats.org/officeDocument/2006/relationships/tags" Target="../tags/tag303.xml"/><Relationship Id="rId25" Type="http://schemas.openxmlformats.org/officeDocument/2006/relationships/tags" Target="../tags/tag302.xml"/><Relationship Id="rId24" Type="http://schemas.openxmlformats.org/officeDocument/2006/relationships/tags" Target="../tags/tag301.xml"/><Relationship Id="rId23" Type="http://schemas.openxmlformats.org/officeDocument/2006/relationships/tags" Target="../tags/tag300.xml"/><Relationship Id="rId22" Type="http://schemas.openxmlformats.org/officeDocument/2006/relationships/tags" Target="../tags/tag299.xml"/><Relationship Id="rId21" Type="http://schemas.openxmlformats.org/officeDocument/2006/relationships/tags" Target="../tags/tag298.xml"/><Relationship Id="rId20" Type="http://schemas.openxmlformats.org/officeDocument/2006/relationships/tags" Target="../tags/tag297.xml"/><Relationship Id="rId2" Type="http://schemas.openxmlformats.org/officeDocument/2006/relationships/tags" Target="../tags/tag279.xml"/><Relationship Id="rId19" Type="http://schemas.openxmlformats.org/officeDocument/2006/relationships/tags" Target="../tags/tag296.xml"/><Relationship Id="rId18" Type="http://schemas.openxmlformats.org/officeDocument/2006/relationships/tags" Target="../tags/tag295.xml"/><Relationship Id="rId17" Type="http://schemas.openxmlformats.org/officeDocument/2006/relationships/tags" Target="../tags/tag294.xml"/><Relationship Id="rId16" Type="http://schemas.openxmlformats.org/officeDocument/2006/relationships/tags" Target="../tags/tag293.xml"/><Relationship Id="rId15" Type="http://schemas.openxmlformats.org/officeDocument/2006/relationships/tags" Target="../tags/tag292.xml"/><Relationship Id="rId140" Type="http://schemas.openxmlformats.org/officeDocument/2006/relationships/tags" Target="../tags/tag417.xml"/><Relationship Id="rId14" Type="http://schemas.openxmlformats.org/officeDocument/2006/relationships/tags" Target="../tags/tag291.xml"/><Relationship Id="rId139" Type="http://schemas.openxmlformats.org/officeDocument/2006/relationships/tags" Target="../tags/tag416.xml"/><Relationship Id="rId138" Type="http://schemas.openxmlformats.org/officeDocument/2006/relationships/tags" Target="../tags/tag415.xml"/><Relationship Id="rId137" Type="http://schemas.openxmlformats.org/officeDocument/2006/relationships/tags" Target="../tags/tag414.xml"/><Relationship Id="rId136" Type="http://schemas.openxmlformats.org/officeDocument/2006/relationships/tags" Target="../tags/tag413.xml"/><Relationship Id="rId135" Type="http://schemas.openxmlformats.org/officeDocument/2006/relationships/tags" Target="../tags/tag412.xml"/><Relationship Id="rId134" Type="http://schemas.openxmlformats.org/officeDocument/2006/relationships/tags" Target="../tags/tag411.xml"/><Relationship Id="rId133" Type="http://schemas.openxmlformats.org/officeDocument/2006/relationships/tags" Target="../tags/tag410.xml"/><Relationship Id="rId132" Type="http://schemas.openxmlformats.org/officeDocument/2006/relationships/tags" Target="../tags/tag409.xml"/><Relationship Id="rId131" Type="http://schemas.openxmlformats.org/officeDocument/2006/relationships/tags" Target="../tags/tag408.xml"/><Relationship Id="rId130" Type="http://schemas.openxmlformats.org/officeDocument/2006/relationships/tags" Target="../tags/tag407.xml"/><Relationship Id="rId13" Type="http://schemas.openxmlformats.org/officeDocument/2006/relationships/tags" Target="../tags/tag290.xml"/><Relationship Id="rId129" Type="http://schemas.openxmlformats.org/officeDocument/2006/relationships/tags" Target="../tags/tag406.xml"/><Relationship Id="rId128" Type="http://schemas.openxmlformats.org/officeDocument/2006/relationships/tags" Target="../tags/tag405.xml"/><Relationship Id="rId127" Type="http://schemas.openxmlformats.org/officeDocument/2006/relationships/tags" Target="../tags/tag404.xml"/><Relationship Id="rId126" Type="http://schemas.openxmlformats.org/officeDocument/2006/relationships/tags" Target="../tags/tag403.xml"/><Relationship Id="rId125" Type="http://schemas.openxmlformats.org/officeDocument/2006/relationships/tags" Target="../tags/tag402.xml"/><Relationship Id="rId124" Type="http://schemas.openxmlformats.org/officeDocument/2006/relationships/tags" Target="../tags/tag401.xml"/><Relationship Id="rId123" Type="http://schemas.openxmlformats.org/officeDocument/2006/relationships/tags" Target="../tags/tag400.xml"/><Relationship Id="rId122" Type="http://schemas.openxmlformats.org/officeDocument/2006/relationships/tags" Target="../tags/tag399.xml"/><Relationship Id="rId121" Type="http://schemas.openxmlformats.org/officeDocument/2006/relationships/tags" Target="../tags/tag398.xml"/><Relationship Id="rId120" Type="http://schemas.openxmlformats.org/officeDocument/2006/relationships/tags" Target="../tags/tag397.xml"/><Relationship Id="rId12" Type="http://schemas.openxmlformats.org/officeDocument/2006/relationships/tags" Target="../tags/tag289.xml"/><Relationship Id="rId119" Type="http://schemas.openxmlformats.org/officeDocument/2006/relationships/tags" Target="../tags/tag396.xml"/><Relationship Id="rId118" Type="http://schemas.openxmlformats.org/officeDocument/2006/relationships/tags" Target="../tags/tag395.xml"/><Relationship Id="rId117" Type="http://schemas.openxmlformats.org/officeDocument/2006/relationships/tags" Target="../tags/tag394.xml"/><Relationship Id="rId116" Type="http://schemas.openxmlformats.org/officeDocument/2006/relationships/tags" Target="../tags/tag393.xml"/><Relationship Id="rId115" Type="http://schemas.openxmlformats.org/officeDocument/2006/relationships/tags" Target="../tags/tag392.xml"/><Relationship Id="rId114" Type="http://schemas.openxmlformats.org/officeDocument/2006/relationships/tags" Target="../tags/tag391.xml"/><Relationship Id="rId113" Type="http://schemas.openxmlformats.org/officeDocument/2006/relationships/tags" Target="../tags/tag390.xml"/><Relationship Id="rId112" Type="http://schemas.openxmlformats.org/officeDocument/2006/relationships/tags" Target="../tags/tag389.xml"/><Relationship Id="rId111" Type="http://schemas.openxmlformats.org/officeDocument/2006/relationships/tags" Target="../tags/tag388.xml"/><Relationship Id="rId110" Type="http://schemas.openxmlformats.org/officeDocument/2006/relationships/tags" Target="../tags/tag387.xml"/><Relationship Id="rId11" Type="http://schemas.openxmlformats.org/officeDocument/2006/relationships/tags" Target="../tags/tag288.xml"/><Relationship Id="rId109" Type="http://schemas.openxmlformats.org/officeDocument/2006/relationships/tags" Target="../tags/tag386.xml"/><Relationship Id="rId108" Type="http://schemas.openxmlformats.org/officeDocument/2006/relationships/tags" Target="../tags/tag385.xml"/><Relationship Id="rId107" Type="http://schemas.openxmlformats.org/officeDocument/2006/relationships/tags" Target="../tags/tag384.xml"/><Relationship Id="rId106" Type="http://schemas.openxmlformats.org/officeDocument/2006/relationships/tags" Target="../tags/tag383.xml"/><Relationship Id="rId105" Type="http://schemas.openxmlformats.org/officeDocument/2006/relationships/tags" Target="../tags/tag382.xml"/><Relationship Id="rId104" Type="http://schemas.openxmlformats.org/officeDocument/2006/relationships/tags" Target="../tags/tag381.xml"/><Relationship Id="rId103" Type="http://schemas.openxmlformats.org/officeDocument/2006/relationships/tags" Target="../tags/tag380.xml"/><Relationship Id="rId102" Type="http://schemas.openxmlformats.org/officeDocument/2006/relationships/tags" Target="../tags/tag379.xml"/><Relationship Id="rId101" Type="http://schemas.openxmlformats.org/officeDocument/2006/relationships/tags" Target="../tags/tag378.xml"/><Relationship Id="rId100" Type="http://schemas.openxmlformats.org/officeDocument/2006/relationships/tags" Target="../tags/tag377.xml"/><Relationship Id="rId10" Type="http://schemas.openxmlformats.org/officeDocument/2006/relationships/tags" Target="../tags/tag287.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4.xml"/><Relationship Id="rId7" Type="http://schemas.openxmlformats.org/officeDocument/2006/relationships/tags" Target="../tags/tag423.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499" y="6356756"/>
            <a:ext cx="2742787" cy="364275"/>
          </a:xfrm>
          <a:prstGeom prst="rect">
            <a:avLst/>
          </a:prstGeom>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038911" y="6356756"/>
            <a:ext cx="4114179" cy="3642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728" y="6356756"/>
            <a:ext cx="2742787" cy="364275"/>
          </a:xfrm>
          <a:prstGeom prst="rect">
            <a:avLst/>
          </a:prstGeom>
        </p:spPr>
        <p:txBody>
          <a:bodyPr/>
          <a:lstStyle/>
          <a:p>
            <a:fld id="{8C92ADDF-ABC6-4EEC-846D-A1AE2D4106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5"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grpSp>
        <p:nvGrpSpPr>
          <p:cNvPr id="51" name="组合 50"/>
          <p:cNvGrpSpPr/>
          <p:nvPr>
            <p:custDataLst>
              <p:tags r:id="rId2"/>
            </p:custDataLst>
          </p:nvPr>
        </p:nvGrpSpPr>
        <p:grpSpPr>
          <a:xfrm>
            <a:off x="4152960" y="731397"/>
            <a:ext cx="3886081" cy="2937346"/>
            <a:chOff x="6119813" y="1327150"/>
            <a:chExt cx="5618163" cy="4246563"/>
          </a:xfrm>
        </p:grpSpPr>
        <p:sp>
          <p:nvSpPr>
            <p:cNvPr id="52" name="Freeform 51"/>
            <p:cNvSpPr>
              <a:spLocks noEditPoints="1"/>
            </p:cNvSpPr>
            <p:nvPr>
              <p:custDataLst>
                <p:tags r:id="rId3"/>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3" name="Freeform 52"/>
            <p:cNvSpPr>
              <a:spLocks noEditPoints="1"/>
            </p:cNvSpPr>
            <p:nvPr>
              <p:custDataLst>
                <p:tags r:id="rId4"/>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4" name="Freeform 53"/>
            <p:cNvSpPr>
              <a:spLocks noEditPoints="1"/>
            </p:cNvSpPr>
            <p:nvPr>
              <p:custDataLst>
                <p:tags r:id="rId5"/>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5" name="Freeform 54"/>
            <p:cNvSpPr>
              <a:spLocks noEditPoints="1"/>
            </p:cNvSpPr>
            <p:nvPr>
              <p:custDataLst>
                <p:tags r:id="rId6"/>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6" name="Freeform 55"/>
            <p:cNvSpPr>
              <a:spLocks noEditPoints="1"/>
            </p:cNvSpPr>
            <p:nvPr>
              <p:custDataLst>
                <p:tags r:id="rId7"/>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7" name="Freeform 56"/>
            <p:cNvSpPr>
              <a:spLocks noEditPoints="1"/>
            </p:cNvSpPr>
            <p:nvPr>
              <p:custDataLst>
                <p:tags r:id="rId8"/>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8" name="Freeform 57"/>
            <p:cNvSpPr/>
            <p:nvPr>
              <p:custDataLst>
                <p:tags r:id="rId9"/>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9" name="Freeform 58"/>
            <p:cNvSpPr/>
            <p:nvPr>
              <p:custDataLst>
                <p:tags r:id="rId10"/>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0" name="Freeform 59"/>
            <p:cNvSpPr/>
            <p:nvPr>
              <p:custDataLst>
                <p:tags r:id="rId11"/>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1" name="Freeform 60"/>
            <p:cNvSpPr/>
            <p:nvPr>
              <p:custDataLst>
                <p:tags r:id="rId12"/>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2" name="Freeform 61"/>
            <p:cNvSpPr/>
            <p:nvPr>
              <p:custDataLst>
                <p:tags r:id="rId13"/>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3" name="Freeform 62"/>
            <p:cNvSpPr/>
            <p:nvPr>
              <p:custDataLst>
                <p:tags r:id="rId14"/>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4" name="Freeform 63"/>
            <p:cNvSpPr/>
            <p:nvPr>
              <p:custDataLst>
                <p:tags r:id="rId15"/>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5" name="Freeform 64"/>
            <p:cNvSpPr/>
            <p:nvPr>
              <p:custDataLst>
                <p:tags r:id="rId16"/>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6" name="Freeform 65"/>
            <p:cNvSpPr/>
            <p:nvPr>
              <p:custDataLst>
                <p:tags r:id="rId17"/>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7" name="Freeform 66"/>
            <p:cNvSpPr/>
            <p:nvPr>
              <p:custDataLst>
                <p:tags r:id="rId18"/>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8" name="Freeform 67"/>
            <p:cNvSpPr/>
            <p:nvPr>
              <p:custDataLst>
                <p:tags r:id="rId19"/>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9" name="Rectangle 68"/>
            <p:cNvSpPr>
              <a:spLocks noChangeArrowheads="1"/>
            </p:cNvSpPr>
            <p:nvPr>
              <p:custDataLst>
                <p:tags r:id="rId20"/>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0" name="Rectangle 69"/>
            <p:cNvSpPr>
              <a:spLocks noChangeArrowheads="1"/>
            </p:cNvSpPr>
            <p:nvPr>
              <p:custDataLst>
                <p:tags r:id="rId21"/>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1" name="Freeform 70"/>
            <p:cNvSpPr>
              <a:spLocks noEditPoints="1"/>
            </p:cNvSpPr>
            <p:nvPr>
              <p:custDataLst>
                <p:tags r:id="rId22"/>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2" name="Freeform 71"/>
            <p:cNvSpPr>
              <a:spLocks noEditPoints="1"/>
            </p:cNvSpPr>
            <p:nvPr>
              <p:custDataLst>
                <p:tags r:id="rId23"/>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3" name="Freeform 72"/>
            <p:cNvSpPr>
              <a:spLocks noEditPoints="1"/>
            </p:cNvSpPr>
            <p:nvPr>
              <p:custDataLst>
                <p:tags r:id="rId24"/>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4" name="Freeform 73"/>
            <p:cNvSpPr>
              <a:spLocks noEditPoints="1"/>
            </p:cNvSpPr>
            <p:nvPr>
              <p:custDataLst>
                <p:tags r:id="rId25"/>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5" name="Freeform 74"/>
            <p:cNvSpPr>
              <a:spLocks noEditPoints="1"/>
            </p:cNvSpPr>
            <p:nvPr>
              <p:custDataLst>
                <p:tags r:id="rId26"/>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6" name="Freeform 75"/>
            <p:cNvSpPr/>
            <p:nvPr>
              <p:custDataLst>
                <p:tags r:id="rId27"/>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7" name="Freeform 76"/>
            <p:cNvSpPr/>
            <p:nvPr>
              <p:custDataLst>
                <p:tags r:id="rId28"/>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8" name="Freeform 77"/>
            <p:cNvSpPr/>
            <p:nvPr>
              <p:custDataLst>
                <p:tags r:id="rId29"/>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9" name="Freeform 78"/>
            <p:cNvSpPr/>
            <p:nvPr>
              <p:custDataLst>
                <p:tags r:id="rId30"/>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0" name="Freeform 79"/>
            <p:cNvSpPr/>
            <p:nvPr>
              <p:custDataLst>
                <p:tags r:id="rId31"/>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1" name="Freeform 80"/>
            <p:cNvSpPr/>
            <p:nvPr>
              <p:custDataLst>
                <p:tags r:id="rId32"/>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2" name="Rectangle 81"/>
            <p:cNvSpPr>
              <a:spLocks noChangeArrowheads="1"/>
            </p:cNvSpPr>
            <p:nvPr>
              <p:custDataLst>
                <p:tags r:id="rId33"/>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3" name="Freeform 82"/>
            <p:cNvSpPr/>
            <p:nvPr>
              <p:custDataLst>
                <p:tags r:id="rId34"/>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4" name="Freeform 83"/>
            <p:cNvSpPr/>
            <p:nvPr>
              <p:custDataLst>
                <p:tags r:id="rId35"/>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5" name="Freeform 84"/>
            <p:cNvSpPr/>
            <p:nvPr>
              <p:custDataLst>
                <p:tags r:id="rId36"/>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6" name="Freeform 85"/>
            <p:cNvSpPr/>
            <p:nvPr>
              <p:custDataLst>
                <p:tags r:id="rId37"/>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7" name="Freeform 86"/>
            <p:cNvSpPr/>
            <p:nvPr>
              <p:custDataLst>
                <p:tags r:id="rId38"/>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8" name="Freeform 87"/>
            <p:cNvSpPr/>
            <p:nvPr>
              <p:custDataLst>
                <p:tags r:id="rId39"/>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9" name="Rectangle 88"/>
            <p:cNvSpPr>
              <a:spLocks noChangeArrowheads="1"/>
            </p:cNvSpPr>
            <p:nvPr>
              <p:custDataLst>
                <p:tags r:id="rId40"/>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0" name="Freeform 89"/>
            <p:cNvSpPr/>
            <p:nvPr>
              <p:custDataLst>
                <p:tags r:id="rId41"/>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1" name="Freeform 90"/>
            <p:cNvSpPr/>
            <p:nvPr>
              <p:custDataLst>
                <p:tags r:id="rId42"/>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2" name="Freeform 91"/>
            <p:cNvSpPr/>
            <p:nvPr>
              <p:custDataLst>
                <p:tags r:id="rId43"/>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3" name="Freeform 92"/>
            <p:cNvSpPr/>
            <p:nvPr>
              <p:custDataLst>
                <p:tags r:id="rId44"/>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4" name="Freeform 93"/>
            <p:cNvSpPr/>
            <p:nvPr>
              <p:custDataLst>
                <p:tags r:id="rId45"/>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5" name="Freeform 94"/>
            <p:cNvSpPr/>
            <p:nvPr>
              <p:custDataLst>
                <p:tags r:id="rId46"/>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6" name="Freeform 95"/>
            <p:cNvSpPr/>
            <p:nvPr>
              <p:custDataLst>
                <p:tags r:id="rId47"/>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7" name="Rectangle 96"/>
            <p:cNvSpPr>
              <a:spLocks noChangeArrowheads="1"/>
            </p:cNvSpPr>
            <p:nvPr>
              <p:custDataLst>
                <p:tags r:id="rId48"/>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 name="Rectangle 97"/>
            <p:cNvSpPr>
              <a:spLocks noChangeArrowheads="1"/>
            </p:cNvSpPr>
            <p:nvPr>
              <p:custDataLst>
                <p:tags r:id="rId49"/>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 name="Freeform 98"/>
            <p:cNvSpPr/>
            <p:nvPr>
              <p:custDataLst>
                <p:tags r:id="rId50"/>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0" name="Freeform 99"/>
            <p:cNvSpPr/>
            <p:nvPr>
              <p:custDataLst>
                <p:tags r:id="rId51"/>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1" name="Freeform 100"/>
            <p:cNvSpPr/>
            <p:nvPr>
              <p:custDataLst>
                <p:tags r:id="rId52"/>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2" name="Oval 101"/>
            <p:cNvSpPr>
              <a:spLocks noChangeArrowheads="1"/>
            </p:cNvSpPr>
            <p:nvPr>
              <p:custDataLst>
                <p:tags r:id="rId53"/>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3" name="Oval 102"/>
            <p:cNvSpPr>
              <a:spLocks noChangeArrowheads="1"/>
            </p:cNvSpPr>
            <p:nvPr>
              <p:custDataLst>
                <p:tags r:id="rId54"/>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4" name="Freeform 103"/>
            <p:cNvSpPr/>
            <p:nvPr>
              <p:custDataLst>
                <p:tags r:id="rId55"/>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5" name="Rectangle 104"/>
            <p:cNvSpPr>
              <a:spLocks noChangeArrowheads="1"/>
            </p:cNvSpPr>
            <p:nvPr>
              <p:custDataLst>
                <p:tags r:id="rId56"/>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6" name="Rectangle 105"/>
            <p:cNvSpPr>
              <a:spLocks noChangeArrowheads="1"/>
            </p:cNvSpPr>
            <p:nvPr>
              <p:custDataLst>
                <p:tags r:id="rId57"/>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7" name="Rectangle 106"/>
            <p:cNvSpPr>
              <a:spLocks noChangeArrowheads="1"/>
            </p:cNvSpPr>
            <p:nvPr>
              <p:custDataLst>
                <p:tags r:id="rId58"/>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8" name="Rectangle 107"/>
            <p:cNvSpPr>
              <a:spLocks noChangeArrowheads="1"/>
            </p:cNvSpPr>
            <p:nvPr>
              <p:custDataLst>
                <p:tags r:id="rId59"/>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9" name="Rectangle 108"/>
            <p:cNvSpPr>
              <a:spLocks noChangeArrowheads="1"/>
            </p:cNvSpPr>
            <p:nvPr>
              <p:custDataLst>
                <p:tags r:id="rId60"/>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0" name="Rectangle 109"/>
            <p:cNvSpPr>
              <a:spLocks noChangeArrowheads="1"/>
            </p:cNvSpPr>
            <p:nvPr>
              <p:custDataLst>
                <p:tags r:id="rId61"/>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1" name="Rectangle 110"/>
            <p:cNvSpPr>
              <a:spLocks noChangeArrowheads="1"/>
            </p:cNvSpPr>
            <p:nvPr>
              <p:custDataLst>
                <p:tags r:id="rId62"/>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2" name="Freeform 111"/>
            <p:cNvSpPr>
              <a:spLocks noEditPoints="1"/>
            </p:cNvSpPr>
            <p:nvPr>
              <p:custDataLst>
                <p:tags r:id="rId63"/>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3" name="Freeform 112"/>
            <p:cNvSpPr>
              <a:spLocks noEditPoints="1"/>
            </p:cNvSpPr>
            <p:nvPr>
              <p:custDataLst>
                <p:tags r:id="rId64"/>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4" name="Freeform 113"/>
            <p:cNvSpPr>
              <a:spLocks noEditPoints="1"/>
            </p:cNvSpPr>
            <p:nvPr>
              <p:custDataLst>
                <p:tags r:id="rId65"/>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5" name="Freeform 114"/>
            <p:cNvSpPr>
              <a:spLocks noEditPoints="1"/>
            </p:cNvSpPr>
            <p:nvPr>
              <p:custDataLst>
                <p:tags r:id="rId66"/>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6" name="Freeform 115"/>
            <p:cNvSpPr>
              <a:spLocks noEditPoints="1"/>
            </p:cNvSpPr>
            <p:nvPr>
              <p:custDataLst>
                <p:tags r:id="rId67"/>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7" name="Freeform 116"/>
            <p:cNvSpPr>
              <a:spLocks noEditPoints="1"/>
            </p:cNvSpPr>
            <p:nvPr>
              <p:custDataLst>
                <p:tags r:id="rId68"/>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8" name="Freeform 117"/>
            <p:cNvSpPr>
              <a:spLocks noEditPoints="1"/>
            </p:cNvSpPr>
            <p:nvPr>
              <p:custDataLst>
                <p:tags r:id="rId69"/>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9" name="Freeform 118"/>
            <p:cNvSpPr>
              <a:spLocks noEditPoints="1"/>
            </p:cNvSpPr>
            <p:nvPr>
              <p:custDataLst>
                <p:tags r:id="rId70"/>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0" name="Freeform 119"/>
            <p:cNvSpPr/>
            <p:nvPr>
              <p:custDataLst>
                <p:tags r:id="rId71"/>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1" name="Line 120"/>
            <p:cNvSpPr>
              <a:spLocks noChangeShapeType="1"/>
            </p:cNvSpPr>
            <p:nvPr>
              <p:custDataLst>
                <p:tags r:id="rId72"/>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2" name="Line 121"/>
            <p:cNvSpPr>
              <a:spLocks noChangeShapeType="1"/>
            </p:cNvSpPr>
            <p:nvPr>
              <p:custDataLst>
                <p:tags r:id="rId73"/>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3" name="Freeform 122"/>
            <p:cNvSpPr>
              <a:spLocks noEditPoints="1"/>
            </p:cNvSpPr>
            <p:nvPr>
              <p:custDataLst>
                <p:tags r:id="rId74"/>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4" name="Freeform 123"/>
            <p:cNvSpPr>
              <a:spLocks noEditPoints="1"/>
            </p:cNvSpPr>
            <p:nvPr>
              <p:custDataLst>
                <p:tags r:id="rId75"/>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5" name="Freeform 124"/>
            <p:cNvSpPr>
              <a:spLocks noEditPoints="1"/>
            </p:cNvSpPr>
            <p:nvPr>
              <p:custDataLst>
                <p:tags r:id="rId76"/>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6" name="Freeform 125"/>
            <p:cNvSpPr>
              <a:spLocks noEditPoints="1"/>
            </p:cNvSpPr>
            <p:nvPr>
              <p:custDataLst>
                <p:tags r:id="rId77"/>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7" name="Freeform 126"/>
            <p:cNvSpPr>
              <a:spLocks noEditPoints="1"/>
            </p:cNvSpPr>
            <p:nvPr>
              <p:custDataLst>
                <p:tags r:id="rId78"/>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8" name="Freeform 127"/>
            <p:cNvSpPr>
              <a:spLocks noEditPoints="1"/>
            </p:cNvSpPr>
            <p:nvPr>
              <p:custDataLst>
                <p:tags r:id="rId79"/>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9" name="Freeform 128"/>
            <p:cNvSpPr>
              <a:spLocks noEditPoints="1"/>
            </p:cNvSpPr>
            <p:nvPr>
              <p:custDataLst>
                <p:tags r:id="rId80"/>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0" name="Freeform 129"/>
            <p:cNvSpPr>
              <a:spLocks noEditPoints="1"/>
            </p:cNvSpPr>
            <p:nvPr>
              <p:custDataLst>
                <p:tags r:id="rId81"/>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1" name="Freeform 130"/>
            <p:cNvSpPr>
              <a:spLocks noEditPoints="1"/>
            </p:cNvSpPr>
            <p:nvPr>
              <p:custDataLst>
                <p:tags r:id="rId82"/>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2" name="Freeform 131"/>
            <p:cNvSpPr>
              <a:spLocks noEditPoints="1"/>
            </p:cNvSpPr>
            <p:nvPr>
              <p:custDataLst>
                <p:tags r:id="rId83"/>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3" name="Freeform 132"/>
            <p:cNvSpPr>
              <a:spLocks noEditPoints="1"/>
            </p:cNvSpPr>
            <p:nvPr>
              <p:custDataLst>
                <p:tags r:id="rId84"/>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4" name="Freeform 133"/>
            <p:cNvSpPr>
              <a:spLocks noEditPoints="1"/>
            </p:cNvSpPr>
            <p:nvPr>
              <p:custDataLst>
                <p:tags r:id="rId85"/>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5" name="Freeform 134"/>
            <p:cNvSpPr>
              <a:spLocks noEditPoints="1"/>
            </p:cNvSpPr>
            <p:nvPr>
              <p:custDataLst>
                <p:tags r:id="rId86"/>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6" name="Freeform 135"/>
            <p:cNvSpPr>
              <a:spLocks noEditPoints="1"/>
            </p:cNvSpPr>
            <p:nvPr>
              <p:custDataLst>
                <p:tags r:id="rId87"/>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7" name="Freeform 136"/>
            <p:cNvSpPr>
              <a:spLocks noEditPoints="1"/>
            </p:cNvSpPr>
            <p:nvPr>
              <p:custDataLst>
                <p:tags r:id="rId88"/>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8" name="Freeform 137"/>
            <p:cNvSpPr>
              <a:spLocks noEditPoints="1"/>
            </p:cNvSpPr>
            <p:nvPr>
              <p:custDataLst>
                <p:tags r:id="rId89"/>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9" name="Freeform 138"/>
            <p:cNvSpPr>
              <a:spLocks noEditPoints="1"/>
            </p:cNvSpPr>
            <p:nvPr>
              <p:custDataLst>
                <p:tags r:id="rId90"/>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0" name="Freeform 139"/>
            <p:cNvSpPr>
              <a:spLocks noEditPoints="1"/>
            </p:cNvSpPr>
            <p:nvPr>
              <p:custDataLst>
                <p:tags r:id="rId91"/>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1" name="Freeform 140"/>
            <p:cNvSpPr>
              <a:spLocks noEditPoints="1"/>
            </p:cNvSpPr>
            <p:nvPr>
              <p:custDataLst>
                <p:tags r:id="rId92"/>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2" name="Freeform 141"/>
            <p:cNvSpPr>
              <a:spLocks noEditPoints="1"/>
            </p:cNvSpPr>
            <p:nvPr>
              <p:custDataLst>
                <p:tags r:id="rId93"/>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3" name="Freeform 142"/>
            <p:cNvSpPr>
              <a:spLocks noEditPoints="1"/>
            </p:cNvSpPr>
            <p:nvPr>
              <p:custDataLst>
                <p:tags r:id="rId94"/>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4" name="Freeform 143"/>
            <p:cNvSpPr>
              <a:spLocks noEditPoints="1"/>
            </p:cNvSpPr>
            <p:nvPr>
              <p:custDataLst>
                <p:tags r:id="rId95"/>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5" name="Freeform 144"/>
            <p:cNvSpPr>
              <a:spLocks noEditPoints="1"/>
            </p:cNvSpPr>
            <p:nvPr>
              <p:custDataLst>
                <p:tags r:id="rId96"/>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6" name="Freeform 145"/>
            <p:cNvSpPr>
              <a:spLocks noEditPoints="1"/>
            </p:cNvSpPr>
            <p:nvPr>
              <p:custDataLst>
                <p:tags r:id="rId97"/>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7" name="Freeform 146"/>
            <p:cNvSpPr>
              <a:spLocks noEditPoints="1"/>
            </p:cNvSpPr>
            <p:nvPr>
              <p:custDataLst>
                <p:tags r:id="rId98"/>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8" name="Freeform 147"/>
            <p:cNvSpPr>
              <a:spLocks noEditPoints="1"/>
            </p:cNvSpPr>
            <p:nvPr>
              <p:custDataLst>
                <p:tags r:id="rId99"/>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9" name="Freeform 148"/>
            <p:cNvSpPr>
              <a:spLocks noEditPoints="1"/>
            </p:cNvSpPr>
            <p:nvPr>
              <p:custDataLst>
                <p:tags r:id="rId100"/>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0" name="Freeform 149"/>
            <p:cNvSpPr>
              <a:spLocks noEditPoints="1"/>
            </p:cNvSpPr>
            <p:nvPr>
              <p:custDataLst>
                <p:tags r:id="rId101"/>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1" name="Freeform 150"/>
            <p:cNvSpPr>
              <a:spLocks noEditPoints="1"/>
            </p:cNvSpPr>
            <p:nvPr>
              <p:custDataLst>
                <p:tags r:id="rId102"/>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2" name="Freeform 151"/>
            <p:cNvSpPr>
              <a:spLocks noEditPoints="1"/>
            </p:cNvSpPr>
            <p:nvPr>
              <p:custDataLst>
                <p:tags r:id="rId103"/>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3" name="Freeform 152"/>
            <p:cNvSpPr>
              <a:spLocks noEditPoints="1"/>
            </p:cNvSpPr>
            <p:nvPr>
              <p:custDataLst>
                <p:tags r:id="rId104"/>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4" name="Freeform 153"/>
            <p:cNvSpPr>
              <a:spLocks noEditPoints="1"/>
            </p:cNvSpPr>
            <p:nvPr>
              <p:custDataLst>
                <p:tags r:id="rId105"/>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5" name="Freeform 154"/>
            <p:cNvSpPr>
              <a:spLocks noEditPoints="1"/>
            </p:cNvSpPr>
            <p:nvPr>
              <p:custDataLst>
                <p:tags r:id="rId106"/>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6" name="Freeform 155"/>
            <p:cNvSpPr>
              <a:spLocks noEditPoints="1"/>
            </p:cNvSpPr>
            <p:nvPr>
              <p:custDataLst>
                <p:tags r:id="rId107"/>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7" name="Freeform 156"/>
            <p:cNvSpPr>
              <a:spLocks noEditPoints="1"/>
            </p:cNvSpPr>
            <p:nvPr>
              <p:custDataLst>
                <p:tags r:id="rId108"/>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8" name="Freeform 157"/>
            <p:cNvSpPr>
              <a:spLocks noEditPoints="1"/>
            </p:cNvSpPr>
            <p:nvPr>
              <p:custDataLst>
                <p:tags r:id="rId109"/>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9" name="Freeform 158"/>
            <p:cNvSpPr>
              <a:spLocks noEditPoints="1"/>
            </p:cNvSpPr>
            <p:nvPr>
              <p:custDataLst>
                <p:tags r:id="rId110"/>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0" name="Freeform 159"/>
            <p:cNvSpPr>
              <a:spLocks noEditPoints="1"/>
            </p:cNvSpPr>
            <p:nvPr>
              <p:custDataLst>
                <p:tags r:id="rId111"/>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1" name="Freeform 160"/>
            <p:cNvSpPr>
              <a:spLocks noEditPoints="1"/>
            </p:cNvSpPr>
            <p:nvPr>
              <p:custDataLst>
                <p:tags r:id="rId112"/>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2" name="Freeform 161"/>
            <p:cNvSpPr>
              <a:spLocks noEditPoints="1"/>
            </p:cNvSpPr>
            <p:nvPr>
              <p:custDataLst>
                <p:tags r:id="rId113"/>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3" name="Freeform 162"/>
            <p:cNvSpPr>
              <a:spLocks noEditPoints="1"/>
            </p:cNvSpPr>
            <p:nvPr>
              <p:custDataLst>
                <p:tags r:id="rId114"/>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4" name="Freeform 163"/>
            <p:cNvSpPr>
              <a:spLocks noEditPoints="1"/>
            </p:cNvSpPr>
            <p:nvPr>
              <p:custDataLst>
                <p:tags r:id="rId115"/>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5" name="Freeform 164"/>
            <p:cNvSpPr>
              <a:spLocks noEditPoints="1"/>
            </p:cNvSpPr>
            <p:nvPr>
              <p:custDataLst>
                <p:tags r:id="rId116"/>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6" name="Freeform 165"/>
            <p:cNvSpPr>
              <a:spLocks noEditPoints="1"/>
            </p:cNvSpPr>
            <p:nvPr>
              <p:custDataLst>
                <p:tags r:id="rId117"/>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7" name="Freeform 166"/>
            <p:cNvSpPr/>
            <p:nvPr>
              <p:custDataLst>
                <p:tags r:id="rId118"/>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8" name="Oval 167"/>
            <p:cNvSpPr>
              <a:spLocks noChangeArrowheads="1"/>
            </p:cNvSpPr>
            <p:nvPr>
              <p:custDataLst>
                <p:tags r:id="rId119"/>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9" name="Oval 168"/>
            <p:cNvSpPr>
              <a:spLocks noChangeArrowheads="1"/>
            </p:cNvSpPr>
            <p:nvPr>
              <p:custDataLst>
                <p:tags r:id="rId120"/>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0" name="Freeform 169"/>
            <p:cNvSpPr>
              <a:spLocks noEditPoints="1"/>
            </p:cNvSpPr>
            <p:nvPr>
              <p:custDataLst>
                <p:tags r:id="rId121"/>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1" name="Freeform 170"/>
            <p:cNvSpPr>
              <a:spLocks noEditPoints="1"/>
            </p:cNvSpPr>
            <p:nvPr>
              <p:custDataLst>
                <p:tags r:id="rId122"/>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2" name="Freeform 171"/>
            <p:cNvSpPr>
              <a:spLocks noEditPoints="1"/>
            </p:cNvSpPr>
            <p:nvPr>
              <p:custDataLst>
                <p:tags r:id="rId123"/>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3" name="Freeform 172"/>
            <p:cNvSpPr>
              <a:spLocks noEditPoints="1"/>
            </p:cNvSpPr>
            <p:nvPr>
              <p:custDataLst>
                <p:tags r:id="rId124"/>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4" name="Freeform 173"/>
            <p:cNvSpPr>
              <a:spLocks noEditPoints="1"/>
            </p:cNvSpPr>
            <p:nvPr>
              <p:custDataLst>
                <p:tags r:id="rId125"/>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5" name="Freeform 174"/>
            <p:cNvSpPr>
              <a:spLocks noEditPoints="1"/>
            </p:cNvSpPr>
            <p:nvPr>
              <p:custDataLst>
                <p:tags r:id="rId126"/>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6" name="Freeform 175"/>
            <p:cNvSpPr>
              <a:spLocks noEditPoints="1"/>
            </p:cNvSpPr>
            <p:nvPr>
              <p:custDataLst>
                <p:tags r:id="rId127"/>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7" name="Freeform 176"/>
            <p:cNvSpPr>
              <a:spLocks noEditPoints="1"/>
            </p:cNvSpPr>
            <p:nvPr>
              <p:custDataLst>
                <p:tags r:id="rId128"/>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8" name="Freeform 177"/>
            <p:cNvSpPr>
              <a:spLocks noEditPoints="1"/>
            </p:cNvSpPr>
            <p:nvPr>
              <p:custDataLst>
                <p:tags r:id="rId129"/>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9" name="Freeform 178"/>
            <p:cNvSpPr>
              <a:spLocks noEditPoints="1"/>
            </p:cNvSpPr>
            <p:nvPr>
              <p:custDataLst>
                <p:tags r:id="rId130"/>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80" name="Freeform 179"/>
            <p:cNvSpPr>
              <a:spLocks noEditPoints="1"/>
            </p:cNvSpPr>
            <p:nvPr>
              <p:custDataLst>
                <p:tags r:id="rId131"/>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hasCustomPrompt="1"/>
            <p:custDataLst>
              <p:tags r:id="rId132"/>
            </p:custDataLst>
          </p:nvPr>
        </p:nvSpPr>
        <p:spPr>
          <a:xfrm>
            <a:off x="3091963" y="4083675"/>
            <a:ext cx="6008076" cy="1028699"/>
          </a:xfrm>
        </p:spPr>
        <p:txBody>
          <a:bodyPr>
            <a:noAutofit/>
          </a:bodyPr>
          <a:lstStyle>
            <a:lvl1pPr algn="ctr">
              <a:defRPr sz="7200">
                <a:solidFill>
                  <a:schemeClr val="bg1"/>
                </a:solidFill>
                <a:latin typeface="微软雅黑" panose="020B0503020204020204" pitchFamily="34" charset="-122"/>
                <a:ea typeface="微软雅黑" panose="020B0503020204020204" pitchFamily="34" charset="-122"/>
              </a:defRPr>
            </a:lvl1pPr>
          </a:lstStyle>
          <a:p>
            <a:r>
              <a:rPr lang="zh-CN" altLang="en-US" dirty="0"/>
              <a:t>编辑标题</a:t>
            </a:r>
            <a:endParaRPr lang="zh-CN" altLang="en-US" dirty="0"/>
          </a:p>
        </p:txBody>
      </p:sp>
      <p:sp>
        <p:nvSpPr>
          <p:cNvPr id="4" name="文本占位符 3"/>
          <p:cNvSpPr>
            <a:spLocks noGrp="1"/>
          </p:cNvSpPr>
          <p:nvPr>
            <p:ph type="body" sz="quarter" idx="10" hasCustomPrompt="1"/>
            <p:custDataLst>
              <p:tags r:id="rId133"/>
            </p:custDataLst>
          </p:nvPr>
        </p:nvSpPr>
        <p:spPr>
          <a:xfrm>
            <a:off x="3091926" y="5191079"/>
            <a:ext cx="6008114" cy="454025"/>
          </a:xfr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单击此处编辑副标题</a:t>
            </a:r>
            <a:endParaRPr lang="zh-CN" altLang="en-US" dirty="0"/>
          </a:p>
          <a:p>
            <a:pPr lvl="0"/>
            <a:endParaRPr lang="zh-CN" altLang="en-US" dirty="0"/>
          </a:p>
        </p:txBody>
      </p:sp>
      <p:sp>
        <p:nvSpPr>
          <p:cNvPr id="3" name="日期占位符 2"/>
          <p:cNvSpPr>
            <a:spLocks noGrp="1"/>
          </p:cNvSpPr>
          <p:nvPr>
            <p:ph type="dt" sz="half" idx="11"/>
            <p:custDataLst>
              <p:tags r:id="rId134"/>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2"/>
            <p:custDataLst>
              <p:tags r:id="rId135"/>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3"/>
            <p:custDataLst>
              <p:tags r:id="rId136"/>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3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sp>
        <p:nvSpPr>
          <p:cNvPr id="9816" name="Freeform 50"/>
          <p:cNvSpPr/>
          <p:nvPr>
            <p:custDataLst>
              <p:tags r:id="rId2"/>
            </p:custDataLst>
          </p:nvPr>
        </p:nvSpPr>
        <p:spPr bwMode="auto">
          <a:xfrm>
            <a:off x="5910263" y="4651375"/>
            <a:ext cx="6283325" cy="2205037"/>
          </a:xfrm>
          <a:custGeom>
            <a:avLst/>
            <a:gdLst>
              <a:gd name="T0" fmla="*/ 3773 w 3958"/>
              <a:gd name="T1" fmla="*/ 0 h 1388"/>
              <a:gd name="T2" fmla="*/ 3132 w 3958"/>
              <a:gd name="T3" fmla="*/ 495 h 1388"/>
              <a:gd name="T4" fmla="*/ 2826 w 3958"/>
              <a:gd name="T5" fmla="*/ 353 h 1388"/>
              <a:gd name="T6" fmla="*/ 2423 w 3958"/>
              <a:gd name="T7" fmla="*/ 752 h 1388"/>
              <a:gd name="T8" fmla="*/ 2244 w 3958"/>
              <a:gd name="T9" fmla="*/ 737 h 1388"/>
              <a:gd name="T10" fmla="*/ 1859 w 3958"/>
              <a:gd name="T11" fmla="*/ 453 h 1388"/>
              <a:gd name="T12" fmla="*/ 1809 w 3958"/>
              <a:gd name="T13" fmla="*/ 456 h 1388"/>
              <a:gd name="T14" fmla="*/ 1400 w 3958"/>
              <a:gd name="T15" fmla="*/ 314 h 1388"/>
              <a:gd name="T16" fmla="*/ 1107 w 3958"/>
              <a:gd name="T17" fmla="*/ 382 h 1388"/>
              <a:gd name="T18" fmla="*/ 820 w 3958"/>
              <a:gd name="T19" fmla="*/ 316 h 1388"/>
              <a:gd name="T20" fmla="*/ 169 w 3958"/>
              <a:gd name="T21" fmla="*/ 854 h 1388"/>
              <a:gd name="T22" fmla="*/ 118 w 3958"/>
              <a:gd name="T23" fmla="*/ 867 h 1388"/>
              <a:gd name="T24" fmla="*/ 0 w 3958"/>
              <a:gd name="T25" fmla="*/ 642 h 1388"/>
              <a:gd name="T26" fmla="*/ 0 w 3958"/>
              <a:gd name="T27" fmla="*/ 1388 h 1388"/>
              <a:gd name="T28" fmla="*/ 57 w 3958"/>
              <a:gd name="T29" fmla="*/ 1388 h 1388"/>
              <a:gd name="T30" fmla="*/ 86 w 3958"/>
              <a:gd name="T31" fmla="*/ 1332 h 1388"/>
              <a:gd name="T32" fmla="*/ 293 w 3958"/>
              <a:gd name="T33" fmla="*/ 1380 h 1388"/>
              <a:gd name="T34" fmla="*/ 299 w 3958"/>
              <a:gd name="T35" fmla="*/ 1388 h 1388"/>
              <a:gd name="T36" fmla="*/ 2919 w 3958"/>
              <a:gd name="T37" fmla="*/ 1388 h 1388"/>
              <a:gd name="T38" fmla="*/ 3428 w 3958"/>
              <a:gd name="T39" fmla="*/ 1228 h 1388"/>
              <a:gd name="T40" fmla="*/ 3773 w 3958"/>
              <a:gd name="T41" fmla="*/ 1325 h 1388"/>
              <a:gd name="T42" fmla="*/ 3958 w 3958"/>
              <a:gd name="T43" fmla="*/ 1299 h 1388"/>
              <a:gd name="T44" fmla="*/ 3958 w 3958"/>
              <a:gd name="T45" fmla="*/ 26 h 1388"/>
              <a:gd name="T46" fmla="*/ 3773 w 3958"/>
              <a:gd name="T47" fmla="*/ 0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8" h="1388">
                <a:moveTo>
                  <a:pt x="3773" y="0"/>
                </a:moveTo>
                <a:cubicBezTo>
                  <a:pt x="3465" y="0"/>
                  <a:pt x="3207" y="210"/>
                  <a:pt x="3132" y="495"/>
                </a:cubicBezTo>
                <a:cubicBezTo>
                  <a:pt x="3058" y="408"/>
                  <a:pt x="2949" y="353"/>
                  <a:pt x="2826" y="353"/>
                </a:cubicBezTo>
                <a:cubicBezTo>
                  <a:pt x="2605" y="353"/>
                  <a:pt x="2425" y="531"/>
                  <a:pt x="2423" y="752"/>
                </a:cubicBezTo>
                <a:cubicBezTo>
                  <a:pt x="2365" y="746"/>
                  <a:pt x="2305" y="742"/>
                  <a:pt x="2244" y="737"/>
                </a:cubicBezTo>
                <a:cubicBezTo>
                  <a:pt x="2194" y="572"/>
                  <a:pt x="2040" y="453"/>
                  <a:pt x="1859" y="453"/>
                </a:cubicBezTo>
                <a:cubicBezTo>
                  <a:pt x="1842" y="453"/>
                  <a:pt x="1825" y="454"/>
                  <a:pt x="1809" y="456"/>
                </a:cubicBezTo>
                <a:cubicBezTo>
                  <a:pt x="1696" y="367"/>
                  <a:pt x="1554" y="314"/>
                  <a:pt x="1400" y="314"/>
                </a:cubicBezTo>
                <a:cubicBezTo>
                  <a:pt x="1295" y="314"/>
                  <a:pt x="1196" y="338"/>
                  <a:pt x="1107" y="382"/>
                </a:cubicBezTo>
                <a:cubicBezTo>
                  <a:pt x="1020" y="340"/>
                  <a:pt x="923" y="316"/>
                  <a:pt x="820" y="316"/>
                </a:cubicBezTo>
                <a:cubicBezTo>
                  <a:pt x="497" y="316"/>
                  <a:pt x="228" y="548"/>
                  <a:pt x="169" y="854"/>
                </a:cubicBezTo>
                <a:cubicBezTo>
                  <a:pt x="152" y="858"/>
                  <a:pt x="135" y="862"/>
                  <a:pt x="118" y="867"/>
                </a:cubicBezTo>
                <a:cubicBezTo>
                  <a:pt x="93" y="784"/>
                  <a:pt x="53" y="707"/>
                  <a:pt x="0" y="642"/>
                </a:cubicBezTo>
                <a:cubicBezTo>
                  <a:pt x="0" y="1388"/>
                  <a:pt x="0" y="1388"/>
                  <a:pt x="0" y="1388"/>
                </a:cubicBezTo>
                <a:cubicBezTo>
                  <a:pt x="57" y="1388"/>
                  <a:pt x="57" y="1388"/>
                  <a:pt x="57" y="1388"/>
                </a:cubicBezTo>
                <a:cubicBezTo>
                  <a:pt x="67" y="1369"/>
                  <a:pt x="77" y="1351"/>
                  <a:pt x="86" y="1332"/>
                </a:cubicBezTo>
                <a:cubicBezTo>
                  <a:pt x="148" y="1349"/>
                  <a:pt x="217" y="1365"/>
                  <a:pt x="293" y="1380"/>
                </a:cubicBezTo>
                <a:cubicBezTo>
                  <a:pt x="295" y="1383"/>
                  <a:pt x="297" y="1385"/>
                  <a:pt x="299" y="1388"/>
                </a:cubicBezTo>
                <a:cubicBezTo>
                  <a:pt x="2919" y="1388"/>
                  <a:pt x="2919" y="1388"/>
                  <a:pt x="2919" y="1388"/>
                </a:cubicBezTo>
                <a:cubicBezTo>
                  <a:pt x="3148" y="1344"/>
                  <a:pt x="3325" y="1290"/>
                  <a:pt x="3428" y="1228"/>
                </a:cubicBezTo>
                <a:cubicBezTo>
                  <a:pt x="3529" y="1290"/>
                  <a:pt x="3647" y="1325"/>
                  <a:pt x="3773" y="1325"/>
                </a:cubicBezTo>
                <a:cubicBezTo>
                  <a:pt x="3837" y="1325"/>
                  <a:pt x="3899" y="1316"/>
                  <a:pt x="3958" y="1299"/>
                </a:cubicBezTo>
                <a:cubicBezTo>
                  <a:pt x="3958" y="26"/>
                  <a:pt x="3958" y="26"/>
                  <a:pt x="3958" y="26"/>
                </a:cubicBezTo>
                <a:cubicBezTo>
                  <a:pt x="3899" y="9"/>
                  <a:pt x="3837" y="0"/>
                  <a:pt x="377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nvGrpSpPr>
          <p:cNvPr id="9948" name="组合 9947"/>
          <p:cNvGrpSpPr/>
          <p:nvPr>
            <p:custDataLst>
              <p:tags r:id="rId3"/>
            </p:custDataLst>
          </p:nvPr>
        </p:nvGrpSpPr>
        <p:grpSpPr>
          <a:xfrm>
            <a:off x="6119813" y="1327150"/>
            <a:ext cx="5618163" cy="4246563"/>
            <a:chOff x="6119813" y="1327150"/>
            <a:chExt cx="5618163" cy="4246563"/>
          </a:xfrm>
        </p:grpSpPr>
        <p:sp>
          <p:nvSpPr>
            <p:cNvPr id="9817" name="Freeform 51"/>
            <p:cNvSpPr>
              <a:spLocks noEditPoints="1"/>
            </p:cNvSpPr>
            <p:nvPr>
              <p:custDataLst>
                <p:tags r:id="rId4"/>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18" name="Freeform 52"/>
            <p:cNvSpPr>
              <a:spLocks noEditPoints="1"/>
            </p:cNvSpPr>
            <p:nvPr>
              <p:custDataLst>
                <p:tags r:id="rId5"/>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19" name="Freeform 53"/>
            <p:cNvSpPr>
              <a:spLocks noEditPoints="1"/>
            </p:cNvSpPr>
            <p:nvPr>
              <p:custDataLst>
                <p:tags r:id="rId6"/>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0" name="Freeform 54"/>
            <p:cNvSpPr>
              <a:spLocks noEditPoints="1"/>
            </p:cNvSpPr>
            <p:nvPr>
              <p:custDataLst>
                <p:tags r:id="rId7"/>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1" name="Freeform 55"/>
            <p:cNvSpPr>
              <a:spLocks noEditPoints="1"/>
            </p:cNvSpPr>
            <p:nvPr>
              <p:custDataLst>
                <p:tags r:id="rId8"/>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2" name="Freeform 56"/>
            <p:cNvSpPr>
              <a:spLocks noEditPoints="1"/>
            </p:cNvSpPr>
            <p:nvPr>
              <p:custDataLst>
                <p:tags r:id="rId9"/>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3" name="Freeform 57"/>
            <p:cNvSpPr/>
            <p:nvPr>
              <p:custDataLst>
                <p:tags r:id="rId10"/>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4" name="Freeform 58"/>
            <p:cNvSpPr/>
            <p:nvPr>
              <p:custDataLst>
                <p:tags r:id="rId11"/>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5" name="Freeform 59"/>
            <p:cNvSpPr/>
            <p:nvPr>
              <p:custDataLst>
                <p:tags r:id="rId12"/>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6" name="Freeform 60"/>
            <p:cNvSpPr/>
            <p:nvPr>
              <p:custDataLst>
                <p:tags r:id="rId13"/>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7" name="Freeform 61"/>
            <p:cNvSpPr/>
            <p:nvPr>
              <p:custDataLst>
                <p:tags r:id="rId14"/>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8" name="Freeform 62"/>
            <p:cNvSpPr/>
            <p:nvPr>
              <p:custDataLst>
                <p:tags r:id="rId15"/>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29" name="Freeform 63"/>
            <p:cNvSpPr/>
            <p:nvPr>
              <p:custDataLst>
                <p:tags r:id="rId16"/>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0" name="Freeform 64"/>
            <p:cNvSpPr/>
            <p:nvPr>
              <p:custDataLst>
                <p:tags r:id="rId17"/>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1" name="Freeform 65"/>
            <p:cNvSpPr/>
            <p:nvPr>
              <p:custDataLst>
                <p:tags r:id="rId18"/>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2" name="Freeform 66"/>
            <p:cNvSpPr/>
            <p:nvPr>
              <p:custDataLst>
                <p:tags r:id="rId19"/>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3" name="Freeform 67"/>
            <p:cNvSpPr/>
            <p:nvPr>
              <p:custDataLst>
                <p:tags r:id="rId20"/>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4" name="Rectangle 68"/>
            <p:cNvSpPr>
              <a:spLocks noChangeArrowheads="1"/>
            </p:cNvSpPr>
            <p:nvPr>
              <p:custDataLst>
                <p:tags r:id="rId21"/>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5" name="Rectangle 69"/>
            <p:cNvSpPr>
              <a:spLocks noChangeArrowheads="1"/>
            </p:cNvSpPr>
            <p:nvPr>
              <p:custDataLst>
                <p:tags r:id="rId22"/>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6" name="Freeform 70"/>
            <p:cNvSpPr>
              <a:spLocks noEditPoints="1"/>
            </p:cNvSpPr>
            <p:nvPr>
              <p:custDataLst>
                <p:tags r:id="rId23"/>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7" name="Freeform 71"/>
            <p:cNvSpPr>
              <a:spLocks noEditPoints="1"/>
            </p:cNvSpPr>
            <p:nvPr>
              <p:custDataLst>
                <p:tags r:id="rId24"/>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8" name="Freeform 72"/>
            <p:cNvSpPr>
              <a:spLocks noEditPoints="1"/>
            </p:cNvSpPr>
            <p:nvPr>
              <p:custDataLst>
                <p:tags r:id="rId25"/>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39" name="Freeform 73"/>
            <p:cNvSpPr>
              <a:spLocks noEditPoints="1"/>
            </p:cNvSpPr>
            <p:nvPr>
              <p:custDataLst>
                <p:tags r:id="rId26"/>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0" name="Freeform 74"/>
            <p:cNvSpPr>
              <a:spLocks noEditPoints="1"/>
            </p:cNvSpPr>
            <p:nvPr>
              <p:custDataLst>
                <p:tags r:id="rId27"/>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1" name="Freeform 75"/>
            <p:cNvSpPr/>
            <p:nvPr>
              <p:custDataLst>
                <p:tags r:id="rId28"/>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2" name="Freeform 76"/>
            <p:cNvSpPr/>
            <p:nvPr>
              <p:custDataLst>
                <p:tags r:id="rId29"/>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3" name="Freeform 77"/>
            <p:cNvSpPr/>
            <p:nvPr>
              <p:custDataLst>
                <p:tags r:id="rId30"/>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4" name="Freeform 78"/>
            <p:cNvSpPr/>
            <p:nvPr>
              <p:custDataLst>
                <p:tags r:id="rId31"/>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5" name="Freeform 79"/>
            <p:cNvSpPr/>
            <p:nvPr>
              <p:custDataLst>
                <p:tags r:id="rId32"/>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6" name="Freeform 80"/>
            <p:cNvSpPr/>
            <p:nvPr>
              <p:custDataLst>
                <p:tags r:id="rId33"/>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7" name="Rectangle 81"/>
            <p:cNvSpPr>
              <a:spLocks noChangeArrowheads="1"/>
            </p:cNvSpPr>
            <p:nvPr>
              <p:custDataLst>
                <p:tags r:id="rId34"/>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8" name="Freeform 82"/>
            <p:cNvSpPr/>
            <p:nvPr>
              <p:custDataLst>
                <p:tags r:id="rId35"/>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49" name="Freeform 83"/>
            <p:cNvSpPr/>
            <p:nvPr>
              <p:custDataLst>
                <p:tags r:id="rId36"/>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0" name="Freeform 84"/>
            <p:cNvSpPr/>
            <p:nvPr>
              <p:custDataLst>
                <p:tags r:id="rId37"/>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1" name="Freeform 85"/>
            <p:cNvSpPr/>
            <p:nvPr>
              <p:custDataLst>
                <p:tags r:id="rId38"/>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2" name="Freeform 86"/>
            <p:cNvSpPr/>
            <p:nvPr>
              <p:custDataLst>
                <p:tags r:id="rId39"/>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3" name="Freeform 87"/>
            <p:cNvSpPr/>
            <p:nvPr>
              <p:custDataLst>
                <p:tags r:id="rId40"/>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4" name="Rectangle 88"/>
            <p:cNvSpPr>
              <a:spLocks noChangeArrowheads="1"/>
            </p:cNvSpPr>
            <p:nvPr>
              <p:custDataLst>
                <p:tags r:id="rId41"/>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5" name="Freeform 89"/>
            <p:cNvSpPr/>
            <p:nvPr>
              <p:custDataLst>
                <p:tags r:id="rId42"/>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6" name="Freeform 90"/>
            <p:cNvSpPr/>
            <p:nvPr>
              <p:custDataLst>
                <p:tags r:id="rId43"/>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7" name="Freeform 91"/>
            <p:cNvSpPr/>
            <p:nvPr>
              <p:custDataLst>
                <p:tags r:id="rId44"/>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8" name="Freeform 92"/>
            <p:cNvSpPr/>
            <p:nvPr>
              <p:custDataLst>
                <p:tags r:id="rId45"/>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59" name="Freeform 93"/>
            <p:cNvSpPr/>
            <p:nvPr>
              <p:custDataLst>
                <p:tags r:id="rId46"/>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0" name="Freeform 94"/>
            <p:cNvSpPr/>
            <p:nvPr>
              <p:custDataLst>
                <p:tags r:id="rId47"/>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1" name="Freeform 95"/>
            <p:cNvSpPr/>
            <p:nvPr>
              <p:custDataLst>
                <p:tags r:id="rId48"/>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2" name="Rectangle 96"/>
            <p:cNvSpPr>
              <a:spLocks noChangeArrowheads="1"/>
            </p:cNvSpPr>
            <p:nvPr>
              <p:custDataLst>
                <p:tags r:id="rId49"/>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3" name="Rectangle 97"/>
            <p:cNvSpPr>
              <a:spLocks noChangeArrowheads="1"/>
            </p:cNvSpPr>
            <p:nvPr>
              <p:custDataLst>
                <p:tags r:id="rId50"/>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4" name="Freeform 98"/>
            <p:cNvSpPr/>
            <p:nvPr>
              <p:custDataLst>
                <p:tags r:id="rId51"/>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5" name="Freeform 99"/>
            <p:cNvSpPr/>
            <p:nvPr>
              <p:custDataLst>
                <p:tags r:id="rId52"/>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6" name="Freeform 100"/>
            <p:cNvSpPr/>
            <p:nvPr>
              <p:custDataLst>
                <p:tags r:id="rId53"/>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7" name="Oval 101"/>
            <p:cNvSpPr>
              <a:spLocks noChangeArrowheads="1"/>
            </p:cNvSpPr>
            <p:nvPr>
              <p:custDataLst>
                <p:tags r:id="rId54"/>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8" name="Oval 102"/>
            <p:cNvSpPr>
              <a:spLocks noChangeArrowheads="1"/>
            </p:cNvSpPr>
            <p:nvPr>
              <p:custDataLst>
                <p:tags r:id="rId55"/>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69" name="Freeform 103"/>
            <p:cNvSpPr/>
            <p:nvPr>
              <p:custDataLst>
                <p:tags r:id="rId56"/>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0" name="Rectangle 104"/>
            <p:cNvSpPr>
              <a:spLocks noChangeArrowheads="1"/>
            </p:cNvSpPr>
            <p:nvPr>
              <p:custDataLst>
                <p:tags r:id="rId57"/>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1" name="Rectangle 105"/>
            <p:cNvSpPr>
              <a:spLocks noChangeArrowheads="1"/>
            </p:cNvSpPr>
            <p:nvPr>
              <p:custDataLst>
                <p:tags r:id="rId58"/>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2" name="Rectangle 106"/>
            <p:cNvSpPr>
              <a:spLocks noChangeArrowheads="1"/>
            </p:cNvSpPr>
            <p:nvPr>
              <p:custDataLst>
                <p:tags r:id="rId59"/>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3" name="Rectangle 107"/>
            <p:cNvSpPr>
              <a:spLocks noChangeArrowheads="1"/>
            </p:cNvSpPr>
            <p:nvPr>
              <p:custDataLst>
                <p:tags r:id="rId60"/>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4" name="Rectangle 108"/>
            <p:cNvSpPr>
              <a:spLocks noChangeArrowheads="1"/>
            </p:cNvSpPr>
            <p:nvPr>
              <p:custDataLst>
                <p:tags r:id="rId61"/>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5" name="Rectangle 109"/>
            <p:cNvSpPr>
              <a:spLocks noChangeArrowheads="1"/>
            </p:cNvSpPr>
            <p:nvPr>
              <p:custDataLst>
                <p:tags r:id="rId62"/>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6" name="Rectangle 110"/>
            <p:cNvSpPr>
              <a:spLocks noChangeArrowheads="1"/>
            </p:cNvSpPr>
            <p:nvPr>
              <p:custDataLst>
                <p:tags r:id="rId63"/>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7" name="Freeform 111"/>
            <p:cNvSpPr>
              <a:spLocks noEditPoints="1"/>
            </p:cNvSpPr>
            <p:nvPr>
              <p:custDataLst>
                <p:tags r:id="rId64"/>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8" name="Freeform 112"/>
            <p:cNvSpPr>
              <a:spLocks noEditPoints="1"/>
            </p:cNvSpPr>
            <p:nvPr>
              <p:custDataLst>
                <p:tags r:id="rId65"/>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79" name="Freeform 113"/>
            <p:cNvSpPr>
              <a:spLocks noEditPoints="1"/>
            </p:cNvSpPr>
            <p:nvPr>
              <p:custDataLst>
                <p:tags r:id="rId66"/>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0" name="Freeform 114"/>
            <p:cNvSpPr>
              <a:spLocks noEditPoints="1"/>
            </p:cNvSpPr>
            <p:nvPr>
              <p:custDataLst>
                <p:tags r:id="rId67"/>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1" name="Freeform 115"/>
            <p:cNvSpPr>
              <a:spLocks noEditPoints="1"/>
            </p:cNvSpPr>
            <p:nvPr>
              <p:custDataLst>
                <p:tags r:id="rId68"/>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2" name="Freeform 116"/>
            <p:cNvSpPr>
              <a:spLocks noEditPoints="1"/>
            </p:cNvSpPr>
            <p:nvPr>
              <p:custDataLst>
                <p:tags r:id="rId69"/>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3" name="Freeform 117"/>
            <p:cNvSpPr>
              <a:spLocks noEditPoints="1"/>
            </p:cNvSpPr>
            <p:nvPr>
              <p:custDataLst>
                <p:tags r:id="rId70"/>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4" name="Freeform 118"/>
            <p:cNvSpPr>
              <a:spLocks noEditPoints="1"/>
            </p:cNvSpPr>
            <p:nvPr>
              <p:custDataLst>
                <p:tags r:id="rId71"/>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5" name="Freeform 119"/>
            <p:cNvSpPr/>
            <p:nvPr>
              <p:custDataLst>
                <p:tags r:id="rId72"/>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6" name="Line 120"/>
            <p:cNvSpPr>
              <a:spLocks noChangeShapeType="1"/>
            </p:cNvSpPr>
            <p:nvPr>
              <p:custDataLst>
                <p:tags r:id="rId73"/>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7" name="Line 121"/>
            <p:cNvSpPr>
              <a:spLocks noChangeShapeType="1"/>
            </p:cNvSpPr>
            <p:nvPr>
              <p:custDataLst>
                <p:tags r:id="rId74"/>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8" name="Freeform 122"/>
            <p:cNvSpPr>
              <a:spLocks noEditPoints="1"/>
            </p:cNvSpPr>
            <p:nvPr>
              <p:custDataLst>
                <p:tags r:id="rId75"/>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89" name="Freeform 123"/>
            <p:cNvSpPr>
              <a:spLocks noEditPoints="1"/>
            </p:cNvSpPr>
            <p:nvPr>
              <p:custDataLst>
                <p:tags r:id="rId76"/>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0" name="Freeform 124"/>
            <p:cNvSpPr>
              <a:spLocks noEditPoints="1"/>
            </p:cNvSpPr>
            <p:nvPr>
              <p:custDataLst>
                <p:tags r:id="rId77"/>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1" name="Freeform 125"/>
            <p:cNvSpPr>
              <a:spLocks noEditPoints="1"/>
            </p:cNvSpPr>
            <p:nvPr>
              <p:custDataLst>
                <p:tags r:id="rId78"/>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2" name="Freeform 126"/>
            <p:cNvSpPr>
              <a:spLocks noEditPoints="1"/>
            </p:cNvSpPr>
            <p:nvPr>
              <p:custDataLst>
                <p:tags r:id="rId79"/>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3" name="Freeform 127"/>
            <p:cNvSpPr>
              <a:spLocks noEditPoints="1"/>
            </p:cNvSpPr>
            <p:nvPr>
              <p:custDataLst>
                <p:tags r:id="rId80"/>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4" name="Freeform 128"/>
            <p:cNvSpPr>
              <a:spLocks noEditPoints="1"/>
            </p:cNvSpPr>
            <p:nvPr>
              <p:custDataLst>
                <p:tags r:id="rId81"/>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5" name="Freeform 129"/>
            <p:cNvSpPr>
              <a:spLocks noEditPoints="1"/>
            </p:cNvSpPr>
            <p:nvPr>
              <p:custDataLst>
                <p:tags r:id="rId82"/>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6" name="Freeform 130"/>
            <p:cNvSpPr>
              <a:spLocks noEditPoints="1"/>
            </p:cNvSpPr>
            <p:nvPr>
              <p:custDataLst>
                <p:tags r:id="rId83"/>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7" name="Freeform 131"/>
            <p:cNvSpPr>
              <a:spLocks noEditPoints="1"/>
            </p:cNvSpPr>
            <p:nvPr>
              <p:custDataLst>
                <p:tags r:id="rId84"/>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8" name="Freeform 132"/>
            <p:cNvSpPr>
              <a:spLocks noEditPoints="1"/>
            </p:cNvSpPr>
            <p:nvPr>
              <p:custDataLst>
                <p:tags r:id="rId85"/>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99" name="Freeform 133"/>
            <p:cNvSpPr>
              <a:spLocks noEditPoints="1"/>
            </p:cNvSpPr>
            <p:nvPr>
              <p:custDataLst>
                <p:tags r:id="rId86"/>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0" name="Freeform 134"/>
            <p:cNvSpPr>
              <a:spLocks noEditPoints="1"/>
            </p:cNvSpPr>
            <p:nvPr>
              <p:custDataLst>
                <p:tags r:id="rId87"/>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1" name="Freeform 135"/>
            <p:cNvSpPr>
              <a:spLocks noEditPoints="1"/>
            </p:cNvSpPr>
            <p:nvPr>
              <p:custDataLst>
                <p:tags r:id="rId88"/>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2" name="Freeform 136"/>
            <p:cNvSpPr>
              <a:spLocks noEditPoints="1"/>
            </p:cNvSpPr>
            <p:nvPr>
              <p:custDataLst>
                <p:tags r:id="rId89"/>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3" name="Freeform 137"/>
            <p:cNvSpPr>
              <a:spLocks noEditPoints="1"/>
            </p:cNvSpPr>
            <p:nvPr>
              <p:custDataLst>
                <p:tags r:id="rId90"/>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4" name="Freeform 138"/>
            <p:cNvSpPr>
              <a:spLocks noEditPoints="1"/>
            </p:cNvSpPr>
            <p:nvPr>
              <p:custDataLst>
                <p:tags r:id="rId91"/>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5" name="Freeform 139"/>
            <p:cNvSpPr>
              <a:spLocks noEditPoints="1"/>
            </p:cNvSpPr>
            <p:nvPr>
              <p:custDataLst>
                <p:tags r:id="rId92"/>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6" name="Freeform 140"/>
            <p:cNvSpPr>
              <a:spLocks noEditPoints="1"/>
            </p:cNvSpPr>
            <p:nvPr>
              <p:custDataLst>
                <p:tags r:id="rId93"/>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7" name="Freeform 141"/>
            <p:cNvSpPr>
              <a:spLocks noEditPoints="1"/>
            </p:cNvSpPr>
            <p:nvPr>
              <p:custDataLst>
                <p:tags r:id="rId94"/>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8" name="Freeform 142"/>
            <p:cNvSpPr>
              <a:spLocks noEditPoints="1"/>
            </p:cNvSpPr>
            <p:nvPr>
              <p:custDataLst>
                <p:tags r:id="rId95"/>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09" name="Freeform 143"/>
            <p:cNvSpPr>
              <a:spLocks noEditPoints="1"/>
            </p:cNvSpPr>
            <p:nvPr>
              <p:custDataLst>
                <p:tags r:id="rId96"/>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0" name="Freeform 144"/>
            <p:cNvSpPr>
              <a:spLocks noEditPoints="1"/>
            </p:cNvSpPr>
            <p:nvPr>
              <p:custDataLst>
                <p:tags r:id="rId97"/>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1" name="Freeform 145"/>
            <p:cNvSpPr>
              <a:spLocks noEditPoints="1"/>
            </p:cNvSpPr>
            <p:nvPr>
              <p:custDataLst>
                <p:tags r:id="rId98"/>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2" name="Freeform 146"/>
            <p:cNvSpPr>
              <a:spLocks noEditPoints="1"/>
            </p:cNvSpPr>
            <p:nvPr>
              <p:custDataLst>
                <p:tags r:id="rId99"/>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3" name="Freeform 147"/>
            <p:cNvSpPr>
              <a:spLocks noEditPoints="1"/>
            </p:cNvSpPr>
            <p:nvPr>
              <p:custDataLst>
                <p:tags r:id="rId100"/>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4" name="Freeform 148"/>
            <p:cNvSpPr>
              <a:spLocks noEditPoints="1"/>
            </p:cNvSpPr>
            <p:nvPr>
              <p:custDataLst>
                <p:tags r:id="rId101"/>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5" name="Freeform 149"/>
            <p:cNvSpPr>
              <a:spLocks noEditPoints="1"/>
            </p:cNvSpPr>
            <p:nvPr>
              <p:custDataLst>
                <p:tags r:id="rId102"/>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6" name="Freeform 150"/>
            <p:cNvSpPr>
              <a:spLocks noEditPoints="1"/>
            </p:cNvSpPr>
            <p:nvPr>
              <p:custDataLst>
                <p:tags r:id="rId103"/>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7" name="Freeform 151"/>
            <p:cNvSpPr>
              <a:spLocks noEditPoints="1"/>
            </p:cNvSpPr>
            <p:nvPr>
              <p:custDataLst>
                <p:tags r:id="rId104"/>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8" name="Freeform 152"/>
            <p:cNvSpPr>
              <a:spLocks noEditPoints="1"/>
            </p:cNvSpPr>
            <p:nvPr>
              <p:custDataLst>
                <p:tags r:id="rId105"/>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19" name="Freeform 153"/>
            <p:cNvSpPr>
              <a:spLocks noEditPoints="1"/>
            </p:cNvSpPr>
            <p:nvPr>
              <p:custDataLst>
                <p:tags r:id="rId106"/>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0" name="Freeform 154"/>
            <p:cNvSpPr>
              <a:spLocks noEditPoints="1"/>
            </p:cNvSpPr>
            <p:nvPr>
              <p:custDataLst>
                <p:tags r:id="rId107"/>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1" name="Freeform 155"/>
            <p:cNvSpPr>
              <a:spLocks noEditPoints="1"/>
            </p:cNvSpPr>
            <p:nvPr>
              <p:custDataLst>
                <p:tags r:id="rId108"/>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2" name="Freeform 156"/>
            <p:cNvSpPr>
              <a:spLocks noEditPoints="1"/>
            </p:cNvSpPr>
            <p:nvPr>
              <p:custDataLst>
                <p:tags r:id="rId109"/>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3" name="Freeform 157"/>
            <p:cNvSpPr>
              <a:spLocks noEditPoints="1"/>
            </p:cNvSpPr>
            <p:nvPr>
              <p:custDataLst>
                <p:tags r:id="rId110"/>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4" name="Freeform 158"/>
            <p:cNvSpPr>
              <a:spLocks noEditPoints="1"/>
            </p:cNvSpPr>
            <p:nvPr>
              <p:custDataLst>
                <p:tags r:id="rId111"/>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5" name="Freeform 159"/>
            <p:cNvSpPr>
              <a:spLocks noEditPoints="1"/>
            </p:cNvSpPr>
            <p:nvPr>
              <p:custDataLst>
                <p:tags r:id="rId112"/>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6" name="Freeform 160"/>
            <p:cNvSpPr>
              <a:spLocks noEditPoints="1"/>
            </p:cNvSpPr>
            <p:nvPr>
              <p:custDataLst>
                <p:tags r:id="rId113"/>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7" name="Freeform 161"/>
            <p:cNvSpPr>
              <a:spLocks noEditPoints="1"/>
            </p:cNvSpPr>
            <p:nvPr>
              <p:custDataLst>
                <p:tags r:id="rId114"/>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8" name="Freeform 162"/>
            <p:cNvSpPr>
              <a:spLocks noEditPoints="1"/>
            </p:cNvSpPr>
            <p:nvPr>
              <p:custDataLst>
                <p:tags r:id="rId115"/>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29" name="Freeform 163"/>
            <p:cNvSpPr>
              <a:spLocks noEditPoints="1"/>
            </p:cNvSpPr>
            <p:nvPr>
              <p:custDataLst>
                <p:tags r:id="rId116"/>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0" name="Freeform 164"/>
            <p:cNvSpPr>
              <a:spLocks noEditPoints="1"/>
            </p:cNvSpPr>
            <p:nvPr>
              <p:custDataLst>
                <p:tags r:id="rId117"/>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1" name="Freeform 165"/>
            <p:cNvSpPr>
              <a:spLocks noEditPoints="1"/>
            </p:cNvSpPr>
            <p:nvPr>
              <p:custDataLst>
                <p:tags r:id="rId118"/>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2" name="Freeform 166"/>
            <p:cNvSpPr/>
            <p:nvPr>
              <p:custDataLst>
                <p:tags r:id="rId119"/>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3" name="Oval 167"/>
            <p:cNvSpPr>
              <a:spLocks noChangeArrowheads="1"/>
            </p:cNvSpPr>
            <p:nvPr>
              <p:custDataLst>
                <p:tags r:id="rId120"/>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4" name="Oval 168"/>
            <p:cNvSpPr>
              <a:spLocks noChangeArrowheads="1"/>
            </p:cNvSpPr>
            <p:nvPr>
              <p:custDataLst>
                <p:tags r:id="rId121"/>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5" name="Freeform 169"/>
            <p:cNvSpPr>
              <a:spLocks noEditPoints="1"/>
            </p:cNvSpPr>
            <p:nvPr>
              <p:custDataLst>
                <p:tags r:id="rId122"/>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6" name="Freeform 170"/>
            <p:cNvSpPr>
              <a:spLocks noEditPoints="1"/>
            </p:cNvSpPr>
            <p:nvPr>
              <p:custDataLst>
                <p:tags r:id="rId123"/>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7" name="Freeform 171"/>
            <p:cNvSpPr>
              <a:spLocks noEditPoints="1"/>
            </p:cNvSpPr>
            <p:nvPr>
              <p:custDataLst>
                <p:tags r:id="rId124"/>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8" name="Freeform 172"/>
            <p:cNvSpPr>
              <a:spLocks noEditPoints="1"/>
            </p:cNvSpPr>
            <p:nvPr>
              <p:custDataLst>
                <p:tags r:id="rId125"/>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39" name="Freeform 173"/>
            <p:cNvSpPr>
              <a:spLocks noEditPoints="1"/>
            </p:cNvSpPr>
            <p:nvPr>
              <p:custDataLst>
                <p:tags r:id="rId126"/>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0" name="Freeform 174"/>
            <p:cNvSpPr>
              <a:spLocks noEditPoints="1"/>
            </p:cNvSpPr>
            <p:nvPr>
              <p:custDataLst>
                <p:tags r:id="rId127"/>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1" name="Freeform 175"/>
            <p:cNvSpPr>
              <a:spLocks noEditPoints="1"/>
            </p:cNvSpPr>
            <p:nvPr>
              <p:custDataLst>
                <p:tags r:id="rId128"/>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2" name="Freeform 176"/>
            <p:cNvSpPr>
              <a:spLocks noEditPoints="1"/>
            </p:cNvSpPr>
            <p:nvPr>
              <p:custDataLst>
                <p:tags r:id="rId129"/>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3" name="Freeform 177"/>
            <p:cNvSpPr>
              <a:spLocks noEditPoints="1"/>
            </p:cNvSpPr>
            <p:nvPr>
              <p:custDataLst>
                <p:tags r:id="rId130"/>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4" name="Freeform 178"/>
            <p:cNvSpPr>
              <a:spLocks noEditPoints="1"/>
            </p:cNvSpPr>
            <p:nvPr>
              <p:custDataLst>
                <p:tags r:id="rId131"/>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5" name="Freeform 179"/>
            <p:cNvSpPr>
              <a:spLocks noEditPoints="1"/>
            </p:cNvSpPr>
            <p:nvPr>
              <p:custDataLst>
                <p:tags r:id="rId132"/>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9946" name="Oval 180"/>
          <p:cNvSpPr>
            <a:spLocks noChangeArrowheads="1"/>
          </p:cNvSpPr>
          <p:nvPr>
            <p:custDataLst>
              <p:tags r:id="rId133"/>
            </p:custDataLst>
          </p:nvPr>
        </p:nvSpPr>
        <p:spPr bwMode="auto">
          <a:xfrm>
            <a:off x="8977313" y="5340350"/>
            <a:ext cx="1281113" cy="1281112"/>
          </a:xfrm>
          <a:prstGeom prst="ellipse">
            <a:avLst/>
          </a:prstGeom>
          <a:solidFill>
            <a:schemeClr val="bg2">
              <a:lumMod val="90000"/>
            </a:schemeClr>
          </a:solidFill>
          <a:ln>
            <a:noFill/>
          </a:ln>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47" name="Freeform 181"/>
          <p:cNvSpPr/>
          <p:nvPr>
            <p:custDataLst>
              <p:tags r:id="rId134"/>
            </p:custDataLst>
          </p:nvPr>
        </p:nvSpPr>
        <p:spPr bwMode="auto">
          <a:xfrm>
            <a:off x="1588" y="4948417"/>
            <a:ext cx="12192000" cy="1920875"/>
          </a:xfrm>
          <a:custGeom>
            <a:avLst/>
            <a:gdLst>
              <a:gd name="T0" fmla="*/ 7680 w 7680"/>
              <a:gd name="T1" fmla="*/ 562 h 1209"/>
              <a:gd name="T2" fmla="*/ 7345 w 7680"/>
              <a:gd name="T3" fmla="*/ 393 h 1209"/>
              <a:gd name="T4" fmla="*/ 7160 w 7680"/>
              <a:gd name="T5" fmla="*/ 436 h 1209"/>
              <a:gd name="T6" fmla="*/ 7014 w 7680"/>
              <a:gd name="T7" fmla="*/ 326 h 1209"/>
              <a:gd name="T8" fmla="*/ 6862 w 7680"/>
              <a:gd name="T9" fmla="*/ 478 h 1209"/>
              <a:gd name="T10" fmla="*/ 6972 w 7680"/>
              <a:gd name="T11" fmla="*/ 624 h 1209"/>
              <a:gd name="T12" fmla="*/ 6962 w 7680"/>
              <a:gd name="T13" fmla="*/ 645 h 1209"/>
              <a:gd name="T14" fmla="*/ 6797 w 7680"/>
              <a:gd name="T15" fmla="*/ 612 h 1209"/>
              <a:gd name="T16" fmla="*/ 6687 w 7680"/>
              <a:gd name="T17" fmla="*/ 626 h 1209"/>
              <a:gd name="T18" fmla="*/ 6359 w 7680"/>
              <a:gd name="T19" fmla="*/ 468 h 1209"/>
              <a:gd name="T20" fmla="*/ 6108 w 7680"/>
              <a:gd name="T21" fmla="*/ 552 h 1209"/>
              <a:gd name="T22" fmla="*/ 5824 w 7680"/>
              <a:gd name="T23" fmla="*/ 441 h 1209"/>
              <a:gd name="T24" fmla="*/ 5530 w 7680"/>
              <a:gd name="T25" fmla="*/ 562 h 1209"/>
              <a:gd name="T26" fmla="*/ 5228 w 7680"/>
              <a:gd name="T27" fmla="*/ 431 h 1209"/>
              <a:gd name="T28" fmla="*/ 5010 w 7680"/>
              <a:gd name="T29" fmla="*/ 493 h 1209"/>
              <a:gd name="T30" fmla="*/ 4650 w 7680"/>
              <a:gd name="T31" fmla="*/ 285 h 1209"/>
              <a:gd name="T32" fmla="*/ 4304 w 7680"/>
              <a:gd name="T33" fmla="*/ 470 h 1209"/>
              <a:gd name="T34" fmla="*/ 4159 w 7680"/>
              <a:gd name="T35" fmla="*/ 444 h 1209"/>
              <a:gd name="T36" fmla="*/ 3918 w 7680"/>
              <a:gd name="T37" fmla="*/ 520 h 1209"/>
              <a:gd name="T38" fmla="*/ 3785 w 7680"/>
              <a:gd name="T39" fmla="*/ 441 h 1209"/>
              <a:gd name="T40" fmla="*/ 3647 w 7680"/>
              <a:gd name="T41" fmla="*/ 532 h 1209"/>
              <a:gd name="T42" fmla="*/ 3508 w 7680"/>
              <a:gd name="T43" fmla="*/ 508 h 1209"/>
              <a:gd name="T44" fmla="*/ 3284 w 7680"/>
              <a:gd name="T45" fmla="*/ 573 h 1209"/>
              <a:gd name="T46" fmla="*/ 2921 w 7680"/>
              <a:gd name="T47" fmla="*/ 361 h 1209"/>
              <a:gd name="T48" fmla="*/ 2510 w 7680"/>
              <a:gd name="T49" fmla="*/ 711 h 1209"/>
              <a:gd name="T50" fmla="*/ 2267 w 7680"/>
              <a:gd name="T51" fmla="*/ 633 h 1209"/>
              <a:gd name="T52" fmla="*/ 2160 w 7680"/>
              <a:gd name="T53" fmla="*/ 647 h 1209"/>
              <a:gd name="T54" fmla="*/ 1754 w 7680"/>
              <a:gd name="T55" fmla="*/ 322 h 1209"/>
              <a:gd name="T56" fmla="*/ 1491 w 7680"/>
              <a:gd name="T57" fmla="*/ 415 h 1209"/>
              <a:gd name="T58" fmla="*/ 1139 w 7680"/>
              <a:gd name="T59" fmla="*/ 221 h 1209"/>
              <a:gd name="T60" fmla="*/ 886 w 7680"/>
              <a:gd name="T61" fmla="*/ 306 h 1209"/>
              <a:gd name="T62" fmla="*/ 391 w 7680"/>
              <a:gd name="T63" fmla="*/ 0 h 1209"/>
              <a:gd name="T64" fmla="*/ 0 w 7680"/>
              <a:gd name="T65" fmla="*/ 163 h 1209"/>
              <a:gd name="T66" fmla="*/ 0 w 7680"/>
              <a:gd name="T67" fmla="*/ 1209 h 1209"/>
              <a:gd name="T68" fmla="*/ 3812 w 7680"/>
              <a:gd name="T69" fmla="*/ 1209 h 1209"/>
              <a:gd name="T70" fmla="*/ 3859 w 7680"/>
              <a:gd name="T71" fmla="*/ 1149 h 1209"/>
              <a:gd name="T72" fmla="*/ 3931 w 7680"/>
              <a:gd name="T73" fmla="*/ 1209 h 1209"/>
              <a:gd name="T74" fmla="*/ 6075 w 7680"/>
              <a:gd name="T75" fmla="*/ 1209 h 1209"/>
              <a:gd name="T76" fmla="*/ 6081 w 7680"/>
              <a:gd name="T77" fmla="*/ 1194 h 1209"/>
              <a:gd name="T78" fmla="*/ 6098 w 7680"/>
              <a:gd name="T79" fmla="*/ 1209 h 1209"/>
              <a:gd name="T80" fmla="*/ 7172 w 7680"/>
              <a:gd name="T81" fmla="*/ 1209 h 1209"/>
              <a:gd name="T82" fmla="*/ 7180 w 7680"/>
              <a:gd name="T83" fmla="*/ 1192 h 1209"/>
              <a:gd name="T84" fmla="*/ 7224 w 7680"/>
              <a:gd name="T85" fmla="*/ 1209 h 1209"/>
              <a:gd name="T86" fmla="*/ 7680 w 7680"/>
              <a:gd name="T87" fmla="*/ 1209 h 1209"/>
              <a:gd name="T88" fmla="*/ 7680 w 7680"/>
              <a:gd name="T89" fmla="*/ 56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80" h="1209">
                <a:moveTo>
                  <a:pt x="7680" y="562"/>
                </a:moveTo>
                <a:cubicBezTo>
                  <a:pt x="7604" y="460"/>
                  <a:pt x="7482" y="393"/>
                  <a:pt x="7345" y="393"/>
                </a:cubicBezTo>
                <a:cubicBezTo>
                  <a:pt x="7278" y="393"/>
                  <a:pt x="7216" y="409"/>
                  <a:pt x="7160" y="436"/>
                </a:cubicBezTo>
                <a:cubicBezTo>
                  <a:pt x="7142" y="373"/>
                  <a:pt x="7084" y="326"/>
                  <a:pt x="7014" y="326"/>
                </a:cubicBezTo>
                <a:cubicBezTo>
                  <a:pt x="6930" y="326"/>
                  <a:pt x="6862" y="394"/>
                  <a:pt x="6862" y="478"/>
                </a:cubicBezTo>
                <a:cubicBezTo>
                  <a:pt x="6862" y="547"/>
                  <a:pt x="6909" y="606"/>
                  <a:pt x="6972" y="624"/>
                </a:cubicBezTo>
                <a:cubicBezTo>
                  <a:pt x="6968" y="631"/>
                  <a:pt x="6965" y="638"/>
                  <a:pt x="6962" y="645"/>
                </a:cubicBezTo>
                <a:cubicBezTo>
                  <a:pt x="6911" y="624"/>
                  <a:pt x="6856" y="612"/>
                  <a:pt x="6797" y="612"/>
                </a:cubicBezTo>
                <a:cubicBezTo>
                  <a:pt x="6759" y="612"/>
                  <a:pt x="6722" y="617"/>
                  <a:pt x="6687" y="626"/>
                </a:cubicBezTo>
                <a:cubicBezTo>
                  <a:pt x="6610" y="530"/>
                  <a:pt x="6492" y="468"/>
                  <a:pt x="6359" y="468"/>
                </a:cubicBezTo>
                <a:cubicBezTo>
                  <a:pt x="6265" y="468"/>
                  <a:pt x="6178" y="499"/>
                  <a:pt x="6108" y="552"/>
                </a:cubicBezTo>
                <a:cubicBezTo>
                  <a:pt x="6033" y="483"/>
                  <a:pt x="5934" y="441"/>
                  <a:pt x="5824" y="441"/>
                </a:cubicBezTo>
                <a:cubicBezTo>
                  <a:pt x="5709" y="441"/>
                  <a:pt x="5606" y="487"/>
                  <a:pt x="5530" y="562"/>
                </a:cubicBezTo>
                <a:cubicBezTo>
                  <a:pt x="5454" y="481"/>
                  <a:pt x="5347" y="431"/>
                  <a:pt x="5228" y="431"/>
                </a:cubicBezTo>
                <a:cubicBezTo>
                  <a:pt x="5148" y="431"/>
                  <a:pt x="5074" y="454"/>
                  <a:pt x="5010" y="493"/>
                </a:cubicBezTo>
                <a:cubicBezTo>
                  <a:pt x="4938" y="368"/>
                  <a:pt x="4804" y="285"/>
                  <a:pt x="4650" y="285"/>
                </a:cubicBezTo>
                <a:cubicBezTo>
                  <a:pt x="4506" y="285"/>
                  <a:pt x="4379" y="358"/>
                  <a:pt x="4304" y="470"/>
                </a:cubicBezTo>
                <a:cubicBezTo>
                  <a:pt x="4259" y="453"/>
                  <a:pt x="4210" y="444"/>
                  <a:pt x="4159" y="444"/>
                </a:cubicBezTo>
                <a:cubicBezTo>
                  <a:pt x="4069" y="444"/>
                  <a:pt x="3986" y="472"/>
                  <a:pt x="3918" y="520"/>
                </a:cubicBezTo>
                <a:cubicBezTo>
                  <a:pt x="3893" y="473"/>
                  <a:pt x="3843" y="441"/>
                  <a:pt x="3785" y="441"/>
                </a:cubicBezTo>
                <a:cubicBezTo>
                  <a:pt x="3723" y="441"/>
                  <a:pt x="3670" y="478"/>
                  <a:pt x="3647" y="532"/>
                </a:cubicBezTo>
                <a:cubicBezTo>
                  <a:pt x="3603" y="516"/>
                  <a:pt x="3556" y="508"/>
                  <a:pt x="3508" y="508"/>
                </a:cubicBezTo>
                <a:cubicBezTo>
                  <a:pt x="3425" y="508"/>
                  <a:pt x="3348" y="532"/>
                  <a:pt x="3284" y="573"/>
                </a:cubicBezTo>
                <a:cubicBezTo>
                  <a:pt x="3212" y="447"/>
                  <a:pt x="3076" y="361"/>
                  <a:pt x="2921" y="361"/>
                </a:cubicBezTo>
                <a:cubicBezTo>
                  <a:pt x="2713" y="361"/>
                  <a:pt x="2541" y="513"/>
                  <a:pt x="2510" y="711"/>
                </a:cubicBezTo>
                <a:cubicBezTo>
                  <a:pt x="2441" y="662"/>
                  <a:pt x="2358" y="633"/>
                  <a:pt x="2267" y="633"/>
                </a:cubicBezTo>
                <a:cubicBezTo>
                  <a:pt x="2230" y="633"/>
                  <a:pt x="2195" y="638"/>
                  <a:pt x="2160" y="647"/>
                </a:cubicBezTo>
                <a:cubicBezTo>
                  <a:pt x="2119" y="461"/>
                  <a:pt x="1953" y="322"/>
                  <a:pt x="1754" y="322"/>
                </a:cubicBezTo>
                <a:cubicBezTo>
                  <a:pt x="1654" y="322"/>
                  <a:pt x="1563" y="356"/>
                  <a:pt x="1491" y="415"/>
                </a:cubicBezTo>
                <a:cubicBezTo>
                  <a:pt x="1418" y="298"/>
                  <a:pt x="1288" y="221"/>
                  <a:pt x="1139" y="221"/>
                </a:cubicBezTo>
                <a:cubicBezTo>
                  <a:pt x="1044" y="221"/>
                  <a:pt x="956" y="253"/>
                  <a:pt x="886" y="306"/>
                </a:cubicBezTo>
                <a:cubicBezTo>
                  <a:pt x="796" y="125"/>
                  <a:pt x="608" y="0"/>
                  <a:pt x="391" y="0"/>
                </a:cubicBezTo>
                <a:cubicBezTo>
                  <a:pt x="238" y="0"/>
                  <a:pt x="100" y="62"/>
                  <a:pt x="0" y="163"/>
                </a:cubicBezTo>
                <a:cubicBezTo>
                  <a:pt x="0" y="1209"/>
                  <a:pt x="0" y="1209"/>
                  <a:pt x="0" y="1209"/>
                </a:cubicBezTo>
                <a:cubicBezTo>
                  <a:pt x="3812" y="1209"/>
                  <a:pt x="3812" y="1209"/>
                  <a:pt x="3812" y="1209"/>
                </a:cubicBezTo>
                <a:cubicBezTo>
                  <a:pt x="3829" y="1190"/>
                  <a:pt x="3845" y="1170"/>
                  <a:pt x="3859" y="1149"/>
                </a:cubicBezTo>
                <a:cubicBezTo>
                  <a:pt x="3880" y="1171"/>
                  <a:pt x="3904" y="1191"/>
                  <a:pt x="3931" y="1209"/>
                </a:cubicBezTo>
                <a:cubicBezTo>
                  <a:pt x="6075" y="1209"/>
                  <a:pt x="6075" y="1209"/>
                  <a:pt x="6075" y="1209"/>
                </a:cubicBezTo>
                <a:cubicBezTo>
                  <a:pt x="6077" y="1204"/>
                  <a:pt x="6079" y="1199"/>
                  <a:pt x="6081" y="1194"/>
                </a:cubicBezTo>
                <a:cubicBezTo>
                  <a:pt x="6086" y="1199"/>
                  <a:pt x="6092" y="1204"/>
                  <a:pt x="6098" y="1209"/>
                </a:cubicBezTo>
                <a:cubicBezTo>
                  <a:pt x="7172" y="1209"/>
                  <a:pt x="7172" y="1209"/>
                  <a:pt x="7172" y="1209"/>
                </a:cubicBezTo>
                <a:cubicBezTo>
                  <a:pt x="7175" y="1203"/>
                  <a:pt x="7178" y="1198"/>
                  <a:pt x="7180" y="1192"/>
                </a:cubicBezTo>
                <a:cubicBezTo>
                  <a:pt x="7194" y="1199"/>
                  <a:pt x="7209" y="1204"/>
                  <a:pt x="7224" y="1209"/>
                </a:cubicBezTo>
                <a:cubicBezTo>
                  <a:pt x="7680" y="1209"/>
                  <a:pt x="7680" y="1209"/>
                  <a:pt x="7680" y="1209"/>
                </a:cubicBezTo>
                <a:lnTo>
                  <a:pt x="7680" y="56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0" name="副标题 2"/>
          <p:cNvSpPr>
            <a:spLocks noGrp="1"/>
          </p:cNvSpPr>
          <p:nvPr>
            <p:ph type="subTitle" idx="1" hasCustomPrompt="1"/>
            <p:custDataLst>
              <p:tags r:id="rId135"/>
            </p:custDataLst>
          </p:nvPr>
        </p:nvSpPr>
        <p:spPr>
          <a:xfrm>
            <a:off x="954482" y="2451918"/>
            <a:ext cx="8250638" cy="558799"/>
          </a:xfrm>
        </p:spPr>
        <p:txBody>
          <a:bodyPr anchor="ctr">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1" name="标题 1"/>
          <p:cNvSpPr>
            <a:spLocks noGrp="1"/>
          </p:cNvSpPr>
          <p:nvPr>
            <p:ph type="ctrTitle" hasCustomPrompt="1"/>
            <p:custDataLst>
              <p:tags r:id="rId136"/>
            </p:custDataLst>
          </p:nvPr>
        </p:nvSpPr>
        <p:spPr>
          <a:xfrm>
            <a:off x="954482" y="1165833"/>
            <a:ext cx="8250638" cy="1226299"/>
          </a:xfrm>
        </p:spPr>
        <p:txBody>
          <a:bodyPr anchor="b" anchorCtr="0">
            <a:normAutofit/>
          </a:bodyPr>
          <a:lstStyle>
            <a:lvl1pPr algn="l">
              <a:defRPr sz="4400">
                <a:solidFill>
                  <a:schemeClr val="bg1"/>
                </a:solidFill>
              </a:defRPr>
            </a:lvl1pPr>
          </a:lstStyle>
          <a:p>
            <a:r>
              <a:rPr lang="zh-CN" altLang="en-US" dirty="0"/>
              <a:t>单击此处编辑标题</a:t>
            </a:r>
            <a:endParaRPr lang="zh-CN" altLang="en-US" dirty="0"/>
          </a:p>
        </p:txBody>
      </p:sp>
      <p:sp>
        <p:nvSpPr>
          <p:cNvPr id="142" name="文本占位符 13"/>
          <p:cNvSpPr>
            <a:spLocks noGrp="1"/>
          </p:cNvSpPr>
          <p:nvPr>
            <p:ph type="body" sz="quarter" idx="10" hasCustomPrompt="1"/>
            <p:custDataLst>
              <p:tags r:id="rId137"/>
            </p:custDataLst>
          </p:nvPr>
        </p:nvSpPr>
        <p:spPr>
          <a:xfrm>
            <a:off x="954482" y="3433984"/>
            <a:ext cx="2141415" cy="396000"/>
          </a:xfrm>
        </p:spPr>
        <p:txBody>
          <a:bodyPr vert="horz"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43" name="文本占位符 2"/>
          <p:cNvSpPr>
            <a:spLocks noGrp="1"/>
          </p:cNvSpPr>
          <p:nvPr>
            <p:ph type="body" sz="quarter" idx="11" hasCustomPrompt="1"/>
            <p:custDataLst>
              <p:tags r:id="rId138"/>
            </p:custDataLst>
          </p:nvPr>
        </p:nvSpPr>
        <p:spPr>
          <a:xfrm>
            <a:off x="954088" y="3887587"/>
            <a:ext cx="2144388" cy="396000"/>
          </a:xfrm>
        </p:spPr>
        <p:txBody>
          <a:bodyPr>
            <a:normAutofit/>
          </a:bodyPr>
          <a:lstStyle>
            <a:lvl1pPr marL="0" indent="0">
              <a:buNone/>
              <a:defRPr sz="1800">
                <a:solidFill>
                  <a:schemeClr val="bg1"/>
                </a:solidFill>
              </a:defRPr>
            </a:lvl1pPr>
          </a:lstStyle>
          <a:p>
            <a:pPr lvl="0"/>
            <a:r>
              <a:rPr lang="zh-CN" altLang="en-US" dirty="0"/>
              <a:t>编辑文本</a:t>
            </a:r>
            <a:endParaRPr lang="zh-CN" altLang="en-US" dirty="0"/>
          </a:p>
        </p:txBody>
      </p:sp>
      <p:sp>
        <p:nvSpPr>
          <p:cNvPr id="2" name="日期占位符 1"/>
          <p:cNvSpPr>
            <a:spLocks noGrp="1"/>
          </p:cNvSpPr>
          <p:nvPr>
            <p:ph type="dt" sz="half" idx="12"/>
            <p:custDataLst>
              <p:tags r:id="rId13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40"/>
            </p:custDataLst>
          </p:nvPr>
        </p:nvSpPr>
        <p:spPr/>
        <p:txBody>
          <a:bodyPr/>
          <a:lstStyle/>
          <a:p>
            <a:endParaRPr lang="zh-CN" altLang="en-US" dirty="0"/>
          </a:p>
        </p:txBody>
      </p:sp>
      <p:sp>
        <p:nvSpPr>
          <p:cNvPr id="4" name="灯片编号占位符 3"/>
          <p:cNvSpPr>
            <a:spLocks noGrp="1"/>
          </p:cNvSpPr>
          <p:nvPr>
            <p:ph type="sldNum" sz="quarter" idx="14"/>
            <p:custDataLst>
              <p:tags r:id="rId141"/>
            </p:custDataLst>
          </p:nvPr>
        </p:nvSpPr>
        <p:spPr/>
        <p:txBody>
          <a:bodyPr/>
          <a:lstStyle/>
          <a:p>
            <a:fld id="{49AE70B2-8BF9-45C0-BB95-33D1B9D3A854}" type="slidenum">
              <a:rPr lang="zh-CN" altLang="en-US" smtClean="0"/>
            </a:fld>
            <a:endParaRPr lang="zh-CN" altLang="en-US" dirty="0"/>
          </a:p>
        </p:txBody>
      </p:sp>
      <p:sp>
        <p:nvSpPr>
          <p:cNvPr id="5" name="KSO_TEMPLATE" hidden="1"/>
          <p:cNvSpPr/>
          <p:nvPr>
            <p:custDataLst>
              <p:tags r:id="rId14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sp>
        <p:nvSpPr>
          <p:cNvPr id="137" name="矩形 136"/>
          <p:cNvSpPr/>
          <p:nvPr>
            <p:custDataLst>
              <p:tags r:id="rId2"/>
            </p:custDataLst>
          </p:nvPr>
        </p:nvSpPr>
        <p:spPr>
          <a:xfrm>
            <a:off x="342997" y="444933"/>
            <a:ext cx="11506005" cy="59681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endParaRPr>
          </a:p>
        </p:txBody>
      </p:sp>
      <p:grpSp>
        <p:nvGrpSpPr>
          <p:cNvPr id="7" name="组合 6"/>
          <p:cNvGrpSpPr/>
          <p:nvPr>
            <p:custDataLst>
              <p:tags r:id="rId3"/>
            </p:custDataLst>
          </p:nvPr>
        </p:nvGrpSpPr>
        <p:grpSpPr>
          <a:xfrm>
            <a:off x="9963661" y="5230648"/>
            <a:ext cx="2151842" cy="1626498"/>
            <a:chOff x="6119813" y="1327150"/>
            <a:chExt cx="5618163" cy="4246563"/>
          </a:xfrm>
        </p:grpSpPr>
        <p:sp>
          <p:nvSpPr>
            <p:cNvPr id="8" name="Freeform 51"/>
            <p:cNvSpPr>
              <a:spLocks noEditPoints="1"/>
            </p:cNvSpPr>
            <p:nvPr>
              <p:custDataLst>
                <p:tags r:id="rId4"/>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 name="Freeform 52"/>
            <p:cNvSpPr>
              <a:spLocks noEditPoints="1"/>
            </p:cNvSpPr>
            <p:nvPr>
              <p:custDataLst>
                <p:tags r:id="rId5"/>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 name="Freeform 53"/>
            <p:cNvSpPr>
              <a:spLocks noEditPoints="1"/>
            </p:cNvSpPr>
            <p:nvPr>
              <p:custDataLst>
                <p:tags r:id="rId6"/>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 name="Freeform 54"/>
            <p:cNvSpPr>
              <a:spLocks noEditPoints="1"/>
            </p:cNvSpPr>
            <p:nvPr>
              <p:custDataLst>
                <p:tags r:id="rId7"/>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 name="Freeform 55"/>
            <p:cNvSpPr>
              <a:spLocks noEditPoints="1"/>
            </p:cNvSpPr>
            <p:nvPr>
              <p:custDataLst>
                <p:tags r:id="rId8"/>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 name="Freeform 56"/>
            <p:cNvSpPr>
              <a:spLocks noEditPoints="1"/>
            </p:cNvSpPr>
            <p:nvPr>
              <p:custDataLst>
                <p:tags r:id="rId9"/>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 name="Freeform 57"/>
            <p:cNvSpPr/>
            <p:nvPr>
              <p:custDataLst>
                <p:tags r:id="rId10"/>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 name="Freeform 58"/>
            <p:cNvSpPr/>
            <p:nvPr>
              <p:custDataLst>
                <p:tags r:id="rId11"/>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 name="Freeform 59"/>
            <p:cNvSpPr/>
            <p:nvPr>
              <p:custDataLst>
                <p:tags r:id="rId12"/>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 name="Freeform 60"/>
            <p:cNvSpPr/>
            <p:nvPr>
              <p:custDataLst>
                <p:tags r:id="rId13"/>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8" name="Freeform 61"/>
            <p:cNvSpPr/>
            <p:nvPr>
              <p:custDataLst>
                <p:tags r:id="rId14"/>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9" name="Freeform 62"/>
            <p:cNvSpPr/>
            <p:nvPr>
              <p:custDataLst>
                <p:tags r:id="rId15"/>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0" name="Freeform 63"/>
            <p:cNvSpPr/>
            <p:nvPr>
              <p:custDataLst>
                <p:tags r:id="rId16"/>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1" name="Freeform 64"/>
            <p:cNvSpPr/>
            <p:nvPr>
              <p:custDataLst>
                <p:tags r:id="rId17"/>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2" name="Freeform 65"/>
            <p:cNvSpPr/>
            <p:nvPr>
              <p:custDataLst>
                <p:tags r:id="rId18"/>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3" name="Freeform 66"/>
            <p:cNvSpPr/>
            <p:nvPr>
              <p:custDataLst>
                <p:tags r:id="rId19"/>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4" name="Freeform 67"/>
            <p:cNvSpPr/>
            <p:nvPr>
              <p:custDataLst>
                <p:tags r:id="rId20"/>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5" name="Rectangle 68"/>
            <p:cNvSpPr>
              <a:spLocks noChangeArrowheads="1"/>
            </p:cNvSpPr>
            <p:nvPr>
              <p:custDataLst>
                <p:tags r:id="rId21"/>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6" name="Rectangle 69"/>
            <p:cNvSpPr>
              <a:spLocks noChangeArrowheads="1"/>
            </p:cNvSpPr>
            <p:nvPr>
              <p:custDataLst>
                <p:tags r:id="rId22"/>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7" name="Freeform 70"/>
            <p:cNvSpPr>
              <a:spLocks noEditPoints="1"/>
            </p:cNvSpPr>
            <p:nvPr>
              <p:custDataLst>
                <p:tags r:id="rId23"/>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8" name="Freeform 71"/>
            <p:cNvSpPr>
              <a:spLocks noEditPoints="1"/>
            </p:cNvSpPr>
            <p:nvPr>
              <p:custDataLst>
                <p:tags r:id="rId24"/>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9" name="Freeform 72"/>
            <p:cNvSpPr>
              <a:spLocks noEditPoints="1"/>
            </p:cNvSpPr>
            <p:nvPr>
              <p:custDataLst>
                <p:tags r:id="rId25"/>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0" name="Freeform 73"/>
            <p:cNvSpPr>
              <a:spLocks noEditPoints="1"/>
            </p:cNvSpPr>
            <p:nvPr>
              <p:custDataLst>
                <p:tags r:id="rId26"/>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1" name="Freeform 74"/>
            <p:cNvSpPr>
              <a:spLocks noEditPoints="1"/>
            </p:cNvSpPr>
            <p:nvPr>
              <p:custDataLst>
                <p:tags r:id="rId27"/>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2" name="Freeform 75"/>
            <p:cNvSpPr/>
            <p:nvPr>
              <p:custDataLst>
                <p:tags r:id="rId28"/>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3" name="Freeform 76"/>
            <p:cNvSpPr/>
            <p:nvPr>
              <p:custDataLst>
                <p:tags r:id="rId29"/>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4" name="Freeform 77"/>
            <p:cNvSpPr/>
            <p:nvPr>
              <p:custDataLst>
                <p:tags r:id="rId30"/>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5" name="Freeform 78"/>
            <p:cNvSpPr/>
            <p:nvPr>
              <p:custDataLst>
                <p:tags r:id="rId31"/>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6" name="Freeform 79"/>
            <p:cNvSpPr/>
            <p:nvPr>
              <p:custDataLst>
                <p:tags r:id="rId32"/>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7" name="Freeform 80"/>
            <p:cNvSpPr/>
            <p:nvPr>
              <p:custDataLst>
                <p:tags r:id="rId33"/>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8" name="Rectangle 81"/>
            <p:cNvSpPr>
              <a:spLocks noChangeArrowheads="1"/>
            </p:cNvSpPr>
            <p:nvPr>
              <p:custDataLst>
                <p:tags r:id="rId34"/>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39" name="Freeform 82"/>
            <p:cNvSpPr/>
            <p:nvPr>
              <p:custDataLst>
                <p:tags r:id="rId35"/>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0" name="Freeform 83"/>
            <p:cNvSpPr/>
            <p:nvPr>
              <p:custDataLst>
                <p:tags r:id="rId36"/>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1" name="Freeform 84"/>
            <p:cNvSpPr/>
            <p:nvPr>
              <p:custDataLst>
                <p:tags r:id="rId37"/>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2" name="Freeform 85"/>
            <p:cNvSpPr/>
            <p:nvPr>
              <p:custDataLst>
                <p:tags r:id="rId38"/>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3" name="Freeform 86"/>
            <p:cNvSpPr/>
            <p:nvPr>
              <p:custDataLst>
                <p:tags r:id="rId39"/>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4" name="Freeform 87"/>
            <p:cNvSpPr/>
            <p:nvPr>
              <p:custDataLst>
                <p:tags r:id="rId40"/>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5" name="Rectangle 88"/>
            <p:cNvSpPr>
              <a:spLocks noChangeArrowheads="1"/>
            </p:cNvSpPr>
            <p:nvPr>
              <p:custDataLst>
                <p:tags r:id="rId41"/>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6" name="Freeform 89"/>
            <p:cNvSpPr/>
            <p:nvPr>
              <p:custDataLst>
                <p:tags r:id="rId42"/>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7" name="Freeform 90"/>
            <p:cNvSpPr/>
            <p:nvPr>
              <p:custDataLst>
                <p:tags r:id="rId43"/>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8" name="Freeform 91"/>
            <p:cNvSpPr/>
            <p:nvPr>
              <p:custDataLst>
                <p:tags r:id="rId44"/>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49" name="Freeform 92"/>
            <p:cNvSpPr/>
            <p:nvPr>
              <p:custDataLst>
                <p:tags r:id="rId45"/>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0" name="Freeform 93"/>
            <p:cNvSpPr/>
            <p:nvPr>
              <p:custDataLst>
                <p:tags r:id="rId46"/>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1" name="Freeform 94"/>
            <p:cNvSpPr/>
            <p:nvPr>
              <p:custDataLst>
                <p:tags r:id="rId47"/>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2" name="Freeform 95"/>
            <p:cNvSpPr/>
            <p:nvPr>
              <p:custDataLst>
                <p:tags r:id="rId48"/>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3" name="Rectangle 96"/>
            <p:cNvSpPr>
              <a:spLocks noChangeArrowheads="1"/>
            </p:cNvSpPr>
            <p:nvPr>
              <p:custDataLst>
                <p:tags r:id="rId49"/>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4" name="Rectangle 97"/>
            <p:cNvSpPr>
              <a:spLocks noChangeArrowheads="1"/>
            </p:cNvSpPr>
            <p:nvPr>
              <p:custDataLst>
                <p:tags r:id="rId50"/>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5" name="Freeform 98"/>
            <p:cNvSpPr/>
            <p:nvPr>
              <p:custDataLst>
                <p:tags r:id="rId51"/>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6" name="Freeform 99"/>
            <p:cNvSpPr/>
            <p:nvPr>
              <p:custDataLst>
                <p:tags r:id="rId52"/>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7" name="Freeform 100"/>
            <p:cNvSpPr/>
            <p:nvPr>
              <p:custDataLst>
                <p:tags r:id="rId53"/>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8" name="Oval 101"/>
            <p:cNvSpPr>
              <a:spLocks noChangeArrowheads="1"/>
            </p:cNvSpPr>
            <p:nvPr>
              <p:custDataLst>
                <p:tags r:id="rId54"/>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9" name="Oval 102"/>
            <p:cNvSpPr>
              <a:spLocks noChangeArrowheads="1"/>
            </p:cNvSpPr>
            <p:nvPr>
              <p:custDataLst>
                <p:tags r:id="rId55"/>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0" name="Freeform 103"/>
            <p:cNvSpPr/>
            <p:nvPr>
              <p:custDataLst>
                <p:tags r:id="rId56"/>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1" name="Rectangle 104"/>
            <p:cNvSpPr>
              <a:spLocks noChangeArrowheads="1"/>
            </p:cNvSpPr>
            <p:nvPr>
              <p:custDataLst>
                <p:tags r:id="rId57"/>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2" name="Rectangle 105"/>
            <p:cNvSpPr>
              <a:spLocks noChangeArrowheads="1"/>
            </p:cNvSpPr>
            <p:nvPr>
              <p:custDataLst>
                <p:tags r:id="rId58"/>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3" name="Rectangle 106"/>
            <p:cNvSpPr>
              <a:spLocks noChangeArrowheads="1"/>
            </p:cNvSpPr>
            <p:nvPr>
              <p:custDataLst>
                <p:tags r:id="rId59"/>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4" name="Rectangle 107"/>
            <p:cNvSpPr>
              <a:spLocks noChangeArrowheads="1"/>
            </p:cNvSpPr>
            <p:nvPr>
              <p:custDataLst>
                <p:tags r:id="rId60"/>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5" name="Rectangle 108"/>
            <p:cNvSpPr>
              <a:spLocks noChangeArrowheads="1"/>
            </p:cNvSpPr>
            <p:nvPr>
              <p:custDataLst>
                <p:tags r:id="rId61"/>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6" name="Rectangle 109"/>
            <p:cNvSpPr>
              <a:spLocks noChangeArrowheads="1"/>
            </p:cNvSpPr>
            <p:nvPr>
              <p:custDataLst>
                <p:tags r:id="rId62"/>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7" name="Rectangle 110"/>
            <p:cNvSpPr>
              <a:spLocks noChangeArrowheads="1"/>
            </p:cNvSpPr>
            <p:nvPr>
              <p:custDataLst>
                <p:tags r:id="rId63"/>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8" name="Freeform 111"/>
            <p:cNvSpPr>
              <a:spLocks noEditPoints="1"/>
            </p:cNvSpPr>
            <p:nvPr>
              <p:custDataLst>
                <p:tags r:id="rId64"/>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9" name="Freeform 112"/>
            <p:cNvSpPr>
              <a:spLocks noEditPoints="1"/>
            </p:cNvSpPr>
            <p:nvPr>
              <p:custDataLst>
                <p:tags r:id="rId65"/>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0" name="Freeform 113"/>
            <p:cNvSpPr>
              <a:spLocks noEditPoints="1"/>
            </p:cNvSpPr>
            <p:nvPr>
              <p:custDataLst>
                <p:tags r:id="rId66"/>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1" name="Freeform 114"/>
            <p:cNvSpPr>
              <a:spLocks noEditPoints="1"/>
            </p:cNvSpPr>
            <p:nvPr>
              <p:custDataLst>
                <p:tags r:id="rId67"/>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2" name="Freeform 115"/>
            <p:cNvSpPr>
              <a:spLocks noEditPoints="1"/>
            </p:cNvSpPr>
            <p:nvPr>
              <p:custDataLst>
                <p:tags r:id="rId68"/>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3" name="Freeform 116"/>
            <p:cNvSpPr>
              <a:spLocks noEditPoints="1"/>
            </p:cNvSpPr>
            <p:nvPr>
              <p:custDataLst>
                <p:tags r:id="rId69"/>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4" name="Freeform 117"/>
            <p:cNvSpPr>
              <a:spLocks noEditPoints="1"/>
            </p:cNvSpPr>
            <p:nvPr>
              <p:custDataLst>
                <p:tags r:id="rId70"/>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5" name="Freeform 118"/>
            <p:cNvSpPr>
              <a:spLocks noEditPoints="1"/>
            </p:cNvSpPr>
            <p:nvPr>
              <p:custDataLst>
                <p:tags r:id="rId71"/>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6" name="Freeform 119"/>
            <p:cNvSpPr/>
            <p:nvPr>
              <p:custDataLst>
                <p:tags r:id="rId72"/>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7" name="Line 120"/>
            <p:cNvSpPr>
              <a:spLocks noChangeShapeType="1"/>
            </p:cNvSpPr>
            <p:nvPr>
              <p:custDataLst>
                <p:tags r:id="rId73"/>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8" name="Line 121"/>
            <p:cNvSpPr>
              <a:spLocks noChangeShapeType="1"/>
            </p:cNvSpPr>
            <p:nvPr>
              <p:custDataLst>
                <p:tags r:id="rId74"/>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9" name="Freeform 122"/>
            <p:cNvSpPr>
              <a:spLocks noEditPoints="1"/>
            </p:cNvSpPr>
            <p:nvPr>
              <p:custDataLst>
                <p:tags r:id="rId75"/>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0" name="Freeform 123"/>
            <p:cNvSpPr>
              <a:spLocks noEditPoints="1"/>
            </p:cNvSpPr>
            <p:nvPr>
              <p:custDataLst>
                <p:tags r:id="rId76"/>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1" name="Freeform 124"/>
            <p:cNvSpPr>
              <a:spLocks noEditPoints="1"/>
            </p:cNvSpPr>
            <p:nvPr>
              <p:custDataLst>
                <p:tags r:id="rId77"/>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2" name="Freeform 125"/>
            <p:cNvSpPr>
              <a:spLocks noEditPoints="1"/>
            </p:cNvSpPr>
            <p:nvPr>
              <p:custDataLst>
                <p:tags r:id="rId78"/>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3" name="Freeform 126"/>
            <p:cNvSpPr>
              <a:spLocks noEditPoints="1"/>
            </p:cNvSpPr>
            <p:nvPr>
              <p:custDataLst>
                <p:tags r:id="rId79"/>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4" name="Freeform 127"/>
            <p:cNvSpPr>
              <a:spLocks noEditPoints="1"/>
            </p:cNvSpPr>
            <p:nvPr>
              <p:custDataLst>
                <p:tags r:id="rId80"/>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5" name="Freeform 128"/>
            <p:cNvSpPr>
              <a:spLocks noEditPoints="1"/>
            </p:cNvSpPr>
            <p:nvPr>
              <p:custDataLst>
                <p:tags r:id="rId81"/>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6" name="Freeform 129"/>
            <p:cNvSpPr>
              <a:spLocks noEditPoints="1"/>
            </p:cNvSpPr>
            <p:nvPr>
              <p:custDataLst>
                <p:tags r:id="rId82"/>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7" name="Freeform 130"/>
            <p:cNvSpPr>
              <a:spLocks noEditPoints="1"/>
            </p:cNvSpPr>
            <p:nvPr>
              <p:custDataLst>
                <p:tags r:id="rId83"/>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8" name="Freeform 131"/>
            <p:cNvSpPr>
              <a:spLocks noEditPoints="1"/>
            </p:cNvSpPr>
            <p:nvPr>
              <p:custDataLst>
                <p:tags r:id="rId84"/>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9" name="Freeform 132"/>
            <p:cNvSpPr>
              <a:spLocks noEditPoints="1"/>
            </p:cNvSpPr>
            <p:nvPr>
              <p:custDataLst>
                <p:tags r:id="rId85"/>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0" name="Freeform 133"/>
            <p:cNvSpPr>
              <a:spLocks noEditPoints="1"/>
            </p:cNvSpPr>
            <p:nvPr>
              <p:custDataLst>
                <p:tags r:id="rId86"/>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1" name="Freeform 134"/>
            <p:cNvSpPr>
              <a:spLocks noEditPoints="1"/>
            </p:cNvSpPr>
            <p:nvPr>
              <p:custDataLst>
                <p:tags r:id="rId87"/>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2" name="Freeform 135"/>
            <p:cNvSpPr>
              <a:spLocks noEditPoints="1"/>
            </p:cNvSpPr>
            <p:nvPr>
              <p:custDataLst>
                <p:tags r:id="rId88"/>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3" name="Freeform 136"/>
            <p:cNvSpPr>
              <a:spLocks noEditPoints="1"/>
            </p:cNvSpPr>
            <p:nvPr>
              <p:custDataLst>
                <p:tags r:id="rId89"/>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4" name="Freeform 137"/>
            <p:cNvSpPr>
              <a:spLocks noEditPoints="1"/>
            </p:cNvSpPr>
            <p:nvPr>
              <p:custDataLst>
                <p:tags r:id="rId90"/>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5" name="Freeform 138"/>
            <p:cNvSpPr>
              <a:spLocks noEditPoints="1"/>
            </p:cNvSpPr>
            <p:nvPr>
              <p:custDataLst>
                <p:tags r:id="rId91"/>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6" name="Freeform 139"/>
            <p:cNvSpPr>
              <a:spLocks noEditPoints="1"/>
            </p:cNvSpPr>
            <p:nvPr>
              <p:custDataLst>
                <p:tags r:id="rId92"/>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7" name="Freeform 140"/>
            <p:cNvSpPr>
              <a:spLocks noEditPoints="1"/>
            </p:cNvSpPr>
            <p:nvPr>
              <p:custDataLst>
                <p:tags r:id="rId93"/>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 name="Freeform 141"/>
            <p:cNvSpPr>
              <a:spLocks noEditPoints="1"/>
            </p:cNvSpPr>
            <p:nvPr>
              <p:custDataLst>
                <p:tags r:id="rId94"/>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 name="Freeform 142"/>
            <p:cNvSpPr>
              <a:spLocks noEditPoints="1"/>
            </p:cNvSpPr>
            <p:nvPr>
              <p:custDataLst>
                <p:tags r:id="rId95"/>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0" name="Freeform 143"/>
            <p:cNvSpPr>
              <a:spLocks noEditPoints="1"/>
            </p:cNvSpPr>
            <p:nvPr>
              <p:custDataLst>
                <p:tags r:id="rId96"/>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1" name="Freeform 144"/>
            <p:cNvSpPr>
              <a:spLocks noEditPoints="1"/>
            </p:cNvSpPr>
            <p:nvPr>
              <p:custDataLst>
                <p:tags r:id="rId97"/>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2" name="Freeform 145"/>
            <p:cNvSpPr>
              <a:spLocks noEditPoints="1"/>
            </p:cNvSpPr>
            <p:nvPr>
              <p:custDataLst>
                <p:tags r:id="rId98"/>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3" name="Freeform 146"/>
            <p:cNvSpPr>
              <a:spLocks noEditPoints="1"/>
            </p:cNvSpPr>
            <p:nvPr>
              <p:custDataLst>
                <p:tags r:id="rId99"/>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4" name="Freeform 147"/>
            <p:cNvSpPr>
              <a:spLocks noEditPoints="1"/>
            </p:cNvSpPr>
            <p:nvPr>
              <p:custDataLst>
                <p:tags r:id="rId100"/>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5" name="Freeform 148"/>
            <p:cNvSpPr>
              <a:spLocks noEditPoints="1"/>
            </p:cNvSpPr>
            <p:nvPr>
              <p:custDataLst>
                <p:tags r:id="rId101"/>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6" name="Freeform 149"/>
            <p:cNvSpPr>
              <a:spLocks noEditPoints="1"/>
            </p:cNvSpPr>
            <p:nvPr>
              <p:custDataLst>
                <p:tags r:id="rId102"/>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7" name="Freeform 150"/>
            <p:cNvSpPr>
              <a:spLocks noEditPoints="1"/>
            </p:cNvSpPr>
            <p:nvPr>
              <p:custDataLst>
                <p:tags r:id="rId103"/>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8" name="Freeform 151"/>
            <p:cNvSpPr>
              <a:spLocks noEditPoints="1"/>
            </p:cNvSpPr>
            <p:nvPr>
              <p:custDataLst>
                <p:tags r:id="rId104"/>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9" name="Freeform 152"/>
            <p:cNvSpPr>
              <a:spLocks noEditPoints="1"/>
            </p:cNvSpPr>
            <p:nvPr>
              <p:custDataLst>
                <p:tags r:id="rId105"/>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0" name="Freeform 153"/>
            <p:cNvSpPr>
              <a:spLocks noEditPoints="1"/>
            </p:cNvSpPr>
            <p:nvPr>
              <p:custDataLst>
                <p:tags r:id="rId106"/>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1" name="Freeform 154"/>
            <p:cNvSpPr>
              <a:spLocks noEditPoints="1"/>
            </p:cNvSpPr>
            <p:nvPr>
              <p:custDataLst>
                <p:tags r:id="rId107"/>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2" name="Freeform 155"/>
            <p:cNvSpPr>
              <a:spLocks noEditPoints="1"/>
            </p:cNvSpPr>
            <p:nvPr>
              <p:custDataLst>
                <p:tags r:id="rId108"/>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3" name="Freeform 156"/>
            <p:cNvSpPr>
              <a:spLocks noEditPoints="1"/>
            </p:cNvSpPr>
            <p:nvPr>
              <p:custDataLst>
                <p:tags r:id="rId109"/>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4" name="Freeform 157"/>
            <p:cNvSpPr>
              <a:spLocks noEditPoints="1"/>
            </p:cNvSpPr>
            <p:nvPr>
              <p:custDataLst>
                <p:tags r:id="rId110"/>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5" name="Freeform 158"/>
            <p:cNvSpPr>
              <a:spLocks noEditPoints="1"/>
            </p:cNvSpPr>
            <p:nvPr>
              <p:custDataLst>
                <p:tags r:id="rId111"/>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6" name="Freeform 159"/>
            <p:cNvSpPr>
              <a:spLocks noEditPoints="1"/>
            </p:cNvSpPr>
            <p:nvPr>
              <p:custDataLst>
                <p:tags r:id="rId112"/>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7" name="Freeform 160"/>
            <p:cNvSpPr>
              <a:spLocks noEditPoints="1"/>
            </p:cNvSpPr>
            <p:nvPr>
              <p:custDataLst>
                <p:tags r:id="rId113"/>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8" name="Freeform 161"/>
            <p:cNvSpPr>
              <a:spLocks noEditPoints="1"/>
            </p:cNvSpPr>
            <p:nvPr>
              <p:custDataLst>
                <p:tags r:id="rId114"/>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9" name="Freeform 162"/>
            <p:cNvSpPr>
              <a:spLocks noEditPoints="1"/>
            </p:cNvSpPr>
            <p:nvPr>
              <p:custDataLst>
                <p:tags r:id="rId115"/>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0" name="Freeform 163"/>
            <p:cNvSpPr>
              <a:spLocks noEditPoints="1"/>
            </p:cNvSpPr>
            <p:nvPr>
              <p:custDataLst>
                <p:tags r:id="rId116"/>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1" name="Freeform 164"/>
            <p:cNvSpPr>
              <a:spLocks noEditPoints="1"/>
            </p:cNvSpPr>
            <p:nvPr>
              <p:custDataLst>
                <p:tags r:id="rId117"/>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2" name="Freeform 165"/>
            <p:cNvSpPr>
              <a:spLocks noEditPoints="1"/>
            </p:cNvSpPr>
            <p:nvPr>
              <p:custDataLst>
                <p:tags r:id="rId118"/>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3" name="Freeform 166"/>
            <p:cNvSpPr/>
            <p:nvPr>
              <p:custDataLst>
                <p:tags r:id="rId119"/>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4" name="Oval 167"/>
            <p:cNvSpPr>
              <a:spLocks noChangeArrowheads="1"/>
            </p:cNvSpPr>
            <p:nvPr>
              <p:custDataLst>
                <p:tags r:id="rId120"/>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5" name="Oval 168"/>
            <p:cNvSpPr>
              <a:spLocks noChangeArrowheads="1"/>
            </p:cNvSpPr>
            <p:nvPr>
              <p:custDataLst>
                <p:tags r:id="rId121"/>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6" name="Freeform 169"/>
            <p:cNvSpPr>
              <a:spLocks noEditPoints="1"/>
            </p:cNvSpPr>
            <p:nvPr>
              <p:custDataLst>
                <p:tags r:id="rId122"/>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7" name="Freeform 170"/>
            <p:cNvSpPr>
              <a:spLocks noEditPoints="1"/>
            </p:cNvSpPr>
            <p:nvPr>
              <p:custDataLst>
                <p:tags r:id="rId123"/>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8" name="Freeform 171"/>
            <p:cNvSpPr>
              <a:spLocks noEditPoints="1"/>
            </p:cNvSpPr>
            <p:nvPr>
              <p:custDataLst>
                <p:tags r:id="rId124"/>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9" name="Freeform 172"/>
            <p:cNvSpPr>
              <a:spLocks noEditPoints="1"/>
            </p:cNvSpPr>
            <p:nvPr>
              <p:custDataLst>
                <p:tags r:id="rId125"/>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0" name="Freeform 173"/>
            <p:cNvSpPr>
              <a:spLocks noEditPoints="1"/>
            </p:cNvSpPr>
            <p:nvPr>
              <p:custDataLst>
                <p:tags r:id="rId126"/>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1" name="Freeform 174"/>
            <p:cNvSpPr>
              <a:spLocks noEditPoints="1"/>
            </p:cNvSpPr>
            <p:nvPr>
              <p:custDataLst>
                <p:tags r:id="rId127"/>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2" name="Freeform 175"/>
            <p:cNvSpPr>
              <a:spLocks noEditPoints="1"/>
            </p:cNvSpPr>
            <p:nvPr>
              <p:custDataLst>
                <p:tags r:id="rId128"/>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3" name="Freeform 176"/>
            <p:cNvSpPr>
              <a:spLocks noEditPoints="1"/>
            </p:cNvSpPr>
            <p:nvPr>
              <p:custDataLst>
                <p:tags r:id="rId129"/>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4" name="Freeform 177"/>
            <p:cNvSpPr>
              <a:spLocks noEditPoints="1"/>
            </p:cNvSpPr>
            <p:nvPr>
              <p:custDataLst>
                <p:tags r:id="rId130"/>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5" name="Freeform 178"/>
            <p:cNvSpPr>
              <a:spLocks noEditPoints="1"/>
            </p:cNvSpPr>
            <p:nvPr>
              <p:custDataLst>
                <p:tags r:id="rId131"/>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6" name="Freeform 179"/>
            <p:cNvSpPr>
              <a:spLocks noEditPoints="1"/>
            </p:cNvSpPr>
            <p:nvPr>
              <p:custDataLst>
                <p:tags r:id="rId132"/>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custDataLst>
              <p:tags r:id="rId133"/>
            </p:custDataLst>
          </p:nvPr>
        </p:nvSpPr>
        <p:spPr>
          <a:xfrm>
            <a:off x="876000" y="334800"/>
            <a:ext cx="10440000" cy="1368000"/>
          </a:xfrm>
        </p:spPr>
        <p:txBody>
          <a:bodyPr>
            <a:normAutofit/>
          </a:bodyPr>
          <a:lstStyle>
            <a:lvl1pPr>
              <a:defRPr sz="4000">
                <a:solidFill>
                  <a:schemeClr val="tx2">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134"/>
            </p:custDataLst>
          </p:nvPr>
        </p:nvSpPr>
        <p:spPr>
          <a:xfrm>
            <a:off x="876000" y="1852295"/>
            <a:ext cx="10440000" cy="4320000"/>
          </a:xfrm>
        </p:spPr>
        <p:txBody>
          <a:bodyPr/>
          <a:lstStyle>
            <a:lvl1pPr>
              <a:defRPr>
                <a:solidFill>
                  <a:schemeClr val="tx2">
                    <a:lumMod val="50000"/>
                  </a:schemeClr>
                </a:solidFill>
                <a:latin typeface="微软雅黑" panose="020B0503020204020204" pitchFamily="34" charset="-122"/>
                <a:ea typeface="微软雅黑" panose="020B0503020204020204" pitchFamily="34" charset="-122"/>
              </a:defRPr>
            </a:lvl1pPr>
            <a:lvl2pPr>
              <a:defRPr>
                <a:solidFill>
                  <a:schemeClr val="tx2">
                    <a:lumMod val="50000"/>
                  </a:schemeClr>
                </a:solidFill>
                <a:latin typeface="微软雅黑" panose="020B0503020204020204" pitchFamily="34" charset="-122"/>
                <a:ea typeface="微软雅黑" panose="020B0503020204020204" pitchFamily="34" charset="-122"/>
              </a:defRPr>
            </a:lvl2pPr>
            <a:lvl3pPr>
              <a:defRPr>
                <a:solidFill>
                  <a:schemeClr val="tx2">
                    <a:lumMod val="50000"/>
                  </a:schemeClr>
                </a:solidFill>
                <a:latin typeface="微软雅黑" panose="020B0503020204020204" pitchFamily="34" charset="-122"/>
                <a:ea typeface="微软雅黑" panose="020B0503020204020204" pitchFamily="34" charset="-122"/>
              </a:defRPr>
            </a:lvl3pPr>
            <a:lvl4pPr>
              <a:defRPr>
                <a:solidFill>
                  <a:schemeClr val="tx2">
                    <a:lumMod val="50000"/>
                  </a:schemeClr>
                </a:solidFill>
                <a:latin typeface="微软雅黑" panose="020B0503020204020204" pitchFamily="34" charset="-122"/>
                <a:ea typeface="微软雅黑" panose="020B0503020204020204" pitchFamily="34" charset="-122"/>
              </a:defRPr>
            </a:lvl4pPr>
            <a:lvl5pPr>
              <a:defRPr>
                <a:solidFill>
                  <a:schemeClr val="tx2">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35"/>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6"/>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custDataLst>
              <p:tags r:id="rId137"/>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138" name="KSO_TEMPLATE" hidden="1"/>
          <p:cNvSpPr/>
          <p:nvPr>
            <p:custDataLst>
              <p:tags r:id="rId13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6" name="Freeform 6"/>
          <p:cNvSpPr/>
          <p:nvPr>
            <p:custDataLst>
              <p:tags r:id="rId2"/>
            </p:custDataLst>
          </p:nvPr>
        </p:nvSpPr>
        <p:spPr bwMode="auto">
          <a:xfrm>
            <a:off x="-1588" y="3116263"/>
            <a:ext cx="12195175" cy="3743325"/>
          </a:xfrm>
          <a:custGeom>
            <a:avLst/>
            <a:gdLst>
              <a:gd name="T0" fmla="*/ 0 w 7685"/>
              <a:gd name="T1" fmla="*/ 1802 h 2358"/>
              <a:gd name="T2" fmla="*/ 361 w 7685"/>
              <a:gd name="T3" fmla="*/ 1299 h 2358"/>
              <a:gd name="T4" fmla="*/ 900 w 7685"/>
              <a:gd name="T5" fmla="*/ 59 h 2358"/>
              <a:gd name="T6" fmla="*/ 1545 w 7685"/>
              <a:gd name="T7" fmla="*/ 1124 h 2358"/>
              <a:gd name="T8" fmla="*/ 2339 w 7685"/>
              <a:gd name="T9" fmla="*/ 1226 h 2358"/>
              <a:gd name="T10" fmla="*/ 3883 w 7685"/>
              <a:gd name="T11" fmla="*/ 920 h 2358"/>
              <a:gd name="T12" fmla="*/ 5262 w 7685"/>
              <a:gd name="T13" fmla="*/ 1182 h 2358"/>
              <a:gd name="T14" fmla="*/ 6476 w 7685"/>
              <a:gd name="T15" fmla="*/ 1299 h 2358"/>
              <a:gd name="T16" fmla="*/ 7105 w 7685"/>
              <a:gd name="T17" fmla="*/ 1007 h 2358"/>
              <a:gd name="T18" fmla="*/ 7685 w 7685"/>
              <a:gd name="T19" fmla="*/ 1610 h 2358"/>
              <a:gd name="T20" fmla="*/ 7680 w 7685"/>
              <a:gd name="T21" fmla="*/ 2358 h 2358"/>
              <a:gd name="T22" fmla="*/ 0 w 7685"/>
              <a:gd name="T23" fmla="*/ 2358 h 2358"/>
              <a:gd name="T24" fmla="*/ 0 w 7685"/>
              <a:gd name="T25" fmla="*/ 1802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5" h="2358">
                <a:moveTo>
                  <a:pt x="0" y="1802"/>
                </a:moveTo>
                <a:cubicBezTo>
                  <a:pt x="0" y="1802"/>
                  <a:pt x="331" y="1649"/>
                  <a:pt x="361" y="1299"/>
                </a:cubicBezTo>
                <a:cubicBezTo>
                  <a:pt x="391" y="949"/>
                  <a:pt x="616" y="117"/>
                  <a:pt x="900" y="59"/>
                </a:cubicBezTo>
                <a:cubicBezTo>
                  <a:pt x="1185" y="0"/>
                  <a:pt x="1470" y="861"/>
                  <a:pt x="1545" y="1124"/>
                </a:cubicBezTo>
                <a:cubicBezTo>
                  <a:pt x="1620" y="1386"/>
                  <a:pt x="1980" y="1634"/>
                  <a:pt x="2339" y="1226"/>
                </a:cubicBezTo>
                <a:cubicBezTo>
                  <a:pt x="2699" y="817"/>
                  <a:pt x="3568" y="774"/>
                  <a:pt x="3883" y="920"/>
                </a:cubicBezTo>
                <a:cubicBezTo>
                  <a:pt x="4198" y="1065"/>
                  <a:pt x="4872" y="1197"/>
                  <a:pt x="5262" y="1182"/>
                </a:cubicBezTo>
                <a:cubicBezTo>
                  <a:pt x="5651" y="1168"/>
                  <a:pt x="6161" y="1153"/>
                  <a:pt x="6476" y="1299"/>
                </a:cubicBezTo>
                <a:cubicBezTo>
                  <a:pt x="6790" y="1445"/>
                  <a:pt x="6895" y="861"/>
                  <a:pt x="7105" y="1007"/>
                </a:cubicBezTo>
                <a:cubicBezTo>
                  <a:pt x="7315" y="1153"/>
                  <a:pt x="7685" y="1610"/>
                  <a:pt x="7685" y="1610"/>
                </a:cubicBezTo>
                <a:cubicBezTo>
                  <a:pt x="7680" y="2358"/>
                  <a:pt x="7680" y="2358"/>
                  <a:pt x="7680" y="2358"/>
                </a:cubicBezTo>
                <a:cubicBezTo>
                  <a:pt x="0" y="2358"/>
                  <a:pt x="0" y="2358"/>
                  <a:pt x="0" y="2358"/>
                </a:cubicBezTo>
                <a:lnTo>
                  <a:pt x="0" y="1802"/>
                </a:lnTo>
                <a:close/>
              </a:path>
            </a:pathLst>
          </a:custGeom>
          <a:solidFill>
            <a:schemeClr val="accent2"/>
          </a:solidFill>
          <a:ln>
            <a:noFill/>
          </a:ln>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 name="Freeform 7"/>
          <p:cNvSpPr/>
          <p:nvPr>
            <p:custDataLst>
              <p:tags r:id="rId3"/>
            </p:custDataLst>
          </p:nvPr>
        </p:nvSpPr>
        <p:spPr bwMode="auto">
          <a:xfrm>
            <a:off x="2028825" y="4745038"/>
            <a:ext cx="10156825" cy="2114550"/>
          </a:xfrm>
          <a:custGeom>
            <a:avLst/>
            <a:gdLst>
              <a:gd name="T0" fmla="*/ 6401 w 6401"/>
              <a:gd name="T1" fmla="*/ 1332 h 1332"/>
              <a:gd name="T2" fmla="*/ 6401 w 6401"/>
              <a:gd name="T3" fmla="*/ 361 h 1332"/>
              <a:gd name="T4" fmla="*/ 5833 w 6401"/>
              <a:gd name="T5" fmla="*/ 513 h 1332"/>
              <a:gd name="T6" fmla="*/ 3917 w 6401"/>
              <a:gd name="T7" fmla="*/ 0 h 1332"/>
              <a:gd name="T8" fmla="*/ 1985 w 6401"/>
              <a:gd name="T9" fmla="*/ 597 h 1332"/>
              <a:gd name="T10" fmla="*/ 682 w 6401"/>
              <a:gd name="T11" fmla="*/ 750 h 1332"/>
              <a:gd name="T12" fmla="*/ 0 w 6401"/>
              <a:gd name="T13" fmla="*/ 1332 h 1332"/>
              <a:gd name="T14" fmla="*/ 6401 w 6401"/>
              <a:gd name="T15" fmla="*/ 1332 h 1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1" h="1332">
                <a:moveTo>
                  <a:pt x="6401" y="1332"/>
                </a:moveTo>
                <a:cubicBezTo>
                  <a:pt x="6401" y="361"/>
                  <a:pt x="6401" y="361"/>
                  <a:pt x="6401" y="361"/>
                </a:cubicBezTo>
                <a:cubicBezTo>
                  <a:pt x="6221" y="418"/>
                  <a:pt x="6023" y="487"/>
                  <a:pt x="5833" y="513"/>
                </a:cubicBezTo>
                <a:cubicBezTo>
                  <a:pt x="5332" y="583"/>
                  <a:pt x="4660" y="0"/>
                  <a:pt x="3917" y="0"/>
                </a:cubicBezTo>
                <a:cubicBezTo>
                  <a:pt x="3174" y="0"/>
                  <a:pt x="2101" y="536"/>
                  <a:pt x="1985" y="597"/>
                </a:cubicBezTo>
                <a:cubicBezTo>
                  <a:pt x="1909" y="637"/>
                  <a:pt x="1131" y="490"/>
                  <a:pt x="682" y="750"/>
                </a:cubicBezTo>
                <a:cubicBezTo>
                  <a:pt x="411" y="906"/>
                  <a:pt x="158" y="1157"/>
                  <a:pt x="0" y="1332"/>
                </a:cubicBezTo>
                <a:lnTo>
                  <a:pt x="6401" y="133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2" name="矩形 1"/>
          <p:cNvSpPr/>
          <p:nvPr>
            <p:custDataLst>
              <p:tags r:id="rId4"/>
            </p:custDataLst>
          </p:nvPr>
        </p:nvSpPr>
        <p:spPr>
          <a:xfrm>
            <a:off x="831850" y="698500"/>
            <a:ext cx="10528300" cy="546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latin typeface="微软雅黑" panose="020B0503020204020204" pitchFamily="34" charset="-122"/>
              <a:ea typeface="微软雅黑" panose="020B0503020204020204" pitchFamily="34" charset="-122"/>
            </a:endParaRPr>
          </a:p>
        </p:txBody>
      </p:sp>
      <p:grpSp>
        <p:nvGrpSpPr>
          <p:cNvPr id="52" name="组合 51"/>
          <p:cNvGrpSpPr/>
          <p:nvPr>
            <p:custDataLst>
              <p:tags r:id="rId5"/>
            </p:custDataLst>
          </p:nvPr>
        </p:nvGrpSpPr>
        <p:grpSpPr>
          <a:xfrm>
            <a:off x="7836153" y="3640930"/>
            <a:ext cx="3332044" cy="2518570"/>
            <a:chOff x="6119813" y="1327150"/>
            <a:chExt cx="5618163" cy="4246563"/>
          </a:xfrm>
        </p:grpSpPr>
        <p:sp>
          <p:nvSpPr>
            <p:cNvPr id="53" name="Freeform 51"/>
            <p:cNvSpPr>
              <a:spLocks noEditPoints="1"/>
            </p:cNvSpPr>
            <p:nvPr>
              <p:custDataLst>
                <p:tags r:id="rId6"/>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4" name="Freeform 52"/>
            <p:cNvSpPr>
              <a:spLocks noEditPoints="1"/>
            </p:cNvSpPr>
            <p:nvPr>
              <p:custDataLst>
                <p:tags r:id="rId7"/>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5" name="Freeform 53"/>
            <p:cNvSpPr>
              <a:spLocks noEditPoints="1"/>
            </p:cNvSpPr>
            <p:nvPr>
              <p:custDataLst>
                <p:tags r:id="rId8"/>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6" name="Freeform 54"/>
            <p:cNvSpPr>
              <a:spLocks noEditPoints="1"/>
            </p:cNvSpPr>
            <p:nvPr>
              <p:custDataLst>
                <p:tags r:id="rId9"/>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7" name="Freeform 55"/>
            <p:cNvSpPr>
              <a:spLocks noEditPoints="1"/>
            </p:cNvSpPr>
            <p:nvPr>
              <p:custDataLst>
                <p:tags r:id="rId10"/>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8" name="Freeform 56"/>
            <p:cNvSpPr>
              <a:spLocks noEditPoints="1"/>
            </p:cNvSpPr>
            <p:nvPr>
              <p:custDataLst>
                <p:tags r:id="rId11"/>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9" name="Freeform 57"/>
            <p:cNvSpPr/>
            <p:nvPr>
              <p:custDataLst>
                <p:tags r:id="rId12"/>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0" name="Freeform 58"/>
            <p:cNvSpPr/>
            <p:nvPr>
              <p:custDataLst>
                <p:tags r:id="rId13"/>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1" name="Freeform 59"/>
            <p:cNvSpPr/>
            <p:nvPr>
              <p:custDataLst>
                <p:tags r:id="rId14"/>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2" name="Freeform 60"/>
            <p:cNvSpPr/>
            <p:nvPr>
              <p:custDataLst>
                <p:tags r:id="rId15"/>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3" name="Freeform 61"/>
            <p:cNvSpPr/>
            <p:nvPr>
              <p:custDataLst>
                <p:tags r:id="rId16"/>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4" name="Freeform 62"/>
            <p:cNvSpPr/>
            <p:nvPr>
              <p:custDataLst>
                <p:tags r:id="rId17"/>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5" name="Freeform 63"/>
            <p:cNvSpPr/>
            <p:nvPr>
              <p:custDataLst>
                <p:tags r:id="rId18"/>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6" name="Freeform 64"/>
            <p:cNvSpPr/>
            <p:nvPr>
              <p:custDataLst>
                <p:tags r:id="rId19"/>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7" name="Freeform 65"/>
            <p:cNvSpPr/>
            <p:nvPr>
              <p:custDataLst>
                <p:tags r:id="rId20"/>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8" name="Freeform 66"/>
            <p:cNvSpPr/>
            <p:nvPr>
              <p:custDataLst>
                <p:tags r:id="rId21"/>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9" name="Freeform 67"/>
            <p:cNvSpPr/>
            <p:nvPr>
              <p:custDataLst>
                <p:tags r:id="rId22"/>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0" name="Rectangle 68"/>
            <p:cNvSpPr>
              <a:spLocks noChangeArrowheads="1"/>
            </p:cNvSpPr>
            <p:nvPr>
              <p:custDataLst>
                <p:tags r:id="rId23"/>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1" name="Rectangle 69"/>
            <p:cNvSpPr>
              <a:spLocks noChangeArrowheads="1"/>
            </p:cNvSpPr>
            <p:nvPr>
              <p:custDataLst>
                <p:tags r:id="rId24"/>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2" name="Freeform 70"/>
            <p:cNvSpPr>
              <a:spLocks noEditPoints="1"/>
            </p:cNvSpPr>
            <p:nvPr>
              <p:custDataLst>
                <p:tags r:id="rId25"/>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3" name="Freeform 71"/>
            <p:cNvSpPr>
              <a:spLocks noEditPoints="1"/>
            </p:cNvSpPr>
            <p:nvPr>
              <p:custDataLst>
                <p:tags r:id="rId26"/>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4" name="Freeform 72"/>
            <p:cNvSpPr>
              <a:spLocks noEditPoints="1"/>
            </p:cNvSpPr>
            <p:nvPr>
              <p:custDataLst>
                <p:tags r:id="rId27"/>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5" name="Freeform 73"/>
            <p:cNvSpPr>
              <a:spLocks noEditPoints="1"/>
            </p:cNvSpPr>
            <p:nvPr>
              <p:custDataLst>
                <p:tags r:id="rId28"/>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6" name="Freeform 74"/>
            <p:cNvSpPr>
              <a:spLocks noEditPoints="1"/>
            </p:cNvSpPr>
            <p:nvPr>
              <p:custDataLst>
                <p:tags r:id="rId29"/>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7" name="Freeform 75"/>
            <p:cNvSpPr/>
            <p:nvPr>
              <p:custDataLst>
                <p:tags r:id="rId30"/>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8" name="Freeform 76"/>
            <p:cNvSpPr/>
            <p:nvPr>
              <p:custDataLst>
                <p:tags r:id="rId31"/>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9" name="Freeform 77"/>
            <p:cNvSpPr/>
            <p:nvPr>
              <p:custDataLst>
                <p:tags r:id="rId32"/>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0" name="Freeform 78"/>
            <p:cNvSpPr/>
            <p:nvPr>
              <p:custDataLst>
                <p:tags r:id="rId33"/>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1" name="Freeform 79"/>
            <p:cNvSpPr/>
            <p:nvPr>
              <p:custDataLst>
                <p:tags r:id="rId34"/>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2" name="Freeform 80"/>
            <p:cNvSpPr/>
            <p:nvPr>
              <p:custDataLst>
                <p:tags r:id="rId35"/>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3" name="Rectangle 81"/>
            <p:cNvSpPr>
              <a:spLocks noChangeArrowheads="1"/>
            </p:cNvSpPr>
            <p:nvPr>
              <p:custDataLst>
                <p:tags r:id="rId36"/>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4" name="Freeform 82"/>
            <p:cNvSpPr/>
            <p:nvPr>
              <p:custDataLst>
                <p:tags r:id="rId37"/>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5" name="Freeform 83"/>
            <p:cNvSpPr/>
            <p:nvPr>
              <p:custDataLst>
                <p:tags r:id="rId38"/>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6" name="Freeform 84"/>
            <p:cNvSpPr/>
            <p:nvPr>
              <p:custDataLst>
                <p:tags r:id="rId39"/>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7" name="Freeform 85"/>
            <p:cNvSpPr/>
            <p:nvPr>
              <p:custDataLst>
                <p:tags r:id="rId40"/>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8" name="Freeform 86"/>
            <p:cNvSpPr/>
            <p:nvPr>
              <p:custDataLst>
                <p:tags r:id="rId41"/>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9" name="Freeform 87"/>
            <p:cNvSpPr/>
            <p:nvPr>
              <p:custDataLst>
                <p:tags r:id="rId42"/>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0" name="Rectangle 88"/>
            <p:cNvSpPr>
              <a:spLocks noChangeArrowheads="1"/>
            </p:cNvSpPr>
            <p:nvPr>
              <p:custDataLst>
                <p:tags r:id="rId43"/>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1" name="Freeform 89"/>
            <p:cNvSpPr/>
            <p:nvPr>
              <p:custDataLst>
                <p:tags r:id="rId44"/>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2" name="Freeform 90"/>
            <p:cNvSpPr/>
            <p:nvPr>
              <p:custDataLst>
                <p:tags r:id="rId45"/>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3" name="Freeform 91"/>
            <p:cNvSpPr/>
            <p:nvPr>
              <p:custDataLst>
                <p:tags r:id="rId46"/>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4" name="Freeform 92"/>
            <p:cNvSpPr/>
            <p:nvPr>
              <p:custDataLst>
                <p:tags r:id="rId47"/>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5" name="Freeform 93"/>
            <p:cNvSpPr/>
            <p:nvPr>
              <p:custDataLst>
                <p:tags r:id="rId48"/>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6" name="Freeform 94"/>
            <p:cNvSpPr/>
            <p:nvPr>
              <p:custDataLst>
                <p:tags r:id="rId49"/>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7" name="Freeform 95"/>
            <p:cNvSpPr/>
            <p:nvPr>
              <p:custDataLst>
                <p:tags r:id="rId50"/>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 name="Rectangle 96"/>
            <p:cNvSpPr>
              <a:spLocks noChangeArrowheads="1"/>
            </p:cNvSpPr>
            <p:nvPr>
              <p:custDataLst>
                <p:tags r:id="rId51"/>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 name="Rectangle 97"/>
            <p:cNvSpPr>
              <a:spLocks noChangeArrowheads="1"/>
            </p:cNvSpPr>
            <p:nvPr>
              <p:custDataLst>
                <p:tags r:id="rId52"/>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0" name="Freeform 98"/>
            <p:cNvSpPr/>
            <p:nvPr>
              <p:custDataLst>
                <p:tags r:id="rId53"/>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1" name="Freeform 99"/>
            <p:cNvSpPr/>
            <p:nvPr>
              <p:custDataLst>
                <p:tags r:id="rId54"/>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2" name="Freeform 100"/>
            <p:cNvSpPr/>
            <p:nvPr>
              <p:custDataLst>
                <p:tags r:id="rId55"/>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3" name="Oval 101"/>
            <p:cNvSpPr>
              <a:spLocks noChangeArrowheads="1"/>
            </p:cNvSpPr>
            <p:nvPr>
              <p:custDataLst>
                <p:tags r:id="rId56"/>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4" name="Oval 102"/>
            <p:cNvSpPr>
              <a:spLocks noChangeArrowheads="1"/>
            </p:cNvSpPr>
            <p:nvPr>
              <p:custDataLst>
                <p:tags r:id="rId57"/>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5" name="Freeform 103"/>
            <p:cNvSpPr/>
            <p:nvPr>
              <p:custDataLst>
                <p:tags r:id="rId58"/>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6" name="Rectangle 104"/>
            <p:cNvSpPr>
              <a:spLocks noChangeArrowheads="1"/>
            </p:cNvSpPr>
            <p:nvPr>
              <p:custDataLst>
                <p:tags r:id="rId59"/>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7" name="Rectangle 105"/>
            <p:cNvSpPr>
              <a:spLocks noChangeArrowheads="1"/>
            </p:cNvSpPr>
            <p:nvPr>
              <p:custDataLst>
                <p:tags r:id="rId60"/>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8" name="Rectangle 106"/>
            <p:cNvSpPr>
              <a:spLocks noChangeArrowheads="1"/>
            </p:cNvSpPr>
            <p:nvPr>
              <p:custDataLst>
                <p:tags r:id="rId61"/>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9" name="Rectangle 107"/>
            <p:cNvSpPr>
              <a:spLocks noChangeArrowheads="1"/>
            </p:cNvSpPr>
            <p:nvPr>
              <p:custDataLst>
                <p:tags r:id="rId62"/>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0" name="Rectangle 108"/>
            <p:cNvSpPr>
              <a:spLocks noChangeArrowheads="1"/>
            </p:cNvSpPr>
            <p:nvPr>
              <p:custDataLst>
                <p:tags r:id="rId63"/>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1" name="Rectangle 109"/>
            <p:cNvSpPr>
              <a:spLocks noChangeArrowheads="1"/>
            </p:cNvSpPr>
            <p:nvPr>
              <p:custDataLst>
                <p:tags r:id="rId64"/>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2" name="Rectangle 110"/>
            <p:cNvSpPr>
              <a:spLocks noChangeArrowheads="1"/>
            </p:cNvSpPr>
            <p:nvPr>
              <p:custDataLst>
                <p:tags r:id="rId65"/>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3" name="Freeform 111"/>
            <p:cNvSpPr>
              <a:spLocks noEditPoints="1"/>
            </p:cNvSpPr>
            <p:nvPr>
              <p:custDataLst>
                <p:tags r:id="rId66"/>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4" name="Freeform 112"/>
            <p:cNvSpPr>
              <a:spLocks noEditPoints="1"/>
            </p:cNvSpPr>
            <p:nvPr>
              <p:custDataLst>
                <p:tags r:id="rId67"/>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5" name="Freeform 113"/>
            <p:cNvSpPr>
              <a:spLocks noEditPoints="1"/>
            </p:cNvSpPr>
            <p:nvPr>
              <p:custDataLst>
                <p:tags r:id="rId68"/>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6" name="Freeform 114"/>
            <p:cNvSpPr>
              <a:spLocks noEditPoints="1"/>
            </p:cNvSpPr>
            <p:nvPr>
              <p:custDataLst>
                <p:tags r:id="rId69"/>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7" name="Freeform 115"/>
            <p:cNvSpPr>
              <a:spLocks noEditPoints="1"/>
            </p:cNvSpPr>
            <p:nvPr>
              <p:custDataLst>
                <p:tags r:id="rId70"/>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8" name="Freeform 116"/>
            <p:cNvSpPr>
              <a:spLocks noEditPoints="1"/>
            </p:cNvSpPr>
            <p:nvPr>
              <p:custDataLst>
                <p:tags r:id="rId71"/>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9" name="Freeform 117"/>
            <p:cNvSpPr>
              <a:spLocks noEditPoints="1"/>
            </p:cNvSpPr>
            <p:nvPr>
              <p:custDataLst>
                <p:tags r:id="rId72"/>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0" name="Freeform 118"/>
            <p:cNvSpPr>
              <a:spLocks noEditPoints="1"/>
            </p:cNvSpPr>
            <p:nvPr>
              <p:custDataLst>
                <p:tags r:id="rId73"/>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1" name="Freeform 119"/>
            <p:cNvSpPr/>
            <p:nvPr>
              <p:custDataLst>
                <p:tags r:id="rId74"/>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2" name="Line 120"/>
            <p:cNvSpPr>
              <a:spLocks noChangeShapeType="1"/>
            </p:cNvSpPr>
            <p:nvPr>
              <p:custDataLst>
                <p:tags r:id="rId75"/>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3" name="Line 121"/>
            <p:cNvSpPr>
              <a:spLocks noChangeShapeType="1"/>
            </p:cNvSpPr>
            <p:nvPr>
              <p:custDataLst>
                <p:tags r:id="rId76"/>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4" name="Freeform 122"/>
            <p:cNvSpPr>
              <a:spLocks noEditPoints="1"/>
            </p:cNvSpPr>
            <p:nvPr>
              <p:custDataLst>
                <p:tags r:id="rId77"/>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5" name="Freeform 123"/>
            <p:cNvSpPr>
              <a:spLocks noEditPoints="1"/>
            </p:cNvSpPr>
            <p:nvPr>
              <p:custDataLst>
                <p:tags r:id="rId78"/>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6" name="Freeform 124"/>
            <p:cNvSpPr>
              <a:spLocks noEditPoints="1"/>
            </p:cNvSpPr>
            <p:nvPr>
              <p:custDataLst>
                <p:tags r:id="rId79"/>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7" name="Freeform 125"/>
            <p:cNvSpPr>
              <a:spLocks noEditPoints="1"/>
            </p:cNvSpPr>
            <p:nvPr>
              <p:custDataLst>
                <p:tags r:id="rId80"/>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8" name="Freeform 126"/>
            <p:cNvSpPr>
              <a:spLocks noEditPoints="1"/>
            </p:cNvSpPr>
            <p:nvPr>
              <p:custDataLst>
                <p:tags r:id="rId81"/>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9" name="Freeform 127"/>
            <p:cNvSpPr>
              <a:spLocks noEditPoints="1"/>
            </p:cNvSpPr>
            <p:nvPr>
              <p:custDataLst>
                <p:tags r:id="rId82"/>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0" name="Freeform 128"/>
            <p:cNvSpPr>
              <a:spLocks noEditPoints="1"/>
            </p:cNvSpPr>
            <p:nvPr>
              <p:custDataLst>
                <p:tags r:id="rId83"/>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1" name="Freeform 129"/>
            <p:cNvSpPr>
              <a:spLocks noEditPoints="1"/>
            </p:cNvSpPr>
            <p:nvPr>
              <p:custDataLst>
                <p:tags r:id="rId84"/>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2" name="Freeform 130"/>
            <p:cNvSpPr>
              <a:spLocks noEditPoints="1"/>
            </p:cNvSpPr>
            <p:nvPr>
              <p:custDataLst>
                <p:tags r:id="rId85"/>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3" name="Freeform 131"/>
            <p:cNvSpPr>
              <a:spLocks noEditPoints="1"/>
            </p:cNvSpPr>
            <p:nvPr>
              <p:custDataLst>
                <p:tags r:id="rId86"/>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4" name="Freeform 132"/>
            <p:cNvSpPr>
              <a:spLocks noEditPoints="1"/>
            </p:cNvSpPr>
            <p:nvPr>
              <p:custDataLst>
                <p:tags r:id="rId87"/>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5" name="Freeform 133"/>
            <p:cNvSpPr>
              <a:spLocks noEditPoints="1"/>
            </p:cNvSpPr>
            <p:nvPr>
              <p:custDataLst>
                <p:tags r:id="rId88"/>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6" name="Freeform 134"/>
            <p:cNvSpPr>
              <a:spLocks noEditPoints="1"/>
            </p:cNvSpPr>
            <p:nvPr>
              <p:custDataLst>
                <p:tags r:id="rId89"/>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7" name="Freeform 135"/>
            <p:cNvSpPr>
              <a:spLocks noEditPoints="1"/>
            </p:cNvSpPr>
            <p:nvPr>
              <p:custDataLst>
                <p:tags r:id="rId90"/>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8" name="Freeform 136"/>
            <p:cNvSpPr>
              <a:spLocks noEditPoints="1"/>
            </p:cNvSpPr>
            <p:nvPr>
              <p:custDataLst>
                <p:tags r:id="rId91"/>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9" name="Freeform 137"/>
            <p:cNvSpPr>
              <a:spLocks noEditPoints="1"/>
            </p:cNvSpPr>
            <p:nvPr>
              <p:custDataLst>
                <p:tags r:id="rId92"/>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0" name="Freeform 138"/>
            <p:cNvSpPr>
              <a:spLocks noEditPoints="1"/>
            </p:cNvSpPr>
            <p:nvPr>
              <p:custDataLst>
                <p:tags r:id="rId93"/>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1" name="Freeform 139"/>
            <p:cNvSpPr>
              <a:spLocks noEditPoints="1"/>
            </p:cNvSpPr>
            <p:nvPr>
              <p:custDataLst>
                <p:tags r:id="rId94"/>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2" name="Freeform 140"/>
            <p:cNvSpPr>
              <a:spLocks noEditPoints="1"/>
            </p:cNvSpPr>
            <p:nvPr>
              <p:custDataLst>
                <p:tags r:id="rId95"/>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3" name="Freeform 141"/>
            <p:cNvSpPr>
              <a:spLocks noEditPoints="1"/>
            </p:cNvSpPr>
            <p:nvPr>
              <p:custDataLst>
                <p:tags r:id="rId96"/>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4" name="Freeform 142"/>
            <p:cNvSpPr>
              <a:spLocks noEditPoints="1"/>
            </p:cNvSpPr>
            <p:nvPr>
              <p:custDataLst>
                <p:tags r:id="rId97"/>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5" name="Freeform 143"/>
            <p:cNvSpPr>
              <a:spLocks noEditPoints="1"/>
            </p:cNvSpPr>
            <p:nvPr>
              <p:custDataLst>
                <p:tags r:id="rId98"/>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6" name="Freeform 144"/>
            <p:cNvSpPr>
              <a:spLocks noEditPoints="1"/>
            </p:cNvSpPr>
            <p:nvPr>
              <p:custDataLst>
                <p:tags r:id="rId99"/>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7" name="Freeform 145"/>
            <p:cNvSpPr>
              <a:spLocks noEditPoints="1"/>
            </p:cNvSpPr>
            <p:nvPr>
              <p:custDataLst>
                <p:tags r:id="rId100"/>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8" name="Freeform 146"/>
            <p:cNvSpPr>
              <a:spLocks noEditPoints="1"/>
            </p:cNvSpPr>
            <p:nvPr>
              <p:custDataLst>
                <p:tags r:id="rId101"/>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9" name="Freeform 147"/>
            <p:cNvSpPr>
              <a:spLocks noEditPoints="1"/>
            </p:cNvSpPr>
            <p:nvPr>
              <p:custDataLst>
                <p:tags r:id="rId102"/>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0" name="Freeform 148"/>
            <p:cNvSpPr>
              <a:spLocks noEditPoints="1"/>
            </p:cNvSpPr>
            <p:nvPr>
              <p:custDataLst>
                <p:tags r:id="rId103"/>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1" name="Freeform 149"/>
            <p:cNvSpPr>
              <a:spLocks noEditPoints="1"/>
            </p:cNvSpPr>
            <p:nvPr>
              <p:custDataLst>
                <p:tags r:id="rId104"/>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2" name="Freeform 150"/>
            <p:cNvSpPr>
              <a:spLocks noEditPoints="1"/>
            </p:cNvSpPr>
            <p:nvPr>
              <p:custDataLst>
                <p:tags r:id="rId105"/>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3" name="Freeform 151"/>
            <p:cNvSpPr>
              <a:spLocks noEditPoints="1"/>
            </p:cNvSpPr>
            <p:nvPr>
              <p:custDataLst>
                <p:tags r:id="rId106"/>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4" name="Freeform 152"/>
            <p:cNvSpPr>
              <a:spLocks noEditPoints="1"/>
            </p:cNvSpPr>
            <p:nvPr>
              <p:custDataLst>
                <p:tags r:id="rId107"/>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5" name="Freeform 153"/>
            <p:cNvSpPr>
              <a:spLocks noEditPoints="1"/>
            </p:cNvSpPr>
            <p:nvPr>
              <p:custDataLst>
                <p:tags r:id="rId108"/>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6" name="Freeform 154"/>
            <p:cNvSpPr>
              <a:spLocks noEditPoints="1"/>
            </p:cNvSpPr>
            <p:nvPr>
              <p:custDataLst>
                <p:tags r:id="rId109"/>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7" name="Freeform 155"/>
            <p:cNvSpPr>
              <a:spLocks noEditPoints="1"/>
            </p:cNvSpPr>
            <p:nvPr>
              <p:custDataLst>
                <p:tags r:id="rId110"/>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8" name="Freeform 156"/>
            <p:cNvSpPr>
              <a:spLocks noEditPoints="1"/>
            </p:cNvSpPr>
            <p:nvPr>
              <p:custDataLst>
                <p:tags r:id="rId111"/>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9" name="Freeform 157"/>
            <p:cNvSpPr>
              <a:spLocks noEditPoints="1"/>
            </p:cNvSpPr>
            <p:nvPr>
              <p:custDataLst>
                <p:tags r:id="rId112"/>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0" name="Freeform 158"/>
            <p:cNvSpPr>
              <a:spLocks noEditPoints="1"/>
            </p:cNvSpPr>
            <p:nvPr>
              <p:custDataLst>
                <p:tags r:id="rId113"/>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1" name="Freeform 159"/>
            <p:cNvSpPr>
              <a:spLocks noEditPoints="1"/>
            </p:cNvSpPr>
            <p:nvPr>
              <p:custDataLst>
                <p:tags r:id="rId114"/>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2" name="Freeform 160"/>
            <p:cNvSpPr>
              <a:spLocks noEditPoints="1"/>
            </p:cNvSpPr>
            <p:nvPr>
              <p:custDataLst>
                <p:tags r:id="rId115"/>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3" name="Freeform 161"/>
            <p:cNvSpPr>
              <a:spLocks noEditPoints="1"/>
            </p:cNvSpPr>
            <p:nvPr>
              <p:custDataLst>
                <p:tags r:id="rId116"/>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4" name="Freeform 162"/>
            <p:cNvSpPr>
              <a:spLocks noEditPoints="1"/>
            </p:cNvSpPr>
            <p:nvPr>
              <p:custDataLst>
                <p:tags r:id="rId117"/>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5" name="Freeform 163"/>
            <p:cNvSpPr>
              <a:spLocks noEditPoints="1"/>
            </p:cNvSpPr>
            <p:nvPr>
              <p:custDataLst>
                <p:tags r:id="rId118"/>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6" name="Freeform 164"/>
            <p:cNvSpPr>
              <a:spLocks noEditPoints="1"/>
            </p:cNvSpPr>
            <p:nvPr>
              <p:custDataLst>
                <p:tags r:id="rId119"/>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7" name="Freeform 165"/>
            <p:cNvSpPr>
              <a:spLocks noEditPoints="1"/>
            </p:cNvSpPr>
            <p:nvPr>
              <p:custDataLst>
                <p:tags r:id="rId120"/>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8" name="Freeform 166"/>
            <p:cNvSpPr/>
            <p:nvPr>
              <p:custDataLst>
                <p:tags r:id="rId121"/>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9" name="Oval 167"/>
            <p:cNvSpPr>
              <a:spLocks noChangeArrowheads="1"/>
            </p:cNvSpPr>
            <p:nvPr>
              <p:custDataLst>
                <p:tags r:id="rId122"/>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0" name="Oval 168"/>
            <p:cNvSpPr>
              <a:spLocks noChangeArrowheads="1"/>
            </p:cNvSpPr>
            <p:nvPr>
              <p:custDataLst>
                <p:tags r:id="rId123"/>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1" name="Freeform 169"/>
            <p:cNvSpPr>
              <a:spLocks noEditPoints="1"/>
            </p:cNvSpPr>
            <p:nvPr>
              <p:custDataLst>
                <p:tags r:id="rId124"/>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2" name="Freeform 170"/>
            <p:cNvSpPr>
              <a:spLocks noEditPoints="1"/>
            </p:cNvSpPr>
            <p:nvPr>
              <p:custDataLst>
                <p:tags r:id="rId125"/>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3" name="Freeform 171"/>
            <p:cNvSpPr>
              <a:spLocks noEditPoints="1"/>
            </p:cNvSpPr>
            <p:nvPr>
              <p:custDataLst>
                <p:tags r:id="rId126"/>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4" name="Freeform 172"/>
            <p:cNvSpPr>
              <a:spLocks noEditPoints="1"/>
            </p:cNvSpPr>
            <p:nvPr>
              <p:custDataLst>
                <p:tags r:id="rId127"/>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5" name="Freeform 173"/>
            <p:cNvSpPr>
              <a:spLocks noEditPoints="1"/>
            </p:cNvSpPr>
            <p:nvPr>
              <p:custDataLst>
                <p:tags r:id="rId128"/>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6" name="Freeform 174"/>
            <p:cNvSpPr>
              <a:spLocks noEditPoints="1"/>
            </p:cNvSpPr>
            <p:nvPr>
              <p:custDataLst>
                <p:tags r:id="rId129"/>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7" name="Freeform 175"/>
            <p:cNvSpPr>
              <a:spLocks noEditPoints="1"/>
            </p:cNvSpPr>
            <p:nvPr>
              <p:custDataLst>
                <p:tags r:id="rId130"/>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8" name="Freeform 176"/>
            <p:cNvSpPr>
              <a:spLocks noEditPoints="1"/>
            </p:cNvSpPr>
            <p:nvPr>
              <p:custDataLst>
                <p:tags r:id="rId131"/>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9" name="Freeform 177"/>
            <p:cNvSpPr>
              <a:spLocks noEditPoints="1"/>
            </p:cNvSpPr>
            <p:nvPr>
              <p:custDataLst>
                <p:tags r:id="rId132"/>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80" name="Freeform 178"/>
            <p:cNvSpPr>
              <a:spLocks noEditPoints="1"/>
            </p:cNvSpPr>
            <p:nvPr>
              <p:custDataLst>
                <p:tags r:id="rId133"/>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81" name="Freeform 179"/>
            <p:cNvSpPr>
              <a:spLocks noEditPoints="1"/>
            </p:cNvSpPr>
            <p:nvPr>
              <p:custDataLst>
                <p:tags r:id="rId134"/>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3" name="日期占位符 2"/>
          <p:cNvSpPr>
            <a:spLocks noGrp="1"/>
          </p:cNvSpPr>
          <p:nvPr>
            <p:ph type="dt" sz="half" idx="10"/>
            <p:custDataLst>
              <p:tags r:id="rId135"/>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136"/>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8" name="灯片编号占位符 7"/>
          <p:cNvSpPr>
            <a:spLocks noGrp="1"/>
          </p:cNvSpPr>
          <p:nvPr>
            <p:ph type="sldNum" sz="quarter" idx="12"/>
            <p:custDataLst>
              <p:tags r:id="rId137"/>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182" name="文本占位符 2"/>
          <p:cNvSpPr>
            <a:spLocks noGrp="1"/>
          </p:cNvSpPr>
          <p:nvPr>
            <p:ph type="body" idx="1" hasCustomPrompt="1"/>
            <p:custDataLst>
              <p:tags r:id="rId138"/>
            </p:custDataLst>
          </p:nvPr>
        </p:nvSpPr>
        <p:spPr>
          <a:xfrm>
            <a:off x="1444953" y="4484436"/>
            <a:ext cx="5419185" cy="969586"/>
          </a:xfrm>
        </p:spPr>
        <p:txBody>
          <a:bodyPr anchor="t">
            <a:normAutofit/>
          </a:bodyPr>
          <a:lstStyle>
            <a:lvl1pPr marL="0" indent="0" algn="l">
              <a:buNone/>
              <a:defRPr sz="2000">
                <a:solidFill>
                  <a:schemeClr val="tx2">
                    <a:lumMod val="50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183" name="标题 1"/>
          <p:cNvSpPr>
            <a:spLocks noGrp="1"/>
          </p:cNvSpPr>
          <p:nvPr>
            <p:ph type="title" hasCustomPrompt="1"/>
            <p:custDataLst>
              <p:tags r:id="rId139"/>
            </p:custDataLst>
          </p:nvPr>
        </p:nvSpPr>
        <p:spPr>
          <a:xfrm>
            <a:off x="1444953" y="3605757"/>
            <a:ext cx="5419185" cy="832642"/>
          </a:xfrm>
        </p:spPr>
        <p:txBody>
          <a:bodyPr anchor="b">
            <a:normAutofit/>
          </a:bodyPr>
          <a:lstStyle>
            <a:lvl1pPr algn="l">
              <a:defRPr sz="4000" b="1">
                <a:solidFill>
                  <a:schemeClr val="tx2">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
        <p:nvSpPr>
          <p:cNvPr id="5" name="KSO_TEMPLATE" hidden="1"/>
          <p:cNvSpPr/>
          <p:nvPr>
            <p:custDataLst>
              <p:tags r:id="rId14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0"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5"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1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1" y="3602047"/>
            <a:ext cx="9144000" cy="1655762"/>
          </a:xfrm>
          <a:prstGeom prst="rect">
            <a:avLst/>
          </a:prstGeom>
        </p:spPr>
        <p:txBody>
          <a:bodyPr/>
          <a:lstStyle>
            <a:lvl1pPr marL="0" indent="0" algn="ctr">
              <a:buNone/>
              <a:defRPr sz="2625"/>
            </a:lvl1pPr>
            <a:lvl2pPr marL="500380" indent="0" algn="ctr">
              <a:buNone/>
              <a:defRPr sz="2185"/>
            </a:lvl2pPr>
            <a:lvl3pPr marL="1000125" indent="0" algn="ctr">
              <a:buNone/>
              <a:defRPr sz="1970"/>
            </a:lvl3pPr>
            <a:lvl4pPr marL="1500505" indent="0" algn="ctr">
              <a:buNone/>
              <a:defRPr sz="1750"/>
            </a:lvl4pPr>
            <a:lvl5pPr marL="2000250" indent="0" algn="ctr">
              <a:buNone/>
              <a:defRPr sz="1750"/>
            </a:lvl5pPr>
            <a:lvl6pPr marL="2500630" indent="0" algn="ctr">
              <a:buNone/>
              <a:defRPr sz="1750"/>
            </a:lvl6pPr>
            <a:lvl7pPr marL="3000375" indent="0" algn="ctr">
              <a:buNone/>
              <a:defRPr sz="1750"/>
            </a:lvl7pPr>
            <a:lvl8pPr marL="3500755" indent="0" algn="ctr">
              <a:buNone/>
              <a:defRPr sz="1750"/>
            </a:lvl8pPr>
            <a:lvl9pPr marL="4001135" indent="0" algn="ctr">
              <a:buNone/>
              <a:defRPr sz="1750"/>
            </a:lvl9pPr>
          </a:lstStyle>
          <a:p>
            <a:r>
              <a:rPr lang="en-US" smtClean="0"/>
              <a:t>Click to edit Master subtitle style</a:t>
            </a:r>
            <a:endParaRPr lang="id-ID"/>
          </a:p>
        </p:txBody>
      </p:sp>
      <p:sp>
        <p:nvSpPr>
          <p:cNvPr id="4" name="Date Placeholder 3"/>
          <p:cNvSpPr>
            <a:spLocks noGrp="1"/>
          </p:cNvSpPr>
          <p:nvPr>
            <p:ph type="dt" sz="half" idx="10"/>
          </p:nvPr>
        </p:nvSpPr>
        <p:spPr>
          <a:xfrm>
            <a:off x="838202" y="6356377"/>
            <a:ext cx="2743200" cy="365125"/>
          </a:xfrm>
          <a:prstGeom prst="rect">
            <a:avLst/>
          </a:prstGeom>
        </p:spPr>
        <p:txBody>
          <a:bodyPr/>
          <a:lstStyle/>
          <a:p>
            <a:fld id="{EB5C08A1-7713-47CE-97B4-863D833656A0}" type="datetimeFigureOut">
              <a:rPr lang="id-ID" smtClean="0"/>
            </a:fld>
            <a:endParaRPr lang="id-ID"/>
          </a:p>
        </p:txBody>
      </p:sp>
      <p:sp>
        <p:nvSpPr>
          <p:cNvPr id="5" name="Footer Placeholder 4"/>
          <p:cNvSpPr>
            <a:spLocks noGrp="1"/>
          </p:cNvSpPr>
          <p:nvPr>
            <p:ph type="ftr" sz="quarter" idx="11"/>
          </p:nvPr>
        </p:nvSpPr>
        <p:spPr>
          <a:xfrm>
            <a:off x="4038605" y="6356377"/>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4" y="6356377"/>
            <a:ext cx="495302" cy="365125"/>
          </a:xfrm>
          <a:prstGeom prst="rect">
            <a:avLst/>
          </a:prstGeom>
        </p:spPr>
        <p:txBody>
          <a:bodyPr/>
          <a:lstStyle/>
          <a:p>
            <a:fld id="{BD3C9449-514E-4F2F-BDF6-E5528CC1E8B5}" type="slidenum">
              <a:rPr lang="id-ID" smtClean="0"/>
            </a:fld>
            <a:endParaRPr lang="id-ID"/>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grpSp>
        <p:nvGrpSpPr>
          <p:cNvPr id="51" name="组合 50"/>
          <p:cNvGrpSpPr/>
          <p:nvPr>
            <p:custDataLst>
              <p:tags r:id="rId2"/>
            </p:custDataLst>
          </p:nvPr>
        </p:nvGrpSpPr>
        <p:grpSpPr>
          <a:xfrm>
            <a:off x="4152960" y="731397"/>
            <a:ext cx="3886081" cy="2937346"/>
            <a:chOff x="6119813" y="1327150"/>
            <a:chExt cx="5618163" cy="4246563"/>
          </a:xfrm>
        </p:grpSpPr>
        <p:sp>
          <p:nvSpPr>
            <p:cNvPr id="52" name="Freeform 51"/>
            <p:cNvSpPr>
              <a:spLocks noEditPoints="1"/>
            </p:cNvSpPr>
            <p:nvPr>
              <p:custDataLst>
                <p:tags r:id="rId3"/>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3" name="Freeform 52"/>
            <p:cNvSpPr>
              <a:spLocks noEditPoints="1"/>
            </p:cNvSpPr>
            <p:nvPr>
              <p:custDataLst>
                <p:tags r:id="rId4"/>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4" name="Freeform 53"/>
            <p:cNvSpPr>
              <a:spLocks noEditPoints="1"/>
            </p:cNvSpPr>
            <p:nvPr>
              <p:custDataLst>
                <p:tags r:id="rId5"/>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5" name="Freeform 54"/>
            <p:cNvSpPr>
              <a:spLocks noEditPoints="1"/>
            </p:cNvSpPr>
            <p:nvPr>
              <p:custDataLst>
                <p:tags r:id="rId6"/>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6" name="Freeform 55"/>
            <p:cNvSpPr>
              <a:spLocks noEditPoints="1"/>
            </p:cNvSpPr>
            <p:nvPr>
              <p:custDataLst>
                <p:tags r:id="rId7"/>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7" name="Freeform 56"/>
            <p:cNvSpPr>
              <a:spLocks noEditPoints="1"/>
            </p:cNvSpPr>
            <p:nvPr>
              <p:custDataLst>
                <p:tags r:id="rId8"/>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8" name="Freeform 57"/>
            <p:cNvSpPr/>
            <p:nvPr>
              <p:custDataLst>
                <p:tags r:id="rId9"/>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59" name="Freeform 58"/>
            <p:cNvSpPr/>
            <p:nvPr>
              <p:custDataLst>
                <p:tags r:id="rId10"/>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0" name="Freeform 59"/>
            <p:cNvSpPr/>
            <p:nvPr>
              <p:custDataLst>
                <p:tags r:id="rId11"/>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1" name="Freeform 60"/>
            <p:cNvSpPr/>
            <p:nvPr>
              <p:custDataLst>
                <p:tags r:id="rId12"/>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2" name="Freeform 61"/>
            <p:cNvSpPr/>
            <p:nvPr>
              <p:custDataLst>
                <p:tags r:id="rId13"/>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3" name="Freeform 62"/>
            <p:cNvSpPr/>
            <p:nvPr>
              <p:custDataLst>
                <p:tags r:id="rId14"/>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4" name="Freeform 63"/>
            <p:cNvSpPr/>
            <p:nvPr>
              <p:custDataLst>
                <p:tags r:id="rId15"/>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5" name="Freeform 64"/>
            <p:cNvSpPr/>
            <p:nvPr>
              <p:custDataLst>
                <p:tags r:id="rId16"/>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6" name="Freeform 65"/>
            <p:cNvSpPr/>
            <p:nvPr>
              <p:custDataLst>
                <p:tags r:id="rId17"/>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7" name="Freeform 66"/>
            <p:cNvSpPr/>
            <p:nvPr>
              <p:custDataLst>
                <p:tags r:id="rId18"/>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8" name="Freeform 67"/>
            <p:cNvSpPr/>
            <p:nvPr>
              <p:custDataLst>
                <p:tags r:id="rId19"/>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69" name="Rectangle 68"/>
            <p:cNvSpPr>
              <a:spLocks noChangeArrowheads="1"/>
            </p:cNvSpPr>
            <p:nvPr>
              <p:custDataLst>
                <p:tags r:id="rId20"/>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0" name="Rectangle 69"/>
            <p:cNvSpPr>
              <a:spLocks noChangeArrowheads="1"/>
            </p:cNvSpPr>
            <p:nvPr>
              <p:custDataLst>
                <p:tags r:id="rId21"/>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1" name="Freeform 70"/>
            <p:cNvSpPr>
              <a:spLocks noEditPoints="1"/>
            </p:cNvSpPr>
            <p:nvPr>
              <p:custDataLst>
                <p:tags r:id="rId22"/>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2" name="Freeform 71"/>
            <p:cNvSpPr>
              <a:spLocks noEditPoints="1"/>
            </p:cNvSpPr>
            <p:nvPr>
              <p:custDataLst>
                <p:tags r:id="rId23"/>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3" name="Freeform 72"/>
            <p:cNvSpPr>
              <a:spLocks noEditPoints="1"/>
            </p:cNvSpPr>
            <p:nvPr>
              <p:custDataLst>
                <p:tags r:id="rId24"/>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4" name="Freeform 73"/>
            <p:cNvSpPr>
              <a:spLocks noEditPoints="1"/>
            </p:cNvSpPr>
            <p:nvPr>
              <p:custDataLst>
                <p:tags r:id="rId25"/>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5" name="Freeform 74"/>
            <p:cNvSpPr>
              <a:spLocks noEditPoints="1"/>
            </p:cNvSpPr>
            <p:nvPr>
              <p:custDataLst>
                <p:tags r:id="rId26"/>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6" name="Freeform 75"/>
            <p:cNvSpPr/>
            <p:nvPr>
              <p:custDataLst>
                <p:tags r:id="rId27"/>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7" name="Freeform 76"/>
            <p:cNvSpPr/>
            <p:nvPr>
              <p:custDataLst>
                <p:tags r:id="rId28"/>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8" name="Freeform 77"/>
            <p:cNvSpPr/>
            <p:nvPr>
              <p:custDataLst>
                <p:tags r:id="rId29"/>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79" name="Freeform 78"/>
            <p:cNvSpPr/>
            <p:nvPr>
              <p:custDataLst>
                <p:tags r:id="rId30"/>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0" name="Freeform 79"/>
            <p:cNvSpPr/>
            <p:nvPr>
              <p:custDataLst>
                <p:tags r:id="rId31"/>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1" name="Freeform 80"/>
            <p:cNvSpPr/>
            <p:nvPr>
              <p:custDataLst>
                <p:tags r:id="rId32"/>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2" name="Rectangle 81"/>
            <p:cNvSpPr>
              <a:spLocks noChangeArrowheads="1"/>
            </p:cNvSpPr>
            <p:nvPr>
              <p:custDataLst>
                <p:tags r:id="rId33"/>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3" name="Freeform 82"/>
            <p:cNvSpPr/>
            <p:nvPr>
              <p:custDataLst>
                <p:tags r:id="rId34"/>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4" name="Freeform 83"/>
            <p:cNvSpPr/>
            <p:nvPr>
              <p:custDataLst>
                <p:tags r:id="rId35"/>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5" name="Freeform 84"/>
            <p:cNvSpPr/>
            <p:nvPr>
              <p:custDataLst>
                <p:tags r:id="rId36"/>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6" name="Freeform 85"/>
            <p:cNvSpPr/>
            <p:nvPr>
              <p:custDataLst>
                <p:tags r:id="rId37"/>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7" name="Freeform 86"/>
            <p:cNvSpPr/>
            <p:nvPr>
              <p:custDataLst>
                <p:tags r:id="rId38"/>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8" name="Freeform 87"/>
            <p:cNvSpPr/>
            <p:nvPr>
              <p:custDataLst>
                <p:tags r:id="rId39"/>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89" name="Rectangle 88"/>
            <p:cNvSpPr>
              <a:spLocks noChangeArrowheads="1"/>
            </p:cNvSpPr>
            <p:nvPr>
              <p:custDataLst>
                <p:tags r:id="rId40"/>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0" name="Freeform 89"/>
            <p:cNvSpPr/>
            <p:nvPr>
              <p:custDataLst>
                <p:tags r:id="rId41"/>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1" name="Freeform 90"/>
            <p:cNvSpPr/>
            <p:nvPr>
              <p:custDataLst>
                <p:tags r:id="rId42"/>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2" name="Freeform 91"/>
            <p:cNvSpPr/>
            <p:nvPr>
              <p:custDataLst>
                <p:tags r:id="rId43"/>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3" name="Freeform 92"/>
            <p:cNvSpPr/>
            <p:nvPr>
              <p:custDataLst>
                <p:tags r:id="rId44"/>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4" name="Freeform 93"/>
            <p:cNvSpPr/>
            <p:nvPr>
              <p:custDataLst>
                <p:tags r:id="rId45"/>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5" name="Freeform 94"/>
            <p:cNvSpPr/>
            <p:nvPr>
              <p:custDataLst>
                <p:tags r:id="rId46"/>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6" name="Freeform 95"/>
            <p:cNvSpPr/>
            <p:nvPr>
              <p:custDataLst>
                <p:tags r:id="rId47"/>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7" name="Rectangle 96"/>
            <p:cNvSpPr>
              <a:spLocks noChangeArrowheads="1"/>
            </p:cNvSpPr>
            <p:nvPr>
              <p:custDataLst>
                <p:tags r:id="rId48"/>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8" name="Rectangle 97"/>
            <p:cNvSpPr>
              <a:spLocks noChangeArrowheads="1"/>
            </p:cNvSpPr>
            <p:nvPr>
              <p:custDataLst>
                <p:tags r:id="rId49"/>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99" name="Freeform 98"/>
            <p:cNvSpPr/>
            <p:nvPr>
              <p:custDataLst>
                <p:tags r:id="rId50"/>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0" name="Freeform 99"/>
            <p:cNvSpPr/>
            <p:nvPr>
              <p:custDataLst>
                <p:tags r:id="rId51"/>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1" name="Freeform 100"/>
            <p:cNvSpPr/>
            <p:nvPr>
              <p:custDataLst>
                <p:tags r:id="rId52"/>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2" name="Oval 101"/>
            <p:cNvSpPr>
              <a:spLocks noChangeArrowheads="1"/>
            </p:cNvSpPr>
            <p:nvPr>
              <p:custDataLst>
                <p:tags r:id="rId53"/>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3" name="Oval 102"/>
            <p:cNvSpPr>
              <a:spLocks noChangeArrowheads="1"/>
            </p:cNvSpPr>
            <p:nvPr>
              <p:custDataLst>
                <p:tags r:id="rId54"/>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4" name="Freeform 103"/>
            <p:cNvSpPr/>
            <p:nvPr>
              <p:custDataLst>
                <p:tags r:id="rId55"/>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5" name="Rectangle 104"/>
            <p:cNvSpPr>
              <a:spLocks noChangeArrowheads="1"/>
            </p:cNvSpPr>
            <p:nvPr>
              <p:custDataLst>
                <p:tags r:id="rId56"/>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6" name="Rectangle 105"/>
            <p:cNvSpPr>
              <a:spLocks noChangeArrowheads="1"/>
            </p:cNvSpPr>
            <p:nvPr>
              <p:custDataLst>
                <p:tags r:id="rId57"/>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7" name="Rectangle 106"/>
            <p:cNvSpPr>
              <a:spLocks noChangeArrowheads="1"/>
            </p:cNvSpPr>
            <p:nvPr>
              <p:custDataLst>
                <p:tags r:id="rId58"/>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8" name="Rectangle 107"/>
            <p:cNvSpPr>
              <a:spLocks noChangeArrowheads="1"/>
            </p:cNvSpPr>
            <p:nvPr>
              <p:custDataLst>
                <p:tags r:id="rId59"/>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09" name="Rectangle 108"/>
            <p:cNvSpPr>
              <a:spLocks noChangeArrowheads="1"/>
            </p:cNvSpPr>
            <p:nvPr>
              <p:custDataLst>
                <p:tags r:id="rId60"/>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0" name="Rectangle 109"/>
            <p:cNvSpPr>
              <a:spLocks noChangeArrowheads="1"/>
            </p:cNvSpPr>
            <p:nvPr>
              <p:custDataLst>
                <p:tags r:id="rId61"/>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1" name="Rectangle 110"/>
            <p:cNvSpPr>
              <a:spLocks noChangeArrowheads="1"/>
            </p:cNvSpPr>
            <p:nvPr>
              <p:custDataLst>
                <p:tags r:id="rId62"/>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2" name="Freeform 111"/>
            <p:cNvSpPr>
              <a:spLocks noEditPoints="1"/>
            </p:cNvSpPr>
            <p:nvPr>
              <p:custDataLst>
                <p:tags r:id="rId63"/>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3" name="Freeform 112"/>
            <p:cNvSpPr>
              <a:spLocks noEditPoints="1"/>
            </p:cNvSpPr>
            <p:nvPr>
              <p:custDataLst>
                <p:tags r:id="rId64"/>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4" name="Freeform 113"/>
            <p:cNvSpPr>
              <a:spLocks noEditPoints="1"/>
            </p:cNvSpPr>
            <p:nvPr>
              <p:custDataLst>
                <p:tags r:id="rId65"/>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5" name="Freeform 114"/>
            <p:cNvSpPr>
              <a:spLocks noEditPoints="1"/>
            </p:cNvSpPr>
            <p:nvPr>
              <p:custDataLst>
                <p:tags r:id="rId66"/>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6" name="Freeform 115"/>
            <p:cNvSpPr>
              <a:spLocks noEditPoints="1"/>
            </p:cNvSpPr>
            <p:nvPr>
              <p:custDataLst>
                <p:tags r:id="rId67"/>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7" name="Freeform 116"/>
            <p:cNvSpPr>
              <a:spLocks noEditPoints="1"/>
            </p:cNvSpPr>
            <p:nvPr>
              <p:custDataLst>
                <p:tags r:id="rId68"/>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8" name="Freeform 117"/>
            <p:cNvSpPr>
              <a:spLocks noEditPoints="1"/>
            </p:cNvSpPr>
            <p:nvPr>
              <p:custDataLst>
                <p:tags r:id="rId69"/>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19" name="Freeform 118"/>
            <p:cNvSpPr>
              <a:spLocks noEditPoints="1"/>
            </p:cNvSpPr>
            <p:nvPr>
              <p:custDataLst>
                <p:tags r:id="rId70"/>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0" name="Freeform 119"/>
            <p:cNvSpPr/>
            <p:nvPr>
              <p:custDataLst>
                <p:tags r:id="rId71"/>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1" name="Line 120"/>
            <p:cNvSpPr>
              <a:spLocks noChangeShapeType="1"/>
            </p:cNvSpPr>
            <p:nvPr>
              <p:custDataLst>
                <p:tags r:id="rId72"/>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2" name="Line 121"/>
            <p:cNvSpPr>
              <a:spLocks noChangeShapeType="1"/>
            </p:cNvSpPr>
            <p:nvPr>
              <p:custDataLst>
                <p:tags r:id="rId73"/>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3" name="Freeform 122"/>
            <p:cNvSpPr>
              <a:spLocks noEditPoints="1"/>
            </p:cNvSpPr>
            <p:nvPr>
              <p:custDataLst>
                <p:tags r:id="rId74"/>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4" name="Freeform 123"/>
            <p:cNvSpPr>
              <a:spLocks noEditPoints="1"/>
            </p:cNvSpPr>
            <p:nvPr>
              <p:custDataLst>
                <p:tags r:id="rId75"/>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5" name="Freeform 124"/>
            <p:cNvSpPr>
              <a:spLocks noEditPoints="1"/>
            </p:cNvSpPr>
            <p:nvPr>
              <p:custDataLst>
                <p:tags r:id="rId76"/>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6" name="Freeform 125"/>
            <p:cNvSpPr>
              <a:spLocks noEditPoints="1"/>
            </p:cNvSpPr>
            <p:nvPr>
              <p:custDataLst>
                <p:tags r:id="rId77"/>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7" name="Freeform 126"/>
            <p:cNvSpPr>
              <a:spLocks noEditPoints="1"/>
            </p:cNvSpPr>
            <p:nvPr>
              <p:custDataLst>
                <p:tags r:id="rId78"/>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8" name="Freeform 127"/>
            <p:cNvSpPr>
              <a:spLocks noEditPoints="1"/>
            </p:cNvSpPr>
            <p:nvPr>
              <p:custDataLst>
                <p:tags r:id="rId79"/>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29" name="Freeform 128"/>
            <p:cNvSpPr>
              <a:spLocks noEditPoints="1"/>
            </p:cNvSpPr>
            <p:nvPr>
              <p:custDataLst>
                <p:tags r:id="rId80"/>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0" name="Freeform 129"/>
            <p:cNvSpPr>
              <a:spLocks noEditPoints="1"/>
            </p:cNvSpPr>
            <p:nvPr>
              <p:custDataLst>
                <p:tags r:id="rId81"/>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1" name="Freeform 130"/>
            <p:cNvSpPr>
              <a:spLocks noEditPoints="1"/>
            </p:cNvSpPr>
            <p:nvPr>
              <p:custDataLst>
                <p:tags r:id="rId82"/>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2" name="Freeform 131"/>
            <p:cNvSpPr>
              <a:spLocks noEditPoints="1"/>
            </p:cNvSpPr>
            <p:nvPr>
              <p:custDataLst>
                <p:tags r:id="rId83"/>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3" name="Freeform 132"/>
            <p:cNvSpPr>
              <a:spLocks noEditPoints="1"/>
            </p:cNvSpPr>
            <p:nvPr>
              <p:custDataLst>
                <p:tags r:id="rId84"/>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4" name="Freeform 133"/>
            <p:cNvSpPr>
              <a:spLocks noEditPoints="1"/>
            </p:cNvSpPr>
            <p:nvPr>
              <p:custDataLst>
                <p:tags r:id="rId85"/>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5" name="Freeform 134"/>
            <p:cNvSpPr>
              <a:spLocks noEditPoints="1"/>
            </p:cNvSpPr>
            <p:nvPr>
              <p:custDataLst>
                <p:tags r:id="rId86"/>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6" name="Freeform 135"/>
            <p:cNvSpPr>
              <a:spLocks noEditPoints="1"/>
            </p:cNvSpPr>
            <p:nvPr>
              <p:custDataLst>
                <p:tags r:id="rId87"/>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7" name="Freeform 136"/>
            <p:cNvSpPr>
              <a:spLocks noEditPoints="1"/>
            </p:cNvSpPr>
            <p:nvPr>
              <p:custDataLst>
                <p:tags r:id="rId88"/>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8" name="Freeform 137"/>
            <p:cNvSpPr>
              <a:spLocks noEditPoints="1"/>
            </p:cNvSpPr>
            <p:nvPr>
              <p:custDataLst>
                <p:tags r:id="rId89"/>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39" name="Freeform 138"/>
            <p:cNvSpPr>
              <a:spLocks noEditPoints="1"/>
            </p:cNvSpPr>
            <p:nvPr>
              <p:custDataLst>
                <p:tags r:id="rId90"/>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0" name="Freeform 139"/>
            <p:cNvSpPr>
              <a:spLocks noEditPoints="1"/>
            </p:cNvSpPr>
            <p:nvPr>
              <p:custDataLst>
                <p:tags r:id="rId91"/>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1" name="Freeform 140"/>
            <p:cNvSpPr>
              <a:spLocks noEditPoints="1"/>
            </p:cNvSpPr>
            <p:nvPr>
              <p:custDataLst>
                <p:tags r:id="rId92"/>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2" name="Freeform 141"/>
            <p:cNvSpPr>
              <a:spLocks noEditPoints="1"/>
            </p:cNvSpPr>
            <p:nvPr>
              <p:custDataLst>
                <p:tags r:id="rId93"/>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3" name="Freeform 142"/>
            <p:cNvSpPr>
              <a:spLocks noEditPoints="1"/>
            </p:cNvSpPr>
            <p:nvPr>
              <p:custDataLst>
                <p:tags r:id="rId94"/>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4" name="Freeform 143"/>
            <p:cNvSpPr>
              <a:spLocks noEditPoints="1"/>
            </p:cNvSpPr>
            <p:nvPr>
              <p:custDataLst>
                <p:tags r:id="rId95"/>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5" name="Freeform 144"/>
            <p:cNvSpPr>
              <a:spLocks noEditPoints="1"/>
            </p:cNvSpPr>
            <p:nvPr>
              <p:custDataLst>
                <p:tags r:id="rId96"/>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6" name="Freeform 145"/>
            <p:cNvSpPr>
              <a:spLocks noEditPoints="1"/>
            </p:cNvSpPr>
            <p:nvPr>
              <p:custDataLst>
                <p:tags r:id="rId97"/>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7" name="Freeform 146"/>
            <p:cNvSpPr>
              <a:spLocks noEditPoints="1"/>
            </p:cNvSpPr>
            <p:nvPr>
              <p:custDataLst>
                <p:tags r:id="rId98"/>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8" name="Freeform 147"/>
            <p:cNvSpPr>
              <a:spLocks noEditPoints="1"/>
            </p:cNvSpPr>
            <p:nvPr>
              <p:custDataLst>
                <p:tags r:id="rId99"/>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49" name="Freeform 148"/>
            <p:cNvSpPr>
              <a:spLocks noEditPoints="1"/>
            </p:cNvSpPr>
            <p:nvPr>
              <p:custDataLst>
                <p:tags r:id="rId100"/>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0" name="Freeform 149"/>
            <p:cNvSpPr>
              <a:spLocks noEditPoints="1"/>
            </p:cNvSpPr>
            <p:nvPr>
              <p:custDataLst>
                <p:tags r:id="rId101"/>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1" name="Freeform 150"/>
            <p:cNvSpPr>
              <a:spLocks noEditPoints="1"/>
            </p:cNvSpPr>
            <p:nvPr>
              <p:custDataLst>
                <p:tags r:id="rId102"/>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2" name="Freeform 151"/>
            <p:cNvSpPr>
              <a:spLocks noEditPoints="1"/>
            </p:cNvSpPr>
            <p:nvPr>
              <p:custDataLst>
                <p:tags r:id="rId103"/>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3" name="Freeform 152"/>
            <p:cNvSpPr>
              <a:spLocks noEditPoints="1"/>
            </p:cNvSpPr>
            <p:nvPr>
              <p:custDataLst>
                <p:tags r:id="rId104"/>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4" name="Freeform 153"/>
            <p:cNvSpPr>
              <a:spLocks noEditPoints="1"/>
            </p:cNvSpPr>
            <p:nvPr>
              <p:custDataLst>
                <p:tags r:id="rId105"/>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5" name="Freeform 154"/>
            <p:cNvSpPr>
              <a:spLocks noEditPoints="1"/>
            </p:cNvSpPr>
            <p:nvPr>
              <p:custDataLst>
                <p:tags r:id="rId106"/>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6" name="Freeform 155"/>
            <p:cNvSpPr>
              <a:spLocks noEditPoints="1"/>
            </p:cNvSpPr>
            <p:nvPr>
              <p:custDataLst>
                <p:tags r:id="rId107"/>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7" name="Freeform 156"/>
            <p:cNvSpPr>
              <a:spLocks noEditPoints="1"/>
            </p:cNvSpPr>
            <p:nvPr>
              <p:custDataLst>
                <p:tags r:id="rId108"/>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8" name="Freeform 157"/>
            <p:cNvSpPr>
              <a:spLocks noEditPoints="1"/>
            </p:cNvSpPr>
            <p:nvPr>
              <p:custDataLst>
                <p:tags r:id="rId109"/>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59" name="Freeform 158"/>
            <p:cNvSpPr>
              <a:spLocks noEditPoints="1"/>
            </p:cNvSpPr>
            <p:nvPr>
              <p:custDataLst>
                <p:tags r:id="rId110"/>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0" name="Freeform 159"/>
            <p:cNvSpPr>
              <a:spLocks noEditPoints="1"/>
            </p:cNvSpPr>
            <p:nvPr>
              <p:custDataLst>
                <p:tags r:id="rId111"/>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1" name="Freeform 160"/>
            <p:cNvSpPr>
              <a:spLocks noEditPoints="1"/>
            </p:cNvSpPr>
            <p:nvPr>
              <p:custDataLst>
                <p:tags r:id="rId112"/>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2" name="Freeform 161"/>
            <p:cNvSpPr>
              <a:spLocks noEditPoints="1"/>
            </p:cNvSpPr>
            <p:nvPr>
              <p:custDataLst>
                <p:tags r:id="rId113"/>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3" name="Freeform 162"/>
            <p:cNvSpPr>
              <a:spLocks noEditPoints="1"/>
            </p:cNvSpPr>
            <p:nvPr>
              <p:custDataLst>
                <p:tags r:id="rId114"/>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4" name="Freeform 163"/>
            <p:cNvSpPr>
              <a:spLocks noEditPoints="1"/>
            </p:cNvSpPr>
            <p:nvPr>
              <p:custDataLst>
                <p:tags r:id="rId115"/>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5" name="Freeform 164"/>
            <p:cNvSpPr>
              <a:spLocks noEditPoints="1"/>
            </p:cNvSpPr>
            <p:nvPr>
              <p:custDataLst>
                <p:tags r:id="rId116"/>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6" name="Freeform 165"/>
            <p:cNvSpPr>
              <a:spLocks noEditPoints="1"/>
            </p:cNvSpPr>
            <p:nvPr>
              <p:custDataLst>
                <p:tags r:id="rId117"/>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7" name="Freeform 166"/>
            <p:cNvSpPr/>
            <p:nvPr>
              <p:custDataLst>
                <p:tags r:id="rId118"/>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8" name="Oval 167"/>
            <p:cNvSpPr>
              <a:spLocks noChangeArrowheads="1"/>
            </p:cNvSpPr>
            <p:nvPr>
              <p:custDataLst>
                <p:tags r:id="rId119"/>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69" name="Oval 168"/>
            <p:cNvSpPr>
              <a:spLocks noChangeArrowheads="1"/>
            </p:cNvSpPr>
            <p:nvPr>
              <p:custDataLst>
                <p:tags r:id="rId120"/>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0" name="Freeform 169"/>
            <p:cNvSpPr>
              <a:spLocks noEditPoints="1"/>
            </p:cNvSpPr>
            <p:nvPr>
              <p:custDataLst>
                <p:tags r:id="rId121"/>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1" name="Freeform 170"/>
            <p:cNvSpPr>
              <a:spLocks noEditPoints="1"/>
            </p:cNvSpPr>
            <p:nvPr>
              <p:custDataLst>
                <p:tags r:id="rId122"/>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2" name="Freeform 171"/>
            <p:cNvSpPr>
              <a:spLocks noEditPoints="1"/>
            </p:cNvSpPr>
            <p:nvPr>
              <p:custDataLst>
                <p:tags r:id="rId123"/>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3" name="Freeform 172"/>
            <p:cNvSpPr>
              <a:spLocks noEditPoints="1"/>
            </p:cNvSpPr>
            <p:nvPr>
              <p:custDataLst>
                <p:tags r:id="rId124"/>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4" name="Freeform 173"/>
            <p:cNvSpPr>
              <a:spLocks noEditPoints="1"/>
            </p:cNvSpPr>
            <p:nvPr>
              <p:custDataLst>
                <p:tags r:id="rId125"/>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5" name="Freeform 174"/>
            <p:cNvSpPr>
              <a:spLocks noEditPoints="1"/>
            </p:cNvSpPr>
            <p:nvPr>
              <p:custDataLst>
                <p:tags r:id="rId126"/>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6" name="Freeform 175"/>
            <p:cNvSpPr>
              <a:spLocks noEditPoints="1"/>
            </p:cNvSpPr>
            <p:nvPr>
              <p:custDataLst>
                <p:tags r:id="rId127"/>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7" name="Freeform 176"/>
            <p:cNvSpPr>
              <a:spLocks noEditPoints="1"/>
            </p:cNvSpPr>
            <p:nvPr>
              <p:custDataLst>
                <p:tags r:id="rId128"/>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8" name="Freeform 177"/>
            <p:cNvSpPr>
              <a:spLocks noEditPoints="1"/>
            </p:cNvSpPr>
            <p:nvPr>
              <p:custDataLst>
                <p:tags r:id="rId129"/>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79" name="Freeform 178"/>
            <p:cNvSpPr>
              <a:spLocks noEditPoints="1"/>
            </p:cNvSpPr>
            <p:nvPr>
              <p:custDataLst>
                <p:tags r:id="rId130"/>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sp>
          <p:nvSpPr>
            <p:cNvPr id="180" name="Freeform 179"/>
            <p:cNvSpPr>
              <a:spLocks noEditPoints="1"/>
            </p:cNvSpPr>
            <p:nvPr>
              <p:custDataLst>
                <p:tags r:id="rId131"/>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hasCustomPrompt="1"/>
            <p:custDataLst>
              <p:tags r:id="rId132"/>
            </p:custDataLst>
          </p:nvPr>
        </p:nvSpPr>
        <p:spPr>
          <a:xfrm>
            <a:off x="3091963" y="4083675"/>
            <a:ext cx="6008076" cy="1028699"/>
          </a:xfrm>
        </p:spPr>
        <p:txBody>
          <a:bodyPr>
            <a:noAutofit/>
          </a:bodyPr>
          <a:lstStyle>
            <a:lvl1pPr algn="ctr">
              <a:defRPr sz="7200">
                <a:solidFill>
                  <a:schemeClr val="bg1"/>
                </a:solidFill>
                <a:latin typeface="微软雅黑" panose="020B0503020204020204" pitchFamily="34" charset="-122"/>
                <a:ea typeface="微软雅黑" panose="020B0503020204020204" pitchFamily="34" charset="-122"/>
              </a:defRPr>
            </a:lvl1pPr>
          </a:lstStyle>
          <a:p>
            <a:r>
              <a:rPr lang="zh-CN" altLang="en-US" dirty="0"/>
              <a:t>编辑标题</a:t>
            </a:r>
            <a:endParaRPr lang="zh-CN" altLang="en-US" dirty="0"/>
          </a:p>
        </p:txBody>
      </p:sp>
      <p:sp>
        <p:nvSpPr>
          <p:cNvPr id="4" name="文本占位符 3"/>
          <p:cNvSpPr>
            <a:spLocks noGrp="1"/>
          </p:cNvSpPr>
          <p:nvPr>
            <p:ph type="body" sz="quarter" idx="10" hasCustomPrompt="1"/>
            <p:custDataLst>
              <p:tags r:id="rId133"/>
            </p:custDataLst>
          </p:nvPr>
        </p:nvSpPr>
        <p:spPr>
          <a:xfrm>
            <a:off x="3091926" y="5191079"/>
            <a:ext cx="6008114" cy="454025"/>
          </a:xfr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单击此处编辑副标题</a:t>
            </a:r>
            <a:endParaRPr lang="zh-CN" altLang="en-US" dirty="0"/>
          </a:p>
          <a:p>
            <a:pPr lvl="0"/>
            <a:endParaRPr lang="zh-CN" altLang="en-US" dirty="0"/>
          </a:p>
        </p:txBody>
      </p:sp>
      <p:sp>
        <p:nvSpPr>
          <p:cNvPr id="3" name="日期占位符 2"/>
          <p:cNvSpPr>
            <a:spLocks noGrp="1"/>
          </p:cNvSpPr>
          <p:nvPr>
            <p:ph type="dt" sz="half" idx="11"/>
            <p:custDataLst>
              <p:tags r:id="rId134"/>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2"/>
            <p:custDataLst>
              <p:tags r:id="rId135"/>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3"/>
            <p:custDataLst>
              <p:tags r:id="rId136"/>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3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a:defRPr/>
            </a:lvl1pPr>
          </a:lstStyle>
          <a:p>
            <a:fld id="{F14E7EB6-CBD1-49E6-A6EC-446C7CE0146C}"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lvl1pPr>
              <a:defRPr/>
            </a:lvl1pPr>
          </a:lstStyle>
          <a:p>
            <a:fld id="{32AB93E7-1588-4D19-9BF2-FAF36B82A6F0}" type="slidenum">
              <a:rPr lang="zh-CN" altLang="en-US"/>
            </a:fld>
            <a:endParaRPr lang="zh-CN" altLang="en-US" sz="19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sp>
        <p:nvSpPr>
          <p:cNvPr id="9816" name="Freeform 50"/>
          <p:cNvSpPr/>
          <p:nvPr>
            <p:custDataLst>
              <p:tags r:id="rId2"/>
            </p:custDataLst>
          </p:nvPr>
        </p:nvSpPr>
        <p:spPr bwMode="auto">
          <a:xfrm>
            <a:off x="5910263" y="4651375"/>
            <a:ext cx="6283325" cy="2205037"/>
          </a:xfrm>
          <a:custGeom>
            <a:avLst/>
            <a:gdLst>
              <a:gd name="T0" fmla="*/ 3773 w 3958"/>
              <a:gd name="T1" fmla="*/ 0 h 1388"/>
              <a:gd name="T2" fmla="*/ 3132 w 3958"/>
              <a:gd name="T3" fmla="*/ 495 h 1388"/>
              <a:gd name="T4" fmla="*/ 2826 w 3958"/>
              <a:gd name="T5" fmla="*/ 353 h 1388"/>
              <a:gd name="T6" fmla="*/ 2423 w 3958"/>
              <a:gd name="T7" fmla="*/ 752 h 1388"/>
              <a:gd name="T8" fmla="*/ 2244 w 3958"/>
              <a:gd name="T9" fmla="*/ 737 h 1388"/>
              <a:gd name="T10" fmla="*/ 1859 w 3958"/>
              <a:gd name="T11" fmla="*/ 453 h 1388"/>
              <a:gd name="T12" fmla="*/ 1809 w 3958"/>
              <a:gd name="T13" fmla="*/ 456 h 1388"/>
              <a:gd name="T14" fmla="*/ 1400 w 3958"/>
              <a:gd name="T15" fmla="*/ 314 h 1388"/>
              <a:gd name="T16" fmla="*/ 1107 w 3958"/>
              <a:gd name="T17" fmla="*/ 382 h 1388"/>
              <a:gd name="T18" fmla="*/ 820 w 3958"/>
              <a:gd name="T19" fmla="*/ 316 h 1388"/>
              <a:gd name="T20" fmla="*/ 169 w 3958"/>
              <a:gd name="T21" fmla="*/ 854 h 1388"/>
              <a:gd name="T22" fmla="*/ 118 w 3958"/>
              <a:gd name="T23" fmla="*/ 867 h 1388"/>
              <a:gd name="T24" fmla="*/ 0 w 3958"/>
              <a:gd name="T25" fmla="*/ 642 h 1388"/>
              <a:gd name="T26" fmla="*/ 0 w 3958"/>
              <a:gd name="T27" fmla="*/ 1388 h 1388"/>
              <a:gd name="T28" fmla="*/ 57 w 3958"/>
              <a:gd name="T29" fmla="*/ 1388 h 1388"/>
              <a:gd name="T30" fmla="*/ 86 w 3958"/>
              <a:gd name="T31" fmla="*/ 1332 h 1388"/>
              <a:gd name="T32" fmla="*/ 293 w 3958"/>
              <a:gd name="T33" fmla="*/ 1380 h 1388"/>
              <a:gd name="T34" fmla="*/ 299 w 3958"/>
              <a:gd name="T35" fmla="*/ 1388 h 1388"/>
              <a:gd name="T36" fmla="*/ 2919 w 3958"/>
              <a:gd name="T37" fmla="*/ 1388 h 1388"/>
              <a:gd name="T38" fmla="*/ 3428 w 3958"/>
              <a:gd name="T39" fmla="*/ 1228 h 1388"/>
              <a:gd name="T40" fmla="*/ 3773 w 3958"/>
              <a:gd name="T41" fmla="*/ 1325 h 1388"/>
              <a:gd name="T42" fmla="*/ 3958 w 3958"/>
              <a:gd name="T43" fmla="*/ 1299 h 1388"/>
              <a:gd name="T44" fmla="*/ 3958 w 3958"/>
              <a:gd name="T45" fmla="*/ 26 h 1388"/>
              <a:gd name="T46" fmla="*/ 3773 w 3958"/>
              <a:gd name="T47" fmla="*/ 0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8" h="1388">
                <a:moveTo>
                  <a:pt x="3773" y="0"/>
                </a:moveTo>
                <a:cubicBezTo>
                  <a:pt x="3465" y="0"/>
                  <a:pt x="3207" y="210"/>
                  <a:pt x="3132" y="495"/>
                </a:cubicBezTo>
                <a:cubicBezTo>
                  <a:pt x="3058" y="408"/>
                  <a:pt x="2949" y="353"/>
                  <a:pt x="2826" y="353"/>
                </a:cubicBezTo>
                <a:cubicBezTo>
                  <a:pt x="2605" y="353"/>
                  <a:pt x="2425" y="531"/>
                  <a:pt x="2423" y="752"/>
                </a:cubicBezTo>
                <a:cubicBezTo>
                  <a:pt x="2365" y="746"/>
                  <a:pt x="2305" y="742"/>
                  <a:pt x="2244" y="737"/>
                </a:cubicBezTo>
                <a:cubicBezTo>
                  <a:pt x="2194" y="572"/>
                  <a:pt x="2040" y="453"/>
                  <a:pt x="1859" y="453"/>
                </a:cubicBezTo>
                <a:cubicBezTo>
                  <a:pt x="1842" y="453"/>
                  <a:pt x="1825" y="454"/>
                  <a:pt x="1809" y="456"/>
                </a:cubicBezTo>
                <a:cubicBezTo>
                  <a:pt x="1696" y="367"/>
                  <a:pt x="1554" y="314"/>
                  <a:pt x="1400" y="314"/>
                </a:cubicBezTo>
                <a:cubicBezTo>
                  <a:pt x="1295" y="314"/>
                  <a:pt x="1196" y="338"/>
                  <a:pt x="1107" y="382"/>
                </a:cubicBezTo>
                <a:cubicBezTo>
                  <a:pt x="1020" y="340"/>
                  <a:pt x="923" y="316"/>
                  <a:pt x="820" y="316"/>
                </a:cubicBezTo>
                <a:cubicBezTo>
                  <a:pt x="497" y="316"/>
                  <a:pt x="228" y="548"/>
                  <a:pt x="169" y="854"/>
                </a:cubicBezTo>
                <a:cubicBezTo>
                  <a:pt x="152" y="858"/>
                  <a:pt x="135" y="862"/>
                  <a:pt x="118" y="867"/>
                </a:cubicBezTo>
                <a:cubicBezTo>
                  <a:pt x="93" y="784"/>
                  <a:pt x="53" y="707"/>
                  <a:pt x="0" y="642"/>
                </a:cubicBezTo>
                <a:cubicBezTo>
                  <a:pt x="0" y="1388"/>
                  <a:pt x="0" y="1388"/>
                  <a:pt x="0" y="1388"/>
                </a:cubicBezTo>
                <a:cubicBezTo>
                  <a:pt x="57" y="1388"/>
                  <a:pt x="57" y="1388"/>
                  <a:pt x="57" y="1388"/>
                </a:cubicBezTo>
                <a:cubicBezTo>
                  <a:pt x="67" y="1369"/>
                  <a:pt x="77" y="1351"/>
                  <a:pt x="86" y="1332"/>
                </a:cubicBezTo>
                <a:cubicBezTo>
                  <a:pt x="148" y="1349"/>
                  <a:pt x="217" y="1365"/>
                  <a:pt x="293" y="1380"/>
                </a:cubicBezTo>
                <a:cubicBezTo>
                  <a:pt x="295" y="1383"/>
                  <a:pt x="297" y="1385"/>
                  <a:pt x="299" y="1388"/>
                </a:cubicBezTo>
                <a:cubicBezTo>
                  <a:pt x="2919" y="1388"/>
                  <a:pt x="2919" y="1388"/>
                  <a:pt x="2919" y="1388"/>
                </a:cubicBezTo>
                <a:cubicBezTo>
                  <a:pt x="3148" y="1344"/>
                  <a:pt x="3325" y="1290"/>
                  <a:pt x="3428" y="1228"/>
                </a:cubicBezTo>
                <a:cubicBezTo>
                  <a:pt x="3529" y="1290"/>
                  <a:pt x="3647" y="1325"/>
                  <a:pt x="3773" y="1325"/>
                </a:cubicBezTo>
                <a:cubicBezTo>
                  <a:pt x="3837" y="1325"/>
                  <a:pt x="3899" y="1316"/>
                  <a:pt x="3958" y="1299"/>
                </a:cubicBezTo>
                <a:cubicBezTo>
                  <a:pt x="3958" y="26"/>
                  <a:pt x="3958" y="26"/>
                  <a:pt x="3958" y="26"/>
                </a:cubicBezTo>
                <a:cubicBezTo>
                  <a:pt x="3899" y="9"/>
                  <a:pt x="3837" y="0"/>
                  <a:pt x="3773" y="0"/>
                </a:cubicBezTo>
                <a:close/>
              </a:path>
            </a:pathLst>
          </a:custGeom>
          <a:solidFill>
            <a:schemeClr val="bg2">
              <a:lumMod val="90000"/>
            </a:schemeClr>
          </a:solidFill>
          <a:ln>
            <a:noFill/>
          </a:ln>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grpSp>
        <p:nvGrpSpPr>
          <p:cNvPr id="9948" name="组合 9947"/>
          <p:cNvGrpSpPr/>
          <p:nvPr>
            <p:custDataLst>
              <p:tags r:id="rId3"/>
            </p:custDataLst>
          </p:nvPr>
        </p:nvGrpSpPr>
        <p:grpSpPr>
          <a:xfrm>
            <a:off x="6119813" y="1327150"/>
            <a:ext cx="5618163" cy="4246563"/>
            <a:chOff x="6119813" y="1327150"/>
            <a:chExt cx="5618163" cy="4246563"/>
          </a:xfrm>
        </p:grpSpPr>
        <p:sp>
          <p:nvSpPr>
            <p:cNvPr id="9817" name="Freeform 51"/>
            <p:cNvSpPr>
              <a:spLocks noEditPoints="1"/>
            </p:cNvSpPr>
            <p:nvPr>
              <p:custDataLst>
                <p:tags r:id="rId4"/>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18" name="Freeform 52"/>
            <p:cNvSpPr>
              <a:spLocks noEditPoints="1"/>
            </p:cNvSpPr>
            <p:nvPr>
              <p:custDataLst>
                <p:tags r:id="rId5"/>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19" name="Freeform 53"/>
            <p:cNvSpPr>
              <a:spLocks noEditPoints="1"/>
            </p:cNvSpPr>
            <p:nvPr>
              <p:custDataLst>
                <p:tags r:id="rId6"/>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0" name="Freeform 54"/>
            <p:cNvSpPr>
              <a:spLocks noEditPoints="1"/>
            </p:cNvSpPr>
            <p:nvPr>
              <p:custDataLst>
                <p:tags r:id="rId7"/>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1" name="Freeform 55"/>
            <p:cNvSpPr>
              <a:spLocks noEditPoints="1"/>
            </p:cNvSpPr>
            <p:nvPr>
              <p:custDataLst>
                <p:tags r:id="rId8"/>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2" name="Freeform 56"/>
            <p:cNvSpPr>
              <a:spLocks noEditPoints="1"/>
            </p:cNvSpPr>
            <p:nvPr>
              <p:custDataLst>
                <p:tags r:id="rId9"/>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3" name="Freeform 57"/>
            <p:cNvSpPr/>
            <p:nvPr>
              <p:custDataLst>
                <p:tags r:id="rId10"/>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4" name="Freeform 58"/>
            <p:cNvSpPr/>
            <p:nvPr>
              <p:custDataLst>
                <p:tags r:id="rId11"/>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5" name="Freeform 59"/>
            <p:cNvSpPr/>
            <p:nvPr>
              <p:custDataLst>
                <p:tags r:id="rId12"/>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6" name="Freeform 60"/>
            <p:cNvSpPr/>
            <p:nvPr>
              <p:custDataLst>
                <p:tags r:id="rId13"/>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7" name="Freeform 61"/>
            <p:cNvSpPr/>
            <p:nvPr>
              <p:custDataLst>
                <p:tags r:id="rId14"/>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8" name="Freeform 62"/>
            <p:cNvSpPr/>
            <p:nvPr>
              <p:custDataLst>
                <p:tags r:id="rId15"/>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29" name="Freeform 63"/>
            <p:cNvSpPr/>
            <p:nvPr>
              <p:custDataLst>
                <p:tags r:id="rId16"/>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0" name="Freeform 64"/>
            <p:cNvSpPr/>
            <p:nvPr>
              <p:custDataLst>
                <p:tags r:id="rId17"/>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1" name="Freeform 65"/>
            <p:cNvSpPr/>
            <p:nvPr>
              <p:custDataLst>
                <p:tags r:id="rId18"/>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2" name="Freeform 66"/>
            <p:cNvSpPr/>
            <p:nvPr>
              <p:custDataLst>
                <p:tags r:id="rId19"/>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3" name="Freeform 67"/>
            <p:cNvSpPr/>
            <p:nvPr>
              <p:custDataLst>
                <p:tags r:id="rId20"/>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4" name="Rectangle 68"/>
            <p:cNvSpPr>
              <a:spLocks noChangeArrowheads="1"/>
            </p:cNvSpPr>
            <p:nvPr>
              <p:custDataLst>
                <p:tags r:id="rId21"/>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5" name="Rectangle 69"/>
            <p:cNvSpPr>
              <a:spLocks noChangeArrowheads="1"/>
            </p:cNvSpPr>
            <p:nvPr>
              <p:custDataLst>
                <p:tags r:id="rId22"/>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6" name="Freeform 70"/>
            <p:cNvSpPr>
              <a:spLocks noEditPoints="1"/>
            </p:cNvSpPr>
            <p:nvPr>
              <p:custDataLst>
                <p:tags r:id="rId23"/>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7" name="Freeform 71"/>
            <p:cNvSpPr>
              <a:spLocks noEditPoints="1"/>
            </p:cNvSpPr>
            <p:nvPr>
              <p:custDataLst>
                <p:tags r:id="rId24"/>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8" name="Freeform 72"/>
            <p:cNvSpPr>
              <a:spLocks noEditPoints="1"/>
            </p:cNvSpPr>
            <p:nvPr>
              <p:custDataLst>
                <p:tags r:id="rId25"/>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39" name="Freeform 73"/>
            <p:cNvSpPr>
              <a:spLocks noEditPoints="1"/>
            </p:cNvSpPr>
            <p:nvPr>
              <p:custDataLst>
                <p:tags r:id="rId26"/>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0" name="Freeform 74"/>
            <p:cNvSpPr>
              <a:spLocks noEditPoints="1"/>
            </p:cNvSpPr>
            <p:nvPr>
              <p:custDataLst>
                <p:tags r:id="rId27"/>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1" name="Freeform 75"/>
            <p:cNvSpPr/>
            <p:nvPr>
              <p:custDataLst>
                <p:tags r:id="rId28"/>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2" name="Freeform 76"/>
            <p:cNvSpPr/>
            <p:nvPr>
              <p:custDataLst>
                <p:tags r:id="rId29"/>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3" name="Freeform 77"/>
            <p:cNvSpPr/>
            <p:nvPr>
              <p:custDataLst>
                <p:tags r:id="rId30"/>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4" name="Freeform 78"/>
            <p:cNvSpPr/>
            <p:nvPr>
              <p:custDataLst>
                <p:tags r:id="rId31"/>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5" name="Freeform 79"/>
            <p:cNvSpPr/>
            <p:nvPr>
              <p:custDataLst>
                <p:tags r:id="rId32"/>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6" name="Freeform 80"/>
            <p:cNvSpPr/>
            <p:nvPr>
              <p:custDataLst>
                <p:tags r:id="rId33"/>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7" name="Rectangle 81"/>
            <p:cNvSpPr>
              <a:spLocks noChangeArrowheads="1"/>
            </p:cNvSpPr>
            <p:nvPr>
              <p:custDataLst>
                <p:tags r:id="rId34"/>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8" name="Freeform 82"/>
            <p:cNvSpPr/>
            <p:nvPr>
              <p:custDataLst>
                <p:tags r:id="rId35"/>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49" name="Freeform 83"/>
            <p:cNvSpPr/>
            <p:nvPr>
              <p:custDataLst>
                <p:tags r:id="rId36"/>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0" name="Freeform 84"/>
            <p:cNvSpPr/>
            <p:nvPr>
              <p:custDataLst>
                <p:tags r:id="rId37"/>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1" name="Freeform 85"/>
            <p:cNvSpPr/>
            <p:nvPr>
              <p:custDataLst>
                <p:tags r:id="rId38"/>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2" name="Freeform 86"/>
            <p:cNvSpPr/>
            <p:nvPr>
              <p:custDataLst>
                <p:tags r:id="rId39"/>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3" name="Freeform 87"/>
            <p:cNvSpPr/>
            <p:nvPr>
              <p:custDataLst>
                <p:tags r:id="rId40"/>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4" name="Rectangle 88"/>
            <p:cNvSpPr>
              <a:spLocks noChangeArrowheads="1"/>
            </p:cNvSpPr>
            <p:nvPr>
              <p:custDataLst>
                <p:tags r:id="rId41"/>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5" name="Freeform 89"/>
            <p:cNvSpPr/>
            <p:nvPr>
              <p:custDataLst>
                <p:tags r:id="rId42"/>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6" name="Freeform 90"/>
            <p:cNvSpPr/>
            <p:nvPr>
              <p:custDataLst>
                <p:tags r:id="rId43"/>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7" name="Freeform 91"/>
            <p:cNvSpPr/>
            <p:nvPr>
              <p:custDataLst>
                <p:tags r:id="rId44"/>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8" name="Freeform 92"/>
            <p:cNvSpPr/>
            <p:nvPr>
              <p:custDataLst>
                <p:tags r:id="rId45"/>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59" name="Freeform 93"/>
            <p:cNvSpPr/>
            <p:nvPr>
              <p:custDataLst>
                <p:tags r:id="rId46"/>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0" name="Freeform 94"/>
            <p:cNvSpPr/>
            <p:nvPr>
              <p:custDataLst>
                <p:tags r:id="rId47"/>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1" name="Freeform 95"/>
            <p:cNvSpPr/>
            <p:nvPr>
              <p:custDataLst>
                <p:tags r:id="rId48"/>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2" name="Rectangle 96"/>
            <p:cNvSpPr>
              <a:spLocks noChangeArrowheads="1"/>
            </p:cNvSpPr>
            <p:nvPr>
              <p:custDataLst>
                <p:tags r:id="rId49"/>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3" name="Rectangle 97"/>
            <p:cNvSpPr>
              <a:spLocks noChangeArrowheads="1"/>
            </p:cNvSpPr>
            <p:nvPr>
              <p:custDataLst>
                <p:tags r:id="rId50"/>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4" name="Freeform 98"/>
            <p:cNvSpPr/>
            <p:nvPr>
              <p:custDataLst>
                <p:tags r:id="rId51"/>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5" name="Freeform 99"/>
            <p:cNvSpPr/>
            <p:nvPr>
              <p:custDataLst>
                <p:tags r:id="rId52"/>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6" name="Freeform 100"/>
            <p:cNvSpPr/>
            <p:nvPr>
              <p:custDataLst>
                <p:tags r:id="rId53"/>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7" name="Oval 101"/>
            <p:cNvSpPr>
              <a:spLocks noChangeArrowheads="1"/>
            </p:cNvSpPr>
            <p:nvPr>
              <p:custDataLst>
                <p:tags r:id="rId54"/>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8" name="Oval 102"/>
            <p:cNvSpPr>
              <a:spLocks noChangeArrowheads="1"/>
            </p:cNvSpPr>
            <p:nvPr>
              <p:custDataLst>
                <p:tags r:id="rId55"/>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69" name="Freeform 103"/>
            <p:cNvSpPr/>
            <p:nvPr>
              <p:custDataLst>
                <p:tags r:id="rId56"/>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0" name="Rectangle 104"/>
            <p:cNvSpPr>
              <a:spLocks noChangeArrowheads="1"/>
            </p:cNvSpPr>
            <p:nvPr>
              <p:custDataLst>
                <p:tags r:id="rId57"/>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1" name="Rectangle 105"/>
            <p:cNvSpPr>
              <a:spLocks noChangeArrowheads="1"/>
            </p:cNvSpPr>
            <p:nvPr>
              <p:custDataLst>
                <p:tags r:id="rId58"/>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2" name="Rectangle 106"/>
            <p:cNvSpPr>
              <a:spLocks noChangeArrowheads="1"/>
            </p:cNvSpPr>
            <p:nvPr>
              <p:custDataLst>
                <p:tags r:id="rId59"/>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3" name="Rectangle 107"/>
            <p:cNvSpPr>
              <a:spLocks noChangeArrowheads="1"/>
            </p:cNvSpPr>
            <p:nvPr>
              <p:custDataLst>
                <p:tags r:id="rId60"/>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4" name="Rectangle 108"/>
            <p:cNvSpPr>
              <a:spLocks noChangeArrowheads="1"/>
            </p:cNvSpPr>
            <p:nvPr>
              <p:custDataLst>
                <p:tags r:id="rId61"/>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5" name="Rectangle 109"/>
            <p:cNvSpPr>
              <a:spLocks noChangeArrowheads="1"/>
            </p:cNvSpPr>
            <p:nvPr>
              <p:custDataLst>
                <p:tags r:id="rId62"/>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6" name="Rectangle 110"/>
            <p:cNvSpPr>
              <a:spLocks noChangeArrowheads="1"/>
            </p:cNvSpPr>
            <p:nvPr>
              <p:custDataLst>
                <p:tags r:id="rId63"/>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7" name="Freeform 111"/>
            <p:cNvSpPr>
              <a:spLocks noEditPoints="1"/>
            </p:cNvSpPr>
            <p:nvPr>
              <p:custDataLst>
                <p:tags r:id="rId64"/>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8" name="Freeform 112"/>
            <p:cNvSpPr>
              <a:spLocks noEditPoints="1"/>
            </p:cNvSpPr>
            <p:nvPr>
              <p:custDataLst>
                <p:tags r:id="rId65"/>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79" name="Freeform 113"/>
            <p:cNvSpPr>
              <a:spLocks noEditPoints="1"/>
            </p:cNvSpPr>
            <p:nvPr>
              <p:custDataLst>
                <p:tags r:id="rId66"/>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0" name="Freeform 114"/>
            <p:cNvSpPr>
              <a:spLocks noEditPoints="1"/>
            </p:cNvSpPr>
            <p:nvPr>
              <p:custDataLst>
                <p:tags r:id="rId67"/>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1" name="Freeform 115"/>
            <p:cNvSpPr>
              <a:spLocks noEditPoints="1"/>
            </p:cNvSpPr>
            <p:nvPr>
              <p:custDataLst>
                <p:tags r:id="rId68"/>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2" name="Freeform 116"/>
            <p:cNvSpPr>
              <a:spLocks noEditPoints="1"/>
            </p:cNvSpPr>
            <p:nvPr>
              <p:custDataLst>
                <p:tags r:id="rId69"/>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3" name="Freeform 117"/>
            <p:cNvSpPr>
              <a:spLocks noEditPoints="1"/>
            </p:cNvSpPr>
            <p:nvPr>
              <p:custDataLst>
                <p:tags r:id="rId70"/>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4" name="Freeform 118"/>
            <p:cNvSpPr>
              <a:spLocks noEditPoints="1"/>
            </p:cNvSpPr>
            <p:nvPr>
              <p:custDataLst>
                <p:tags r:id="rId71"/>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5" name="Freeform 119"/>
            <p:cNvSpPr/>
            <p:nvPr>
              <p:custDataLst>
                <p:tags r:id="rId72"/>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6" name="Line 120"/>
            <p:cNvSpPr>
              <a:spLocks noChangeShapeType="1"/>
            </p:cNvSpPr>
            <p:nvPr>
              <p:custDataLst>
                <p:tags r:id="rId73"/>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7" name="Line 121"/>
            <p:cNvSpPr>
              <a:spLocks noChangeShapeType="1"/>
            </p:cNvSpPr>
            <p:nvPr>
              <p:custDataLst>
                <p:tags r:id="rId74"/>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8" name="Freeform 122"/>
            <p:cNvSpPr>
              <a:spLocks noEditPoints="1"/>
            </p:cNvSpPr>
            <p:nvPr>
              <p:custDataLst>
                <p:tags r:id="rId75"/>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89" name="Freeform 123"/>
            <p:cNvSpPr>
              <a:spLocks noEditPoints="1"/>
            </p:cNvSpPr>
            <p:nvPr>
              <p:custDataLst>
                <p:tags r:id="rId76"/>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0" name="Freeform 124"/>
            <p:cNvSpPr>
              <a:spLocks noEditPoints="1"/>
            </p:cNvSpPr>
            <p:nvPr>
              <p:custDataLst>
                <p:tags r:id="rId77"/>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1" name="Freeform 125"/>
            <p:cNvSpPr>
              <a:spLocks noEditPoints="1"/>
            </p:cNvSpPr>
            <p:nvPr>
              <p:custDataLst>
                <p:tags r:id="rId78"/>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2" name="Freeform 126"/>
            <p:cNvSpPr>
              <a:spLocks noEditPoints="1"/>
            </p:cNvSpPr>
            <p:nvPr>
              <p:custDataLst>
                <p:tags r:id="rId79"/>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3" name="Freeform 127"/>
            <p:cNvSpPr>
              <a:spLocks noEditPoints="1"/>
            </p:cNvSpPr>
            <p:nvPr>
              <p:custDataLst>
                <p:tags r:id="rId80"/>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4" name="Freeform 128"/>
            <p:cNvSpPr>
              <a:spLocks noEditPoints="1"/>
            </p:cNvSpPr>
            <p:nvPr>
              <p:custDataLst>
                <p:tags r:id="rId81"/>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5" name="Freeform 129"/>
            <p:cNvSpPr>
              <a:spLocks noEditPoints="1"/>
            </p:cNvSpPr>
            <p:nvPr>
              <p:custDataLst>
                <p:tags r:id="rId82"/>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6" name="Freeform 130"/>
            <p:cNvSpPr>
              <a:spLocks noEditPoints="1"/>
            </p:cNvSpPr>
            <p:nvPr>
              <p:custDataLst>
                <p:tags r:id="rId83"/>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7" name="Freeform 131"/>
            <p:cNvSpPr>
              <a:spLocks noEditPoints="1"/>
            </p:cNvSpPr>
            <p:nvPr>
              <p:custDataLst>
                <p:tags r:id="rId84"/>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8" name="Freeform 132"/>
            <p:cNvSpPr>
              <a:spLocks noEditPoints="1"/>
            </p:cNvSpPr>
            <p:nvPr>
              <p:custDataLst>
                <p:tags r:id="rId85"/>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99" name="Freeform 133"/>
            <p:cNvSpPr>
              <a:spLocks noEditPoints="1"/>
            </p:cNvSpPr>
            <p:nvPr>
              <p:custDataLst>
                <p:tags r:id="rId86"/>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0" name="Freeform 134"/>
            <p:cNvSpPr>
              <a:spLocks noEditPoints="1"/>
            </p:cNvSpPr>
            <p:nvPr>
              <p:custDataLst>
                <p:tags r:id="rId87"/>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1" name="Freeform 135"/>
            <p:cNvSpPr>
              <a:spLocks noEditPoints="1"/>
            </p:cNvSpPr>
            <p:nvPr>
              <p:custDataLst>
                <p:tags r:id="rId88"/>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2" name="Freeform 136"/>
            <p:cNvSpPr>
              <a:spLocks noEditPoints="1"/>
            </p:cNvSpPr>
            <p:nvPr>
              <p:custDataLst>
                <p:tags r:id="rId89"/>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3" name="Freeform 137"/>
            <p:cNvSpPr>
              <a:spLocks noEditPoints="1"/>
            </p:cNvSpPr>
            <p:nvPr>
              <p:custDataLst>
                <p:tags r:id="rId90"/>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4" name="Freeform 138"/>
            <p:cNvSpPr>
              <a:spLocks noEditPoints="1"/>
            </p:cNvSpPr>
            <p:nvPr>
              <p:custDataLst>
                <p:tags r:id="rId91"/>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5" name="Freeform 139"/>
            <p:cNvSpPr>
              <a:spLocks noEditPoints="1"/>
            </p:cNvSpPr>
            <p:nvPr>
              <p:custDataLst>
                <p:tags r:id="rId92"/>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6" name="Freeform 140"/>
            <p:cNvSpPr>
              <a:spLocks noEditPoints="1"/>
            </p:cNvSpPr>
            <p:nvPr>
              <p:custDataLst>
                <p:tags r:id="rId93"/>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7" name="Freeform 141"/>
            <p:cNvSpPr>
              <a:spLocks noEditPoints="1"/>
            </p:cNvSpPr>
            <p:nvPr>
              <p:custDataLst>
                <p:tags r:id="rId94"/>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8" name="Freeform 142"/>
            <p:cNvSpPr>
              <a:spLocks noEditPoints="1"/>
            </p:cNvSpPr>
            <p:nvPr>
              <p:custDataLst>
                <p:tags r:id="rId95"/>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09" name="Freeform 143"/>
            <p:cNvSpPr>
              <a:spLocks noEditPoints="1"/>
            </p:cNvSpPr>
            <p:nvPr>
              <p:custDataLst>
                <p:tags r:id="rId96"/>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0" name="Freeform 144"/>
            <p:cNvSpPr>
              <a:spLocks noEditPoints="1"/>
            </p:cNvSpPr>
            <p:nvPr>
              <p:custDataLst>
                <p:tags r:id="rId97"/>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1" name="Freeform 145"/>
            <p:cNvSpPr>
              <a:spLocks noEditPoints="1"/>
            </p:cNvSpPr>
            <p:nvPr>
              <p:custDataLst>
                <p:tags r:id="rId98"/>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2" name="Freeform 146"/>
            <p:cNvSpPr>
              <a:spLocks noEditPoints="1"/>
            </p:cNvSpPr>
            <p:nvPr>
              <p:custDataLst>
                <p:tags r:id="rId99"/>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3" name="Freeform 147"/>
            <p:cNvSpPr>
              <a:spLocks noEditPoints="1"/>
            </p:cNvSpPr>
            <p:nvPr>
              <p:custDataLst>
                <p:tags r:id="rId100"/>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4" name="Freeform 148"/>
            <p:cNvSpPr>
              <a:spLocks noEditPoints="1"/>
            </p:cNvSpPr>
            <p:nvPr>
              <p:custDataLst>
                <p:tags r:id="rId101"/>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5" name="Freeform 149"/>
            <p:cNvSpPr>
              <a:spLocks noEditPoints="1"/>
            </p:cNvSpPr>
            <p:nvPr>
              <p:custDataLst>
                <p:tags r:id="rId102"/>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6" name="Freeform 150"/>
            <p:cNvSpPr>
              <a:spLocks noEditPoints="1"/>
            </p:cNvSpPr>
            <p:nvPr>
              <p:custDataLst>
                <p:tags r:id="rId103"/>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7" name="Freeform 151"/>
            <p:cNvSpPr>
              <a:spLocks noEditPoints="1"/>
            </p:cNvSpPr>
            <p:nvPr>
              <p:custDataLst>
                <p:tags r:id="rId104"/>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8" name="Freeform 152"/>
            <p:cNvSpPr>
              <a:spLocks noEditPoints="1"/>
            </p:cNvSpPr>
            <p:nvPr>
              <p:custDataLst>
                <p:tags r:id="rId105"/>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19" name="Freeform 153"/>
            <p:cNvSpPr>
              <a:spLocks noEditPoints="1"/>
            </p:cNvSpPr>
            <p:nvPr>
              <p:custDataLst>
                <p:tags r:id="rId106"/>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0" name="Freeform 154"/>
            <p:cNvSpPr>
              <a:spLocks noEditPoints="1"/>
            </p:cNvSpPr>
            <p:nvPr>
              <p:custDataLst>
                <p:tags r:id="rId107"/>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1" name="Freeform 155"/>
            <p:cNvSpPr>
              <a:spLocks noEditPoints="1"/>
            </p:cNvSpPr>
            <p:nvPr>
              <p:custDataLst>
                <p:tags r:id="rId108"/>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2" name="Freeform 156"/>
            <p:cNvSpPr>
              <a:spLocks noEditPoints="1"/>
            </p:cNvSpPr>
            <p:nvPr>
              <p:custDataLst>
                <p:tags r:id="rId109"/>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3" name="Freeform 157"/>
            <p:cNvSpPr>
              <a:spLocks noEditPoints="1"/>
            </p:cNvSpPr>
            <p:nvPr>
              <p:custDataLst>
                <p:tags r:id="rId110"/>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4" name="Freeform 158"/>
            <p:cNvSpPr>
              <a:spLocks noEditPoints="1"/>
            </p:cNvSpPr>
            <p:nvPr>
              <p:custDataLst>
                <p:tags r:id="rId111"/>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5" name="Freeform 159"/>
            <p:cNvSpPr>
              <a:spLocks noEditPoints="1"/>
            </p:cNvSpPr>
            <p:nvPr>
              <p:custDataLst>
                <p:tags r:id="rId112"/>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6" name="Freeform 160"/>
            <p:cNvSpPr>
              <a:spLocks noEditPoints="1"/>
            </p:cNvSpPr>
            <p:nvPr>
              <p:custDataLst>
                <p:tags r:id="rId113"/>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7" name="Freeform 161"/>
            <p:cNvSpPr>
              <a:spLocks noEditPoints="1"/>
            </p:cNvSpPr>
            <p:nvPr>
              <p:custDataLst>
                <p:tags r:id="rId114"/>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8" name="Freeform 162"/>
            <p:cNvSpPr>
              <a:spLocks noEditPoints="1"/>
            </p:cNvSpPr>
            <p:nvPr>
              <p:custDataLst>
                <p:tags r:id="rId115"/>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29" name="Freeform 163"/>
            <p:cNvSpPr>
              <a:spLocks noEditPoints="1"/>
            </p:cNvSpPr>
            <p:nvPr>
              <p:custDataLst>
                <p:tags r:id="rId116"/>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0" name="Freeform 164"/>
            <p:cNvSpPr>
              <a:spLocks noEditPoints="1"/>
            </p:cNvSpPr>
            <p:nvPr>
              <p:custDataLst>
                <p:tags r:id="rId117"/>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1" name="Freeform 165"/>
            <p:cNvSpPr>
              <a:spLocks noEditPoints="1"/>
            </p:cNvSpPr>
            <p:nvPr>
              <p:custDataLst>
                <p:tags r:id="rId118"/>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2" name="Freeform 166"/>
            <p:cNvSpPr/>
            <p:nvPr>
              <p:custDataLst>
                <p:tags r:id="rId119"/>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3" name="Oval 167"/>
            <p:cNvSpPr>
              <a:spLocks noChangeArrowheads="1"/>
            </p:cNvSpPr>
            <p:nvPr>
              <p:custDataLst>
                <p:tags r:id="rId120"/>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4" name="Oval 168"/>
            <p:cNvSpPr>
              <a:spLocks noChangeArrowheads="1"/>
            </p:cNvSpPr>
            <p:nvPr>
              <p:custDataLst>
                <p:tags r:id="rId121"/>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5" name="Freeform 169"/>
            <p:cNvSpPr>
              <a:spLocks noEditPoints="1"/>
            </p:cNvSpPr>
            <p:nvPr>
              <p:custDataLst>
                <p:tags r:id="rId122"/>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6" name="Freeform 170"/>
            <p:cNvSpPr>
              <a:spLocks noEditPoints="1"/>
            </p:cNvSpPr>
            <p:nvPr>
              <p:custDataLst>
                <p:tags r:id="rId123"/>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7" name="Freeform 171"/>
            <p:cNvSpPr>
              <a:spLocks noEditPoints="1"/>
            </p:cNvSpPr>
            <p:nvPr>
              <p:custDataLst>
                <p:tags r:id="rId124"/>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8" name="Freeform 172"/>
            <p:cNvSpPr>
              <a:spLocks noEditPoints="1"/>
            </p:cNvSpPr>
            <p:nvPr>
              <p:custDataLst>
                <p:tags r:id="rId125"/>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39" name="Freeform 173"/>
            <p:cNvSpPr>
              <a:spLocks noEditPoints="1"/>
            </p:cNvSpPr>
            <p:nvPr>
              <p:custDataLst>
                <p:tags r:id="rId126"/>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0" name="Freeform 174"/>
            <p:cNvSpPr>
              <a:spLocks noEditPoints="1"/>
            </p:cNvSpPr>
            <p:nvPr>
              <p:custDataLst>
                <p:tags r:id="rId127"/>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1" name="Freeform 175"/>
            <p:cNvSpPr>
              <a:spLocks noEditPoints="1"/>
            </p:cNvSpPr>
            <p:nvPr>
              <p:custDataLst>
                <p:tags r:id="rId128"/>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2" name="Freeform 176"/>
            <p:cNvSpPr>
              <a:spLocks noEditPoints="1"/>
            </p:cNvSpPr>
            <p:nvPr>
              <p:custDataLst>
                <p:tags r:id="rId129"/>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3" name="Freeform 177"/>
            <p:cNvSpPr>
              <a:spLocks noEditPoints="1"/>
            </p:cNvSpPr>
            <p:nvPr>
              <p:custDataLst>
                <p:tags r:id="rId130"/>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4" name="Freeform 178"/>
            <p:cNvSpPr>
              <a:spLocks noEditPoints="1"/>
            </p:cNvSpPr>
            <p:nvPr>
              <p:custDataLst>
                <p:tags r:id="rId131"/>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5" name="Freeform 179"/>
            <p:cNvSpPr>
              <a:spLocks noEditPoints="1"/>
            </p:cNvSpPr>
            <p:nvPr>
              <p:custDataLst>
                <p:tags r:id="rId132"/>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grpSp>
      <p:sp>
        <p:nvSpPr>
          <p:cNvPr id="9946" name="Oval 180"/>
          <p:cNvSpPr>
            <a:spLocks noChangeArrowheads="1"/>
          </p:cNvSpPr>
          <p:nvPr>
            <p:custDataLst>
              <p:tags r:id="rId133"/>
            </p:custDataLst>
          </p:nvPr>
        </p:nvSpPr>
        <p:spPr bwMode="auto">
          <a:xfrm>
            <a:off x="8977313" y="5340350"/>
            <a:ext cx="1281113" cy="1281112"/>
          </a:xfrm>
          <a:prstGeom prst="ellipse">
            <a:avLst/>
          </a:prstGeom>
          <a:solidFill>
            <a:schemeClr val="bg2">
              <a:lumMod val="90000"/>
            </a:schemeClr>
          </a:solidFill>
          <a:ln>
            <a:noFill/>
          </a:ln>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47" name="Freeform 181"/>
          <p:cNvSpPr/>
          <p:nvPr>
            <p:custDataLst>
              <p:tags r:id="rId134"/>
            </p:custDataLst>
          </p:nvPr>
        </p:nvSpPr>
        <p:spPr bwMode="auto">
          <a:xfrm>
            <a:off x="1588" y="4948417"/>
            <a:ext cx="12192000" cy="1920875"/>
          </a:xfrm>
          <a:custGeom>
            <a:avLst/>
            <a:gdLst>
              <a:gd name="T0" fmla="*/ 7680 w 7680"/>
              <a:gd name="T1" fmla="*/ 562 h 1209"/>
              <a:gd name="T2" fmla="*/ 7345 w 7680"/>
              <a:gd name="T3" fmla="*/ 393 h 1209"/>
              <a:gd name="T4" fmla="*/ 7160 w 7680"/>
              <a:gd name="T5" fmla="*/ 436 h 1209"/>
              <a:gd name="T6" fmla="*/ 7014 w 7680"/>
              <a:gd name="T7" fmla="*/ 326 h 1209"/>
              <a:gd name="T8" fmla="*/ 6862 w 7680"/>
              <a:gd name="T9" fmla="*/ 478 h 1209"/>
              <a:gd name="T10" fmla="*/ 6972 w 7680"/>
              <a:gd name="T11" fmla="*/ 624 h 1209"/>
              <a:gd name="T12" fmla="*/ 6962 w 7680"/>
              <a:gd name="T13" fmla="*/ 645 h 1209"/>
              <a:gd name="T14" fmla="*/ 6797 w 7680"/>
              <a:gd name="T15" fmla="*/ 612 h 1209"/>
              <a:gd name="T16" fmla="*/ 6687 w 7680"/>
              <a:gd name="T17" fmla="*/ 626 h 1209"/>
              <a:gd name="T18" fmla="*/ 6359 w 7680"/>
              <a:gd name="T19" fmla="*/ 468 h 1209"/>
              <a:gd name="T20" fmla="*/ 6108 w 7680"/>
              <a:gd name="T21" fmla="*/ 552 h 1209"/>
              <a:gd name="T22" fmla="*/ 5824 w 7680"/>
              <a:gd name="T23" fmla="*/ 441 h 1209"/>
              <a:gd name="T24" fmla="*/ 5530 w 7680"/>
              <a:gd name="T25" fmla="*/ 562 h 1209"/>
              <a:gd name="T26" fmla="*/ 5228 w 7680"/>
              <a:gd name="T27" fmla="*/ 431 h 1209"/>
              <a:gd name="T28" fmla="*/ 5010 w 7680"/>
              <a:gd name="T29" fmla="*/ 493 h 1209"/>
              <a:gd name="T30" fmla="*/ 4650 w 7680"/>
              <a:gd name="T31" fmla="*/ 285 h 1209"/>
              <a:gd name="T32" fmla="*/ 4304 w 7680"/>
              <a:gd name="T33" fmla="*/ 470 h 1209"/>
              <a:gd name="T34" fmla="*/ 4159 w 7680"/>
              <a:gd name="T35" fmla="*/ 444 h 1209"/>
              <a:gd name="T36" fmla="*/ 3918 w 7680"/>
              <a:gd name="T37" fmla="*/ 520 h 1209"/>
              <a:gd name="T38" fmla="*/ 3785 w 7680"/>
              <a:gd name="T39" fmla="*/ 441 h 1209"/>
              <a:gd name="T40" fmla="*/ 3647 w 7680"/>
              <a:gd name="T41" fmla="*/ 532 h 1209"/>
              <a:gd name="T42" fmla="*/ 3508 w 7680"/>
              <a:gd name="T43" fmla="*/ 508 h 1209"/>
              <a:gd name="T44" fmla="*/ 3284 w 7680"/>
              <a:gd name="T45" fmla="*/ 573 h 1209"/>
              <a:gd name="T46" fmla="*/ 2921 w 7680"/>
              <a:gd name="T47" fmla="*/ 361 h 1209"/>
              <a:gd name="T48" fmla="*/ 2510 w 7680"/>
              <a:gd name="T49" fmla="*/ 711 h 1209"/>
              <a:gd name="T50" fmla="*/ 2267 w 7680"/>
              <a:gd name="T51" fmla="*/ 633 h 1209"/>
              <a:gd name="T52" fmla="*/ 2160 w 7680"/>
              <a:gd name="T53" fmla="*/ 647 h 1209"/>
              <a:gd name="T54" fmla="*/ 1754 w 7680"/>
              <a:gd name="T55" fmla="*/ 322 h 1209"/>
              <a:gd name="T56" fmla="*/ 1491 w 7680"/>
              <a:gd name="T57" fmla="*/ 415 h 1209"/>
              <a:gd name="T58" fmla="*/ 1139 w 7680"/>
              <a:gd name="T59" fmla="*/ 221 h 1209"/>
              <a:gd name="T60" fmla="*/ 886 w 7680"/>
              <a:gd name="T61" fmla="*/ 306 h 1209"/>
              <a:gd name="T62" fmla="*/ 391 w 7680"/>
              <a:gd name="T63" fmla="*/ 0 h 1209"/>
              <a:gd name="T64" fmla="*/ 0 w 7680"/>
              <a:gd name="T65" fmla="*/ 163 h 1209"/>
              <a:gd name="T66" fmla="*/ 0 w 7680"/>
              <a:gd name="T67" fmla="*/ 1209 h 1209"/>
              <a:gd name="T68" fmla="*/ 3812 w 7680"/>
              <a:gd name="T69" fmla="*/ 1209 h 1209"/>
              <a:gd name="T70" fmla="*/ 3859 w 7680"/>
              <a:gd name="T71" fmla="*/ 1149 h 1209"/>
              <a:gd name="T72" fmla="*/ 3931 w 7680"/>
              <a:gd name="T73" fmla="*/ 1209 h 1209"/>
              <a:gd name="T74" fmla="*/ 6075 w 7680"/>
              <a:gd name="T75" fmla="*/ 1209 h 1209"/>
              <a:gd name="T76" fmla="*/ 6081 w 7680"/>
              <a:gd name="T77" fmla="*/ 1194 h 1209"/>
              <a:gd name="T78" fmla="*/ 6098 w 7680"/>
              <a:gd name="T79" fmla="*/ 1209 h 1209"/>
              <a:gd name="T80" fmla="*/ 7172 w 7680"/>
              <a:gd name="T81" fmla="*/ 1209 h 1209"/>
              <a:gd name="T82" fmla="*/ 7180 w 7680"/>
              <a:gd name="T83" fmla="*/ 1192 h 1209"/>
              <a:gd name="T84" fmla="*/ 7224 w 7680"/>
              <a:gd name="T85" fmla="*/ 1209 h 1209"/>
              <a:gd name="T86" fmla="*/ 7680 w 7680"/>
              <a:gd name="T87" fmla="*/ 1209 h 1209"/>
              <a:gd name="T88" fmla="*/ 7680 w 7680"/>
              <a:gd name="T89" fmla="*/ 56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80" h="1209">
                <a:moveTo>
                  <a:pt x="7680" y="562"/>
                </a:moveTo>
                <a:cubicBezTo>
                  <a:pt x="7604" y="460"/>
                  <a:pt x="7482" y="393"/>
                  <a:pt x="7345" y="393"/>
                </a:cubicBezTo>
                <a:cubicBezTo>
                  <a:pt x="7278" y="393"/>
                  <a:pt x="7216" y="409"/>
                  <a:pt x="7160" y="436"/>
                </a:cubicBezTo>
                <a:cubicBezTo>
                  <a:pt x="7142" y="373"/>
                  <a:pt x="7084" y="326"/>
                  <a:pt x="7014" y="326"/>
                </a:cubicBezTo>
                <a:cubicBezTo>
                  <a:pt x="6930" y="326"/>
                  <a:pt x="6862" y="394"/>
                  <a:pt x="6862" y="478"/>
                </a:cubicBezTo>
                <a:cubicBezTo>
                  <a:pt x="6862" y="547"/>
                  <a:pt x="6909" y="606"/>
                  <a:pt x="6972" y="624"/>
                </a:cubicBezTo>
                <a:cubicBezTo>
                  <a:pt x="6968" y="631"/>
                  <a:pt x="6965" y="638"/>
                  <a:pt x="6962" y="645"/>
                </a:cubicBezTo>
                <a:cubicBezTo>
                  <a:pt x="6911" y="624"/>
                  <a:pt x="6856" y="612"/>
                  <a:pt x="6797" y="612"/>
                </a:cubicBezTo>
                <a:cubicBezTo>
                  <a:pt x="6759" y="612"/>
                  <a:pt x="6722" y="617"/>
                  <a:pt x="6687" y="626"/>
                </a:cubicBezTo>
                <a:cubicBezTo>
                  <a:pt x="6610" y="530"/>
                  <a:pt x="6492" y="468"/>
                  <a:pt x="6359" y="468"/>
                </a:cubicBezTo>
                <a:cubicBezTo>
                  <a:pt x="6265" y="468"/>
                  <a:pt x="6178" y="499"/>
                  <a:pt x="6108" y="552"/>
                </a:cubicBezTo>
                <a:cubicBezTo>
                  <a:pt x="6033" y="483"/>
                  <a:pt x="5934" y="441"/>
                  <a:pt x="5824" y="441"/>
                </a:cubicBezTo>
                <a:cubicBezTo>
                  <a:pt x="5709" y="441"/>
                  <a:pt x="5606" y="487"/>
                  <a:pt x="5530" y="562"/>
                </a:cubicBezTo>
                <a:cubicBezTo>
                  <a:pt x="5454" y="481"/>
                  <a:pt x="5347" y="431"/>
                  <a:pt x="5228" y="431"/>
                </a:cubicBezTo>
                <a:cubicBezTo>
                  <a:pt x="5148" y="431"/>
                  <a:pt x="5074" y="454"/>
                  <a:pt x="5010" y="493"/>
                </a:cubicBezTo>
                <a:cubicBezTo>
                  <a:pt x="4938" y="368"/>
                  <a:pt x="4804" y="285"/>
                  <a:pt x="4650" y="285"/>
                </a:cubicBezTo>
                <a:cubicBezTo>
                  <a:pt x="4506" y="285"/>
                  <a:pt x="4379" y="358"/>
                  <a:pt x="4304" y="470"/>
                </a:cubicBezTo>
                <a:cubicBezTo>
                  <a:pt x="4259" y="453"/>
                  <a:pt x="4210" y="444"/>
                  <a:pt x="4159" y="444"/>
                </a:cubicBezTo>
                <a:cubicBezTo>
                  <a:pt x="4069" y="444"/>
                  <a:pt x="3986" y="472"/>
                  <a:pt x="3918" y="520"/>
                </a:cubicBezTo>
                <a:cubicBezTo>
                  <a:pt x="3893" y="473"/>
                  <a:pt x="3843" y="441"/>
                  <a:pt x="3785" y="441"/>
                </a:cubicBezTo>
                <a:cubicBezTo>
                  <a:pt x="3723" y="441"/>
                  <a:pt x="3670" y="478"/>
                  <a:pt x="3647" y="532"/>
                </a:cubicBezTo>
                <a:cubicBezTo>
                  <a:pt x="3603" y="516"/>
                  <a:pt x="3556" y="508"/>
                  <a:pt x="3508" y="508"/>
                </a:cubicBezTo>
                <a:cubicBezTo>
                  <a:pt x="3425" y="508"/>
                  <a:pt x="3348" y="532"/>
                  <a:pt x="3284" y="573"/>
                </a:cubicBezTo>
                <a:cubicBezTo>
                  <a:pt x="3212" y="447"/>
                  <a:pt x="3076" y="361"/>
                  <a:pt x="2921" y="361"/>
                </a:cubicBezTo>
                <a:cubicBezTo>
                  <a:pt x="2713" y="361"/>
                  <a:pt x="2541" y="513"/>
                  <a:pt x="2510" y="711"/>
                </a:cubicBezTo>
                <a:cubicBezTo>
                  <a:pt x="2441" y="662"/>
                  <a:pt x="2358" y="633"/>
                  <a:pt x="2267" y="633"/>
                </a:cubicBezTo>
                <a:cubicBezTo>
                  <a:pt x="2230" y="633"/>
                  <a:pt x="2195" y="638"/>
                  <a:pt x="2160" y="647"/>
                </a:cubicBezTo>
                <a:cubicBezTo>
                  <a:pt x="2119" y="461"/>
                  <a:pt x="1953" y="322"/>
                  <a:pt x="1754" y="322"/>
                </a:cubicBezTo>
                <a:cubicBezTo>
                  <a:pt x="1654" y="322"/>
                  <a:pt x="1563" y="356"/>
                  <a:pt x="1491" y="415"/>
                </a:cubicBezTo>
                <a:cubicBezTo>
                  <a:pt x="1418" y="298"/>
                  <a:pt x="1288" y="221"/>
                  <a:pt x="1139" y="221"/>
                </a:cubicBezTo>
                <a:cubicBezTo>
                  <a:pt x="1044" y="221"/>
                  <a:pt x="956" y="253"/>
                  <a:pt x="886" y="306"/>
                </a:cubicBezTo>
                <a:cubicBezTo>
                  <a:pt x="796" y="125"/>
                  <a:pt x="608" y="0"/>
                  <a:pt x="391" y="0"/>
                </a:cubicBezTo>
                <a:cubicBezTo>
                  <a:pt x="238" y="0"/>
                  <a:pt x="100" y="62"/>
                  <a:pt x="0" y="163"/>
                </a:cubicBezTo>
                <a:cubicBezTo>
                  <a:pt x="0" y="1209"/>
                  <a:pt x="0" y="1209"/>
                  <a:pt x="0" y="1209"/>
                </a:cubicBezTo>
                <a:cubicBezTo>
                  <a:pt x="3812" y="1209"/>
                  <a:pt x="3812" y="1209"/>
                  <a:pt x="3812" y="1209"/>
                </a:cubicBezTo>
                <a:cubicBezTo>
                  <a:pt x="3829" y="1190"/>
                  <a:pt x="3845" y="1170"/>
                  <a:pt x="3859" y="1149"/>
                </a:cubicBezTo>
                <a:cubicBezTo>
                  <a:pt x="3880" y="1171"/>
                  <a:pt x="3904" y="1191"/>
                  <a:pt x="3931" y="1209"/>
                </a:cubicBezTo>
                <a:cubicBezTo>
                  <a:pt x="6075" y="1209"/>
                  <a:pt x="6075" y="1209"/>
                  <a:pt x="6075" y="1209"/>
                </a:cubicBezTo>
                <a:cubicBezTo>
                  <a:pt x="6077" y="1204"/>
                  <a:pt x="6079" y="1199"/>
                  <a:pt x="6081" y="1194"/>
                </a:cubicBezTo>
                <a:cubicBezTo>
                  <a:pt x="6086" y="1199"/>
                  <a:pt x="6092" y="1204"/>
                  <a:pt x="6098" y="1209"/>
                </a:cubicBezTo>
                <a:cubicBezTo>
                  <a:pt x="7172" y="1209"/>
                  <a:pt x="7172" y="1209"/>
                  <a:pt x="7172" y="1209"/>
                </a:cubicBezTo>
                <a:cubicBezTo>
                  <a:pt x="7175" y="1203"/>
                  <a:pt x="7178" y="1198"/>
                  <a:pt x="7180" y="1192"/>
                </a:cubicBezTo>
                <a:cubicBezTo>
                  <a:pt x="7194" y="1199"/>
                  <a:pt x="7209" y="1204"/>
                  <a:pt x="7224" y="1209"/>
                </a:cubicBezTo>
                <a:cubicBezTo>
                  <a:pt x="7680" y="1209"/>
                  <a:pt x="7680" y="1209"/>
                  <a:pt x="7680" y="1209"/>
                </a:cubicBezTo>
                <a:lnTo>
                  <a:pt x="7680" y="562"/>
                </a:lnTo>
                <a:close/>
              </a:path>
            </a:pathLst>
          </a:custGeom>
          <a:solidFill>
            <a:schemeClr val="bg1">
              <a:lumMod val="95000"/>
            </a:schemeClr>
          </a:solidFill>
          <a:ln>
            <a:noFill/>
          </a:ln>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0" name="副标题 2"/>
          <p:cNvSpPr>
            <a:spLocks noGrp="1"/>
          </p:cNvSpPr>
          <p:nvPr>
            <p:ph type="subTitle" idx="1" hasCustomPrompt="1"/>
            <p:custDataLst>
              <p:tags r:id="rId135"/>
            </p:custDataLst>
          </p:nvPr>
        </p:nvSpPr>
        <p:spPr>
          <a:xfrm>
            <a:off x="954482" y="2451918"/>
            <a:ext cx="8250638" cy="558799"/>
          </a:xfrm>
        </p:spPr>
        <p:txBody>
          <a:bodyPr anchor="ctr">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1" name="标题 1"/>
          <p:cNvSpPr>
            <a:spLocks noGrp="1"/>
          </p:cNvSpPr>
          <p:nvPr>
            <p:ph type="ctrTitle" hasCustomPrompt="1"/>
            <p:custDataLst>
              <p:tags r:id="rId136"/>
            </p:custDataLst>
          </p:nvPr>
        </p:nvSpPr>
        <p:spPr>
          <a:xfrm>
            <a:off x="954482" y="1165833"/>
            <a:ext cx="8250638" cy="1226299"/>
          </a:xfrm>
        </p:spPr>
        <p:txBody>
          <a:bodyPr anchor="b" anchorCtr="0">
            <a:normAutofit/>
          </a:bodyPr>
          <a:lstStyle>
            <a:lvl1pPr algn="l">
              <a:defRPr sz="4400">
                <a:solidFill>
                  <a:schemeClr val="bg1"/>
                </a:solidFill>
              </a:defRPr>
            </a:lvl1pPr>
          </a:lstStyle>
          <a:p>
            <a:r>
              <a:rPr lang="zh-CN" altLang="en-US" dirty="0"/>
              <a:t>单击此处编辑标题</a:t>
            </a:r>
            <a:endParaRPr lang="zh-CN" altLang="en-US" dirty="0"/>
          </a:p>
        </p:txBody>
      </p:sp>
      <p:sp>
        <p:nvSpPr>
          <p:cNvPr id="142" name="文本占位符 13"/>
          <p:cNvSpPr>
            <a:spLocks noGrp="1"/>
          </p:cNvSpPr>
          <p:nvPr>
            <p:ph type="body" sz="quarter" idx="10" hasCustomPrompt="1"/>
            <p:custDataLst>
              <p:tags r:id="rId137"/>
            </p:custDataLst>
          </p:nvPr>
        </p:nvSpPr>
        <p:spPr>
          <a:xfrm>
            <a:off x="954482" y="3433984"/>
            <a:ext cx="2141415" cy="396000"/>
          </a:xfrm>
        </p:spPr>
        <p:txBody>
          <a:bodyPr vert="horz"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43" name="文本占位符 2"/>
          <p:cNvSpPr>
            <a:spLocks noGrp="1"/>
          </p:cNvSpPr>
          <p:nvPr>
            <p:ph type="body" sz="quarter" idx="11" hasCustomPrompt="1"/>
            <p:custDataLst>
              <p:tags r:id="rId138"/>
            </p:custDataLst>
          </p:nvPr>
        </p:nvSpPr>
        <p:spPr>
          <a:xfrm>
            <a:off x="954088" y="3887587"/>
            <a:ext cx="2144388" cy="396000"/>
          </a:xfrm>
        </p:spPr>
        <p:txBody>
          <a:bodyPr>
            <a:normAutofit/>
          </a:bodyPr>
          <a:lstStyle>
            <a:lvl1pPr marL="0" indent="0">
              <a:buNone/>
              <a:defRPr sz="1800">
                <a:solidFill>
                  <a:schemeClr val="bg1"/>
                </a:solidFill>
              </a:defRPr>
            </a:lvl1pPr>
          </a:lstStyle>
          <a:p>
            <a:pPr lvl="0"/>
            <a:r>
              <a:rPr lang="zh-CN" altLang="en-US" dirty="0"/>
              <a:t>编辑文本</a:t>
            </a:r>
            <a:endParaRPr lang="zh-CN" altLang="en-US" dirty="0"/>
          </a:p>
        </p:txBody>
      </p:sp>
      <p:sp>
        <p:nvSpPr>
          <p:cNvPr id="2" name="日期占位符 1"/>
          <p:cNvSpPr>
            <a:spLocks noGrp="1"/>
          </p:cNvSpPr>
          <p:nvPr>
            <p:ph type="dt" sz="half" idx="12"/>
            <p:custDataLst>
              <p:tags r:id="rId13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40"/>
            </p:custDataLst>
          </p:nvPr>
        </p:nvSpPr>
        <p:spPr/>
        <p:txBody>
          <a:bodyPr/>
          <a:lstStyle/>
          <a:p>
            <a:endParaRPr lang="zh-CN" altLang="en-US" dirty="0"/>
          </a:p>
        </p:txBody>
      </p:sp>
      <p:sp>
        <p:nvSpPr>
          <p:cNvPr id="4" name="灯片编号占位符 3"/>
          <p:cNvSpPr>
            <a:spLocks noGrp="1"/>
          </p:cNvSpPr>
          <p:nvPr>
            <p:ph type="sldNum" sz="quarter" idx="14"/>
            <p:custDataLst>
              <p:tags r:id="rId141"/>
            </p:custDataLst>
          </p:nvPr>
        </p:nvSpPr>
        <p:spPr/>
        <p:txBody>
          <a:bodyPr/>
          <a:lstStyle/>
          <a:p>
            <a:fld id="{49AE70B2-8BF9-45C0-BB95-33D1B9D3A854}" type="slidenum">
              <a:rPr lang="zh-CN" altLang="en-US" smtClean="0"/>
            </a:fld>
            <a:endParaRPr lang="zh-CN" altLang="en-US" dirty="0"/>
          </a:p>
        </p:txBody>
      </p:sp>
      <p:sp>
        <p:nvSpPr>
          <p:cNvPr id="5" name="KSO_TEMPLATE" hidden="1"/>
          <p:cNvSpPr/>
          <p:nvPr>
            <p:custDataLst>
              <p:tags r:id="rId14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sp>
        <p:nvSpPr>
          <p:cNvPr id="137" name="矩形 136"/>
          <p:cNvSpPr/>
          <p:nvPr>
            <p:custDataLst>
              <p:tags r:id="rId2"/>
            </p:custDataLst>
          </p:nvPr>
        </p:nvSpPr>
        <p:spPr>
          <a:xfrm>
            <a:off x="342997" y="444933"/>
            <a:ext cx="11506005" cy="59681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panose="020B0503020204020204" pitchFamily="34" charset="-122"/>
              <a:ea typeface="微软雅黑" panose="020B0503020204020204" pitchFamily="34" charset="-122"/>
            </a:endParaRPr>
          </a:p>
        </p:txBody>
      </p:sp>
      <p:grpSp>
        <p:nvGrpSpPr>
          <p:cNvPr id="7" name="组合 6"/>
          <p:cNvGrpSpPr/>
          <p:nvPr>
            <p:custDataLst>
              <p:tags r:id="rId3"/>
            </p:custDataLst>
          </p:nvPr>
        </p:nvGrpSpPr>
        <p:grpSpPr>
          <a:xfrm>
            <a:off x="9963661" y="5230648"/>
            <a:ext cx="2151842" cy="1626498"/>
            <a:chOff x="6119813" y="1327150"/>
            <a:chExt cx="5618163" cy="4246563"/>
          </a:xfrm>
        </p:grpSpPr>
        <p:sp>
          <p:nvSpPr>
            <p:cNvPr id="8" name="Freeform 51"/>
            <p:cNvSpPr>
              <a:spLocks noEditPoints="1"/>
            </p:cNvSpPr>
            <p:nvPr>
              <p:custDataLst>
                <p:tags r:id="rId4"/>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 name="Freeform 52"/>
            <p:cNvSpPr>
              <a:spLocks noEditPoints="1"/>
            </p:cNvSpPr>
            <p:nvPr>
              <p:custDataLst>
                <p:tags r:id="rId5"/>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 name="Freeform 53"/>
            <p:cNvSpPr>
              <a:spLocks noEditPoints="1"/>
            </p:cNvSpPr>
            <p:nvPr>
              <p:custDataLst>
                <p:tags r:id="rId6"/>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 name="Freeform 54"/>
            <p:cNvSpPr>
              <a:spLocks noEditPoints="1"/>
            </p:cNvSpPr>
            <p:nvPr>
              <p:custDataLst>
                <p:tags r:id="rId7"/>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 name="Freeform 55"/>
            <p:cNvSpPr>
              <a:spLocks noEditPoints="1"/>
            </p:cNvSpPr>
            <p:nvPr>
              <p:custDataLst>
                <p:tags r:id="rId8"/>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 name="Freeform 56"/>
            <p:cNvSpPr>
              <a:spLocks noEditPoints="1"/>
            </p:cNvSpPr>
            <p:nvPr>
              <p:custDataLst>
                <p:tags r:id="rId9"/>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 name="Freeform 57"/>
            <p:cNvSpPr/>
            <p:nvPr>
              <p:custDataLst>
                <p:tags r:id="rId10"/>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 name="Freeform 58"/>
            <p:cNvSpPr/>
            <p:nvPr>
              <p:custDataLst>
                <p:tags r:id="rId11"/>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 name="Freeform 59"/>
            <p:cNvSpPr/>
            <p:nvPr>
              <p:custDataLst>
                <p:tags r:id="rId12"/>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 name="Freeform 60"/>
            <p:cNvSpPr/>
            <p:nvPr>
              <p:custDataLst>
                <p:tags r:id="rId13"/>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8" name="Freeform 61"/>
            <p:cNvSpPr/>
            <p:nvPr>
              <p:custDataLst>
                <p:tags r:id="rId14"/>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9" name="Freeform 62"/>
            <p:cNvSpPr/>
            <p:nvPr>
              <p:custDataLst>
                <p:tags r:id="rId15"/>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0" name="Freeform 63"/>
            <p:cNvSpPr/>
            <p:nvPr>
              <p:custDataLst>
                <p:tags r:id="rId16"/>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1" name="Freeform 64"/>
            <p:cNvSpPr/>
            <p:nvPr>
              <p:custDataLst>
                <p:tags r:id="rId17"/>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2" name="Freeform 65"/>
            <p:cNvSpPr/>
            <p:nvPr>
              <p:custDataLst>
                <p:tags r:id="rId18"/>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3" name="Freeform 66"/>
            <p:cNvSpPr/>
            <p:nvPr>
              <p:custDataLst>
                <p:tags r:id="rId19"/>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4" name="Freeform 67"/>
            <p:cNvSpPr/>
            <p:nvPr>
              <p:custDataLst>
                <p:tags r:id="rId20"/>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5" name="Rectangle 68"/>
            <p:cNvSpPr>
              <a:spLocks noChangeArrowheads="1"/>
            </p:cNvSpPr>
            <p:nvPr>
              <p:custDataLst>
                <p:tags r:id="rId21"/>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6" name="Rectangle 69"/>
            <p:cNvSpPr>
              <a:spLocks noChangeArrowheads="1"/>
            </p:cNvSpPr>
            <p:nvPr>
              <p:custDataLst>
                <p:tags r:id="rId22"/>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7" name="Freeform 70"/>
            <p:cNvSpPr>
              <a:spLocks noEditPoints="1"/>
            </p:cNvSpPr>
            <p:nvPr>
              <p:custDataLst>
                <p:tags r:id="rId23"/>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8" name="Freeform 71"/>
            <p:cNvSpPr>
              <a:spLocks noEditPoints="1"/>
            </p:cNvSpPr>
            <p:nvPr>
              <p:custDataLst>
                <p:tags r:id="rId24"/>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9" name="Freeform 72"/>
            <p:cNvSpPr>
              <a:spLocks noEditPoints="1"/>
            </p:cNvSpPr>
            <p:nvPr>
              <p:custDataLst>
                <p:tags r:id="rId25"/>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0" name="Freeform 73"/>
            <p:cNvSpPr>
              <a:spLocks noEditPoints="1"/>
            </p:cNvSpPr>
            <p:nvPr>
              <p:custDataLst>
                <p:tags r:id="rId26"/>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1" name="Freeform 74"/>
            <p:cNvSpPr>
              <a:spLocks noEditPoints="1"/>
            </p:cNvSpPr>
            <p:nvPr>
              <p:custDataLst>
                <p:tags r:id="rId27"/>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2" name="Freeform 75"/>
            <p:cNvSpPr/>
            <p:nvPr>
              <p:custDataLst>
                <p:tags r:id="rId28"/>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3" name="Freeform 76"/>
            <p:cNvSpPr/>
            <p:nvPr>
              <p:custDataLst>
                <p:tags r:id="rId29"/>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4" name="Freeform 77"/>
            <p:cNvSpPr/>
            <p:nvPr>
              <p:custDataLst>
                <p:tags r:id="rId30"/>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5" name="Freeform 78"/>
            <p:cNvSpPr/>
            <p:nvPr>
              <p:custDataLst>
                <p:tags r:id="rId31"/>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6" name="Freeform 79"/>
            <p:cNvSpPr/>
            <p:nvPr>
              <p:custDataLst>
                <p:tags r:id="rId32"/>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7" name="Freeform 80"/>
            <p:cNvSpPr/>
            <p:nvPr>
              <p:custDataLst>
                <p:tags r:id="rId33"/>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8" name="Rectangle 81"/>
            <p:cNvSpPr>
              <a:spLocks noChangeArrowheads="1"/>
            </p:cNvSpPr>
            <p:nvPr>
              <p:custDataLst>
                <p:tags r:id="rId34"/>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39" name="Freeform 82"/>
            <p:cNvSpPr/>
            <p:nvPr>
              <p:custDataLst>
                <p:tags r:id="rId35"/>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0" name="Freeform 83"/>
            <p:cNvSpPr/>
            <p:nvPr>
              <p:custDataLst>
                <p:tags r:id="rId36"/>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1" name="Freeform 84"/>
            <p:cNvSpPr/>
            <p:nvPr>
              <p:custDataLst>
                <p:tags r:id="rId37"/>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2" name="Freeform 85"/>
            <p:cNvSpPr/>
            <p:nvPr>
              <p:custDataLst>
                <p:tags r:id="rId38"/>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3" name="Freeform 86"/>
            <p:cNvSpPr/>
            <p:nvPr>
              <p:custDataLst>
                <p:tags r:id="rId39"/>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4" name="Freeform 87"/>
            <p:cNvSpPr/>
            <p:nvPr>
              <p:custDataLst>
                <p:tags r:id="rId40"/>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5" name="Rectangle 88"/>
            <p:cNvSpPr>
              <a:spLocks noChangeArrowheads="1"/>
            </p:cNvSpPr>
            <p:nvPr>
              <p:custDataLst>
                <p:tags r:id="rId41"/>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6" name="Freeform 89"/>
            <p:cNvSpPr/>
            <p:nvPr>
              <p:custDataLst>
                <p:tags r:id="rId42"/>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7" name="Freeform 90"/>
            <p:cNvSpPr/>
            <p:nvPr>
              <p:custDataLst>
                <p:tags r:id="rId43"/>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8" name="Freeform 91"/>
            <p:cNvSpPr/>
            <p:nvPr>
              <p:custDataLst>
                <p:tags r:id="rId44"/>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49" name="Freeform 92"/>
            <p:cNvSpPr/>
            <p:nvPr>
              <p:custDataLst>
                <p:tags r:id="rId45"/>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0" name="Freeform 93"/>
            <p:cNvSpPr/>
            <p:nvPr>
              <p:custDataLst>
                <p:tags r:id="rId46"/>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1" name="Freeform 94"/>
            <p:cNvSpPr/>
            <p:nvPr>
              <p:custDataLst>
                <p:tags r:id="rId47"/>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2" name="Freeform 95"/>
            <p:cNvSpPr/>
            <p:nvPr>
              <p:custDataLst>
                <p:tags r:id="rId48"/>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3" name="Rectangle 96"/>
            <p:cNvSpPr>
              <a:spLocks noChangeArrowheads="1"/>
            </p:cNvSpPr>
            <p:nvPr>
              <p:custDataLst>
                <p:tags r:id="rId49"/>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4" name="Rectangle 97"/>
            <p:cNvSpPr>
              <a:spLocks noChangeArrowheads="1"/>
            </p:cNvSpPr>
            <p:nvPr>
              <p:custDataLst>
                <p:tags r:id="rId50"/>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5" name="Freeform 98"/>
            <p:cNvSpPr/>
            <p:nvPr>
              <p:custDataLst>
                <p:tags r:id="rId51"/>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6" name="Freeform 99"/>
            <p:cNvSpPr/>
            <p:nvPr>
              <p:custDataLst>
                <p:tags r:id="rId52"/>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7" name="Freeform 100"/>
            <p:cNvSpPr/>
            <p:nvPr>
              <p:custDataLst>
                <p:tags r:id="rId53"/>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8" name="Oval 101"/>
            <p:cNvSpPr>
              <a:spLocks noChangeArrowheads="1"/>
            </p:cNvSpPr>
            <p:nvPr>
              <p:custDataLst>
                <p:tags r:id="rId54"/>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9" name="Oval 102"/>
            <p:cNvSpPr>
              <a:spLocks noChangeArrowheads="1"/>
            </p:cNvSpPr>
            <p:nvPr>
              <p:custDataLst>
                <p:tags r:id="rId55"/>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0" name="Freeform 103"/>
            <p:cNvSpPr/>
            <p:nvPr>
              <p:custDataLst>
                <p:tags r:id="rId56"/>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1" name="Rectangle 104"/>
            <p:cNvSpPr>
              <a:spLocks noChangeArrowheads="1"/>
            </p:cNvSpPr>
            <p:nvPr>
              <p:custDataLst>
                <p:tags r:id="rId57"/>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2" name="Rectangle 105"/>
            <p:cNvSpPr>
              <a:spLocks noChangeArrowheads="1"/>
            </p:cNvSpPr>
            <p:nvPr>
              <p:custDataLst>
                <p:tags r:id="rId58"/>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3" name="Rectangle 106"/>
            <p:cNvSpPr>
              <a:spLocks noChangeArrowheads="1"/>
            </p:cNvSpPr>
            <p:nvPr>
              <p:custDataLst>
                <p:tags r:id="rId59"/>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4" name="Rectangle 107"/>
            <p:cNvSpPr>
              <a:spLocks noChangeArrowheads="1"/>
            </p:cNvSpPr>
            <p:nvPr>
              <p:custDataLst>
                <p:tags r:id="rId60"/>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5" name="Rectangle 108"/>
            <p:cNvSpPr>
              <a:spLocks noChangeArrowheads="1"/>
            </p:cNvSpPr>
            <p:nvPr>
              <p:custDataLst>
                <p:tags r:id="rId61"/>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6" name="Rectangle 109"/>
            <p:cNvSpPr>
              <a:spLocks noChangeArrowheads="1"/>
            </p:cNvSpPr>
            <p:nvPr>
              <p:custDataLst>
                <p:tags r:id="rId62"/>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7" name="Rectangle 110"/>
            <p:cNvSpPr>
              <a:spLocks noChangeArrowheads="1"/>
            </p:cNvSpPr>
            <p:nvPr>
              <p:custDataLst>
                <p:tags r:id="rId63"/>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8" name="Freeform 111"/>
            <p:cNvSpPr>
              <a:spLocks noEditPoints="1"/>
            </p:cNvSpPr>
            <p:nvPr>
              <p:custDataLst>
                <p:tags r:id="rId64"/>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9" name="Freeform 112"/>
            <p:cNvSpPr>
              <a:spLocks noEditPoints="1"/>
            </p:cNvSpPr>
            <p:nvPr>
              <p:custDataLst>
                <p:tags r:id="rId65"/>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0" name="Freeform 113"/>
            <p:cNvSpPr>
              <a:spLocks noEditPoints="1"/>
            </p:cNvSpPr>
            <p:nvPr>
              <p:custDataLst>
                <p:tags r:id="rId66"/>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1" name="Freeform 114"/>
            <p:cNvSpPr>
              <a:spLocks noEditPoints="1"/>
            </p:cNvSpPr>
            <p:nvPr>
              <p:custDataLst>
                <p:tags r:id="rId67"/>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2" name="Freeform 115"/>
            <p:cNvSpPr>
              <a:spLocks noEditPoints="1"/>
            </p:cNvSpPr>
            <p:nvPr>
              <p:custDataLst>
                <p:tags r:id="rId68"/>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3" name="Freeform 116"/>
            <p:cNvSpPr>
              <a:spLocks noEditPoints="1"/>
            </p:cNvSpPr>
            <p:nvPr>
              <p:custDataLst>
                <p:tags r:id="rId69"/>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4" name="Freeform 117"/>
            <p:cNvSpPr>
              <a:spLocks noEditPoints="1"/>
            </p:cNvSpPr>
            <p:nvPr>
              <p:custDataLst>
                <p:tags r:id="rId70"/>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5" name="Freeform 118"/>
            <p:cNvSpPr>
              <a:spLocks noEditPoints="1"/>
            </p:cNvSpPr>
            <p:nvPr>
              <p:custDataLst>
                <p:tags r:id="rId71"/>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6" name="Freeform 119"/>
            <p:cNvSpPr/>
            <p:nvPr>
              <p:custDataLst>
                <p:tags r:id="rId72"/>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7" name="Line 120"/>
            <p:cNvSpPr>
              <a:spLocks noChangeShapeType="1"/>
            </p:cNvSpPr>
            <p:nvPr>
              <p:custDataLst>
                <p:tags r:id="rId73"/>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8" name="Line 121"/>
            <p:cNvSpPr>
              <a:spLocks noChangeShapeType="1"/>
            </p:cNvSpPr>
            <p:nvPr>
              <p:custDataLst>
                <p:tags r:id="rId74"/>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9" name="Freeform 122"/>
            <p:cNvSpPr>
              <a:spLocks noEditPoints="1"/>
            </p:cNvSpPr>
            <p:nvPr>
              <p:custDataLst>
                <p:tags r:id="rId75"/>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0" name="Freeform 123"/>
            <p:cNvSpPr>
              <a:spLocks noEditPoints="1"/>
            </p:cNvSpPr>
            <p:nvPr>
              <p:custDataLst>
                <p:tags r:id="rId76"/>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1" name="Freeform 124"/>
            <p:cNvSpPr>
              <a:spLocks noEditPoints="1"/>
            </p:cNvSpPr>
            <p:nvPr>
              <p:custDataLst>
                <p:tags r:id="rId77"/>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2" name="Freeform 125"/>
            <p:cNvSpPr>
              <a:spLocks noEditPoints="1"/>
            </p:cNvSpPr>
            <p:nvPr>
              <p:custDataLst>
                <p:tags r:id="rId78"/>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3" name="Freeform 126"/>
            <p:cNvSpPr>
              <a:spLocks noEditPoints="1"/>
            </p:cNvSpPr>
            <p:nvPr>
              <p:custDataLst>
                <p:tags r:id="rId79"/>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4" name="Freeform 127"/>
            <p:cNvSpPr>
              <a:spLocks noEditPoints="1"/>
            </p:cNvSpPr>
            <p:nvPr>
              <p:custDataLst>
                <p:tags r:id="rId80"/>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5" name="Freeform 128"/>
            <p:cNvSpPr>
              <a:spLocks noEditPoints="1"/>
            </p:cNvSpPr>
            <p:nvPr>
              <p:custDataLst>
                <p:tags r:id="rId81"/>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6" name="Freeform 129"/>
            <p:cNvSpPr>
              <a:spLocks noEditPoints="1"/>
            </p:cNvSpPr>
            <p:nvPr>
              <p:custDataLst>
                <p:tags r:id="rId82"/>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7" name="Freeform 130"/>
            <p:cNvSpPr>
              <a:spLocks noEditPoints="1"/>
            </p:cNvSpPr>
            <p:nvPr>
              <p:custDataLst>
                <p:tags r:id="rId83"/>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8" name="Freeform 131"/>
            <p:cNvSpPr>
              <a:spLocks noEditPoints="1"/>
            </p:cNvSpPr>
            <p:nvPr>
              <p:custDataLst>
                <p:tags r:id="rId84"/>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9" name="Freeform 132"/>
            <p:cNvSpPr>
              <a:spLocks noEditPoints="1"/>
            </p:cNvSpPr>
            <p:nvPr>
              <p:custDataLst>
                <p:tags r:id="rId85"/>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0" name="Freeform 133"/>
            <p:cNvSpPr>
              <a:spLocks noEditPoints="1"/>
            </p:cNvSpPr>
            <p:nvPr>
              <p:custDataLst>
                <p:tags r:id="rId86"/>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1" name="Freeform 134"/>
            <p:cNvSpPr>
              <a:spLocks noEditPoints="1"/>
            </p:cNvSpPr>
            <p:nvPr>
              <p:custDataLst>
                <p:tags r:id="rId87"/>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2" name="Freeform 135"/>
            <p:cNvSpPr>
              <a:spLocks noEditPoints="1"/>
            </p:cNvSpPr>
            <p:nvPr>
              <p:custDataLst>
                <p:tags r:id="rId88"/>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3" name="Freeform 136"/>
            <p:cNvSpPr>
              <a:spLocks noEditPoints="1"/>
            </p:cNvSpPr>
            <p:nvPr>
              <p:custDataLst>
                <p:tags r:id="rId89"/>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4" name="Freeform 137"/>
            <p:cNvSpPr>
              <a:spLocks noEditPoints="1"/>
            </p:cNvSpPr>
            <p:nvPr>
              <p:custDataLst>
                <p:tags r:id="rId90"/>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5" name="Freeform 138"/>
            <p:cNvSpPr>
              <a:spLocks noEditPoints="1"/>
            </p:cNvSpPr>
            <p:nvPr>
              <p:custDataLst>
                <p:tags r:id="rId91"/>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6" name="Freeform 139"/>
            <p:cNvSpPr>
              <a:spLocks noEditPoints="1"/>
            </p:cNvSpPr>
            <p:nvPr>
              <p:custDataLst>
                <p:tags r:id="rId92"/>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7" name="Freeform 140"/>
            <p:cNvSpPr>
              <a:spLocks noEditPoints="1"/>
            </p:cNvSpPr>
            <p:nvPr>
              <p:custDataLst>
                <p:tags r:id="rId93"/>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 name="Freeform 141"/>
            <p:cNvSpPr>
              <a:spLocks noEditPoints="1"/>
            </p:cNvSpPr>
            <p:nvPr>
              <p:custDataLst>
                <p:tags r:id="rId94"/>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 name="Freeform 142"/>
            <p:cNvSpPr>
              <a:spLocks noEditPoints="1"/>
            </p:cNvSpPr>
            <p:nvPr>
              <p:custDataLst>
                <p:tags r:id="rId95"/>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0" name="Freeform 143"/>
            <p:cNvSpPr>
              <a:spLocks noEditPoints="1"/>
            </p:cNvSpPr>
            <p:nvPr>
              <p:custDataLst>
                <p:tags r:id="rId96"/>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1" name="Freeform 144"/>
            <p:cNvSpPr>
              <a:spLocks noEditPoints="1"/>
            </p:cNvSpPr>
            <p:nvPr>
              <p:custDataLst>
                <p:tags r:id="rId97"/>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2" name="Freeform 145"/>
            <p:cNvSpPr>
              <a:spLocks noEditPoints="1"/>
            </p:cNvSpPr>
            <p:nvPr>
              <p:custDataLst>
                <p:tags r:id="rId98"/>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3" name="Freeform 146"/>
            <p:cNvSpPr>
              <a:spLocks noEditPoints="1"/>
            </p:cNvSpPr>
            <p:nvPr>
              <p:custDataLst>
                <p:tags r:id="rId99"/>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4" name="Freeform 147"/>
            <p:cNvSpPr>
              <a:spLocks noEditPoints="1"/>
            </p:cNvSpPr>
            <p:nvPr>
              <p:custDataLst>
                <p:tags r:id="rId100"/>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5" name="Freeform 148"/>
            <p:cNvSpPr>
              <a:spLocks noEditPoints="1"/>
            </p:cNvSpPr>
            <p:nvPr>
              <p:custDataLst>
                <p:tags r:id="rId101"/>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6" name="Freeform 149"/>
            <p:cNvSpPr>
              <a:spLocks noEditPoints="1"/>
            </p:cNvSpPr>
            <p:nvPr>
              <p:custDataLst>
                <p:tags r:id="rId102"/>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7" name="Freeform 150"/>
            <p:cNvSpPr>
              <a:spLocks noEditPoints="1"/>
            </p:cNvSpPr>
            <p:nvPr>
              <p:custDataLst>
                <p:tags r:id="rId103"/>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8" name="Freeform 151"/>
            <p:cNvSpPr>
              <a:spLocks noEditPoints="1"/>
            </p:cNvSpPr>
            <p:nvPr>
              <p:custDataLst>
                <p:tags r:id="rId104"/>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9" name="Freeform 152"/>
            <p:cNvSpPr>
              <a:spLocks noEditPoints="1"/>
            </p:cNvSpPr>
            <p:nvPr>
              <p:custDataLst>
                <p:tags r:id="rId105"/>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0" name="Freeform 153"/>
            <p:cNvSpPr>
              <a:spLocks noEditPoints="1"/>
            </p:cNvSpPr>
            <p:nvPr>
              <p:custDataLst>
                <p:tags r:id="rId106"/>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1" name="Freeform 154"/>
            <p:cNvSpPr>
              <a:spLocks noEditPoints="1"/>
            </p:cNvSpPr>
            <p:nvPr>
              <p:custDataLst>
                <p:tags r:id="rId107"/>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2" name="Freeform 155"/>
            <p:cNvSpPr>
              <a:spLocks noEditPoints="1"/>
            </p:cNvSpPr>
            <p:nvPr>
              <p:custDataLst>
                <p:tags r:id="rId108"/>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3" name="Freeform 156"/>
            <p:cNvSpPr>
              <a:spLocks noEditPoints="1"/>
            </p:cNvSpPr>
            <p:nvPr>
              <p:custDataLst>
                <p:tags r:id="rId109"/>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4" name="Freeform 157"/>
            <p:cNvSpPr>
              <a:spLocks noEditPoints="1"/>
            </p:cNvSpPr>
            <p:nvPr>
              <p:custDataLst>
                <p:tags r:id="rId110"/>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5" name="Freeform 158"/>
            <p:cNvSpPr>
              <a:spLocks noEditPoints="1"/>
            </p:cNvSpPr>
            <p:nvPr>
              <p:custDataLst>
                <p:tags r:id="rId111"/>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6" name="Freeform 159"/>
            <p:cNvSpPr>
              <a:spLocks noEditPoints="1"/>
            </p:cNvSpPr>
            <p:nvPr>
              <p:custDataLst>
                <p:tags r:id="rId112"/>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7" name="Freeform 160"/>
            <p:cNvSpPr>
              <a:spLocks noEditPoints="1"/>
            </p:cNvSpPr>
            <p:nvPr>
              <p:custDataLst>
                <p:tags r:id="rId113"/>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8" name="Freeform 161"/>
            <p:cNvSpPr>
              <a:spLocks noEditPoints="1"/>
            </p:cNvSpPr>
            <p:nvPr>
              <p:custDataLst>
                <p:tags r:id="rId114"/>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9" name="Freeform 162"/>
            <p:cNvSpPr>
              <a:spLocks noEditPoints="1"/>
            </p:cNvSpPr>
            <p:nvPr>
              <p:custDataLst>
                <p:tags r:id="rId115"/>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0" name="Freeform 163"/>
            <p:cNvSpPr>
              <a:spLocks noEditPoints="1"/>
            </p:cNvSpPr>
            <p:nvPr>
              <p:custDataLst>
                <p:tags r:id="rId116"/>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1" name="Freeform 164"/>
            <p:cNvSpPr>
              <a:spLocks noEditPoints="1"/>
            </p:cNvSpPr>
            <p:nvPr>
              <p:custDataLst>
                <p:tags r:id="rId117"/>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2" name="Freeform 165"/>
            <p:cNvSpPr>
              <a:spLocks noEditPoints="1"/>
            </p:cNvSpPr>
            <p:nvPr>
              <p:custDataLst>
                <p:tags r:id="rId118"/>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3" name="Freeform 166"/>
            <p:cNvSpPr/>
            <p:nvPr>
              <p:custDataLst>
                <p:tags r:id="rId119"/>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4" name="Oval 167"/>
            <p:cNvSpPr>
              <a:spLocks noChangeArrowheads="1"/>
            </p:cNvSpPr>
            <p:nvPr>
              <p:custDataLst>
                <p:tags r:id="rId120"/>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5" name="Oval 168"/>
            <p:cNvSpPr>
              <a:spLocks noChangeArrowheads="1"/>
            </p:cNvSpPr>
            <p:nvPr>
              <p:custDataLst>
                <p:tags r:id="rId121"/>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6" name="Freeform 169"/>
            <p:cNvSpPr>
              <a:spLocks noEditPoints="1"/>
            </p:cNvSpPr>
            <p:nvPr>
              <p:custDataLst>
                <p:tags r:id="rId122"/>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7" name="Freeform 170"/>
            <p:cNvSpPr>
              <a:spLocks noEditPoints="1"/>
            </p:cNvSpPr>
            <p:nvPr>
              <p:custDataLst>
                <p:tags r:id="rId123"/>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8" name="Freeform 171"/>
            <p:cNvSpPr>
              <a:spLocks noEditPoints="1"/>
            </p:cNvSpPr>
            <p:nvPr>
              <p:custDataLst>
                <p:tags r:id="rId124"/>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9" name="Freeform 172"/>
            <p:cNvSpPr>
              <a:spLocks noEditPoints="1"/>
            </p:cNvSpPr>
            <p:nvPr>
              <p:custDataLst>
                <p:tags r:id="rId125"/>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0" name="Freeform 173"/>
            <p:cNvSpPr>
              <a:spLocks noEditPoints="1"/>
            </p:cNvSpPr>
            <p:nvPr>
              <p:custDataLst>
                <p:tags r:id="rId126"/>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1" name="Freeform 174"/>
            <p:cNvSpPr>
              <a:spLocks noEditPoints="1"/>
            </p:cNvSpPr>
            <p:nvPr>
              <p:custDataLst>
                <p:tags r:id="rId127"/>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2" name="Freeform 175"/>
            <p:cNvSpPr>
              <a:spLocks noEditPoints="1"/>
            </p:cNvSpPr>
            <p:nvPr>
              <p:custDataLst>
                <p:tags r:id="rId128"/>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3" name="Freeform 176"/>
            <p:cNvSpPr>
              <a:spLocks noEditPoints="1"/>
            </p:cNvSpPr>
            <p:nvPr>
              <p:custDataLst>
                <p:tags r:id="rId129"/>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4" name="Freeform 177"/>
            <p:cNvSpPr>
              <a:spLocks noEditPoints="1"/>
            </p:cNvSpPr>
            <p:nvPr>
              <p:custDataLst>
                <p:tags r:id="rId130"/>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5" name="Freeform 178"/>
            <p:cNvSpPr>
              <a:spLocks noEditPoints="1"/>
            </p:cNvSpPr>
            <p:nvPr>
              <p:custDataLst>
                <p:tags r:id="rId131"/>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6" name="Freeform 179"/>
            <p:cNvSpPr>
              <a:spLocks noEditPoints="1"/>
            </p:cNvSpPr>
            <p:nvPr>
              <p:custDataLst>
                <p:tags r:id="rId132"/>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custDataLst>
              <p:tags r:id="rId133"/>
            </p:custDataLst>
          </p:nvPr>
        </p:nvSpPr>
        <p:spPr>
          <a:xfrm>
            <a:off x="876000" y="334800"/>
            <a:ext cx="10440000" cy="1368000"/>
          </a:xfrm>
        </p:spPr>
        <p:txBody>
          <a:bodyPr>
            <a:normAutofit/>
          </a:bodyPr>
          <a:lstStyle>
            <a:lvl1pPr>
              <a:defRPr sz="4000">
                <a:solidFill>
                  <a:schemeClr val="tx2">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134"/>
            </p:custDataLst>
          </p:nvPr>
        </p:nvSpPr>
        <p:spPr>
          <a:xfrm>
            <a:off x="876000" y="1852295"/>
            <a:ext cx="10440000" cy="4320000"/>
          </a:xfrm>
        </p:spPr>
        <p:txBody>
          <a:bodyPr/>
          <a:lstStyle>
            <a:lvl1pPr>
              <a:defRPr>
                <a:solidFill>
                  <a:schemeClr val="tx2">
                    <a:lumMod val="50000"/>
                  </a:schemeClr>
                </a:solidFill>
                <a:latin typeface="微软雅黑" panose="020B0503020204020204" pitchFamily="34" charset="-122"/>
                <a:ea typeface="微软雅黑" panose="020B0503020204020204" pitchFamily="34" charset="-122"/>
              </a:defRPr>
            </a:lvl1pPr>
            <a:lvl2pPr>
              <a:defRPr>
                <a:solidFill>
                  <a:schemeClr val="tx2">
                    <a:lumMod val="50000"/>
                  </a:schemeClr>
                </a:solidFill>
                <a:latin typeface="微软雅黑" panose="020B0503020204020204" pitchFamily="34" charset="-122"/>
                <a:ea typeface="微软雅黑" panose="020B0503020204020204" pitchFamily="34" charset="-122"/>
              </a:defRPr>
            </a:lvl2pPr>
            <a:lvl3pPr>
              <a:defRPr>
                <a:solidFill>
                  <a:schemeClr val="tx2">
                    <a:lumMod val="50000"/>
                  </a:schemeClr>
                </a:solidFill>
                <a:latin typeface="微软雅黑" panose="020B0503020204020204" pitchFamily="34" charset="-122"/>
                <a:ea typeface="微软雅黑" panose="020B0503020204020204" pitchFamily="34" charset="-122"/>
              </a:defRPr>
            </a:lvl3pPr>
            <a:lvl4pPr>
              <a:defRPr>
                <a:solidFill>
                  <a:schemeClr val="tx2">
                    <a:lumMod val="50000"/>
                  </a:schemeClr>
                </a:solidFill>
                <a:latin typeface="微软雅黑" panose="020B0503020204020204" pitchFamily="34" charset="-122"/>
                <a:ea typeface="微软雅黑" panose="020B0503020204020204" pitchFamily="34" charset="-122"/>
              </a:defRPr>
            </a:lvl4pPr>
            <a:lvl5pPr>
              <a:defRPr>
                <a:solidFill>
                  <a:schemeClr val="tx2">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35"/>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136"/>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custDataLst>
              <p:tags r:id="rId137"/>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138" name="KSO_TEMPLATE" hidden="1"/>
          <p:cNvSpPr/>
          <p:nvPr>
            <p:custDataLst>
              <p:tags r:id="rId13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6" name="Freeform 6"/>
          <p:cNvSpPr/>
          <p:nvPr>
            <p:custDataLst>
              <p:tags r:id="rId2"/>
            </p:custDataLst>
          </p:nvPr>
        </p:nvSpPr>
        <p:spPr bwMode="auto">
          <a:xfrm>
            <a:off x="-1588" y="3116263"/>
            <a:ext cx="12195175" cy="3743325"/>
          </a:xfrm>
          <a:custGeom>
            <a:avLst/>
            <a:gdLst>
              <a:gd name="T0" fmla="*/ 0 w 7685"/>
              <a:gd name="T1" fmla="*/ 1802 h 2358"/>
              <a:gd name="T2" fmla="*/ 361 w 7685"/>
              <a:gd name="T3" fmla="*/ 1299 h 2358"/>
              <a:gd name="T4" fmla="*/ 900 w 7685"/>
              <a:gd name="T5" fmla="*/ 59 h 2358"/>
              <a:gd name="T6" fmla="*/ 1545 w 7685"/>
              <a:gd name="T7" fmla="*/ 1124 h 2358"/>
              <a:gd name="T8" fmla="*/ 2339 w 7685"/>
              <a:gd name="T9" fmla="*/ 1226 h 2358"/>
              <a:gd name="T10" fmla="*/ 3883 w 7685"/>
              <a:gd name="T11" fmla="*/ 920 h 2358"/>
              <a:gd name="T12" fmla="*/ 5262 w 7685"/>
              <a:gd name="T13" fmla="*/ 1182 h 2358"/>
              <a:gd name="T14" fmla="*/ 6476 w 7685"/>
              <a:gd name="T15" fmla="*/ 1299 h 2358"/>
              <a:gd name="T16" fmla="*/ 7105 w 7685"/>
              <a:gd name="T17" fmla="*/ 1007 h 2358"/>
              <a:gd name="T18" fmla="*/ 7685 w 7685"/>
              <a:gd name="T19" fmla="*/ 1610 h 2358"/>
              <a:gd name="T20" fmla="*/ 7680 w 7685"/>
              <a:gd name="T21" fmla="*/ 2358 h 2358"/>
              <a:gd name="T22" fmla="*/ 0 w 7685"/>
              <a:gd name="T23" fmla="*/ 2358 h 2358"/>
              <a:gd name="T24" fmla="*/ 0 w 7685"/>
              <a:gd name="T25" fmla="*/ 1802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5" h="2358">
                <a:moveTo>
                  <a:pt x="0" y="1802"/>
                </a:moveTo>
                <a:cubicBezTo>
                  <a:pt x="0" y="1802"/>
                  <a:pt x="331" y="1649"/>
                  <a:pt x="361" y="1299"/>
                </a:cubicBezTo>
                <a:cubicBezTo>
                  <a:pt x="391" y="949"/>
                  <a:pt x="616" y="117"/>
                  <a:pt x="900" y="59"/>
                </a:cubicBezTo>
                <a:cubicBezTo>
                  <a:pt x="1185" y="0"/>
                  <a:pt x="1470" y="861"/>
                  <a:pt x="1545" y="1124"/>
                </a:cubicBezTo>
                <a:cubicBezTo>
                  <a:pt x="1620" y="1386"/>
                  <a:pt x="1980" y="1634"/>
                  <a:pt x="2339" y="1226"/>
                </a:cubicBezTo>
                <a:cubicBezTo>
                  <a:pt x="2699" y="817"/>
                  <a:pt x="3568" y="774"/>
                  <a:pt x="3883" y="920"/>
                </a:cubicBezTo>
                <a:cubicBezTo>
                  <a:pt x="4198" y="1065"/>
                  <a:pt x="4872" y="1197"/>
                  <a:pt x="5262" y="1182"/>
                </a:cubicBezTo>
                <a:cubicBezTo>
                  <a:pt x="5651" y="1168"/>
                  <a:pt x="6161" y="1153"/>
                  <a:pt x="6476" y="1299"/>
                </a:cubicBezTo>
                <a:cubicBezTo>
                  <a:pt x="6790" y="1445"/>
                  <a:pt x="6895" y="861"/>
                  <a:pt x="7105" y="1007"/>
                </a:cubicBezTo>
                <a:cubicBezTo>
                  <a:pt x="7315" y="1153"/>
                  <a:pt x="7685" y="1610"/>
                  <a:pt x="7685" y="1610"/>
                </a:cubicBezTo>
                <a:cubicBezTo>
                  <a:pt x="7680" y="2358"/>
                  <a:pt x="7680" y="2358"/>
                  <a:pt x="7680" y="2358"/>
                </a:cubicBezTo>
                <a:cubicBezTo>
                  <a:pt x="0" y="2358"/>
                  <a:pt x="0" y="2358"/>
                  <a:pt x="0" y="2358"/>
                </a:cubicBezTo>
                <a:lnTo>
                  <a:pt x="0" y="1802"/>
                </a:lnTo>
                <a:close/>
              </a:path>
            </a:pathLst>
          </a:custGeom>
          <a:solidFill>
            <a:schemeClr val="accent2"/>
          </a:solidFill>
          <a:ln>
            <a:noFill/>
          </a:ln>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 name="Freeform 7"/>
          <p:cNvSpPr/>
          <p:nvPr>
            <p:custDataLst>
              <p:tags r:id="rId3"/>
            </p:custDataLst>
          </p:nvPr>
        </p:nvSpPr>
        <p:spPr bwMode="auto">
          <a:xfrm>
            <a:off x="2028825" y="4745038"/>
            <a:ext cx="10156825" cy="2114550"/>
          </a:xfrm>
          <a:custGeom>
            <a:avLst/>
            <a:gdLst>
              <a:gd name="T0" fmla="*/ 6401 w 6401"/>
              <a:gd name="T1" fmla="*/ 1332 h 1332"/>
              <a:gd name="T2" fmla="*/ 6401 w 6401"/>
              <a:gd name="T3" fmla="*/ 361 h 1332"/>
              <a:gd name="T4" fmla="*/ 5833 w 6401"/>
              <a:gd name="T5" fmla="*/ 513 h 1332"/>
              <a:gd name="T6" fmla="*/ 3917 w 6401"/>
              <a:gd name="T7" fmla="*/ 0 h 1332"/>
              <a:gd name="T8" fmla="*/ 1985 w 6401"/>
              <a:gd name="T9" fmla="*/ 597 h 1332"/>
              <a:gd name="T10" fmla="*/ 682 w 6401"/>
              <a:gd name="T11" fmla="*/ 750 h 1332"/>
              <a:gd name="T12" fmla="*/ 0 w 6401"/>
              <a:gd name="T13" fmla="*/ 1332 h 1332"/>
              <a:gd name="T14" fmla="*/ 6401 w 6401"/>
              <a:gd name="T15" fmla="*/ 1332 h 1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1" h="1332">
                <a:moveTo>
                  <a:pt x="6401" y="1332"/>
                </a:moveTo>
                <a:cubicBezTo>
                  <a:pt x="6401" y="361"/>
                  <a:pt x="6401" y="361"/>
                  <a:pt x="6401" y="361"/>
                </a:cubicBezTo>
                <a:cubicBezTo>
                  <a:pt x="6221" y="418"/>
                  <a:pt x="6023" y="487"/>
                  <a:pt x="5833" y="513"/>
                </a:cubicBezTo>
                <a:cubicBezTo>
                  <a:pt x="5332" y="583"/>
                  <a:pt x="4660" y="0"/>
                  <a:pt x="3917" y="0"/>
                </a:cubicBezTo>
                <a:cubicBezTo>
                  <a:pt x="3174" y="0"/>
                  <a:pt x="2101" y="536"/>
                  <a:pt x="1985" y="597"/>
                </a:cubicBezTo>
                <a:cubicBezTo>
                  <a:pt x="1909" y="637"/>
                  <a:pt x="1131" y="490"/>
                  <a:pt x="682" y="750"/>
                </a:cubicBezTo>
                <a:cubicBezTo>
                  <a:pt x="411" y="906"/>
                  <a:pt x="158" y="1157"/>
                  <a:pt x="0" y="1332"/>
                </a:cubicBezTo>
                <a:lnTo>
                  <a:pt x="6401" y="1332"/>
                </a:lnTo>
                <a:close/>
              </a:path>
            </a:pathLst>
          </a:custGeom>
          <a:solidFill>
            <a:schemeClr val="accent3">
              <a:lumMod val="75000"/>
            </a:schemeClr>
          </a:solidFill>
          <a:ln>
            <a:noFill/>
          </a:ln>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2" name="矩形 1"/>
          <p:cNvSpPr/>
          <p:nvPr>
            <p:custDataLst>
              <p:tags r:id="rId4"/>
            </p:custDataLst>
          </p:nvPr>
        </p:nvSpPr>
        <p:spPr>
          <a:xfrm>
            <a:off x="831850" y="698500"/>
            <a:ext cx="10528300" cy="546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panose="020B0503020204020204" pitchFamily="34" charset="-122"/>
              <a:ea typeface="微软雅黑" panose="020B0503020204020204" pitchFamily="34" charset="-122"/>
            </a:endParaRPr>
          </a:p>
        </p:txBody>
      </p:sp>
      <p:grpSp>
        <p:nvGrpSpPr>
          <p:cNvPr id="52" name="组合 51"/>
          <p:cNvGrpSpPr/>
          <p:nvPr>
            <p:custDataLst>
              <p:tags r:id="rId5"/>
            </p:custDataLst>
          </p:nvPr>
        </p:nvGrpSpPr>
        <p:grpSpPr>
          <a:xfrm>
            <a:off x="7836153" y="3640930"/>
            <a:ext cx="3332044" cy="2518570"/>
            <a:chOff x="6119813" y="1327150"/>
            <a:chExt cx="5618163" cy="4246563"/>
          </a:xfrm>
        </p:grpSpPr>
        <p:sp>
          <p:nvSpPr>
            <p:cNvPr id="53" name="Freeform 51"/>
            <p:cNvSpPr>
              <a:spLocks noEditPoints="1"/>
            </p:cNvSpPr>
            <p:nvPr>
              <p:custDataLst>
                <p:tags r:id="rId6"/>
              </p:custDataLst>
            </p:nvPr>
          </p:nvSpPr>
          <p:spPr bwMode="auto">
            <a:xfrm>
              <a:off x="9231313" y="3797300"/>
              <a:ext cx="831850" cy="831850"/>
            </a:xfrm>
            <a:custGeom>
              <a:avLst/>
              <a:gdLst>
                <a:gd name="T0" fmla="*/ 0 w 524"/>
                <a:gd name="T1" fmla="*/ 262 h 524"/>
                <a:gd name="T2" fmla="*/ 262 w 524"/>
                <a:gd name="T3" fmla="*/ 524 h 524"/>
                <a:gd name="T4" fmla="*/ 524 w 524"/>
                <a:gd name="T5" fmla="*/ 262 h 524"/>
                <a:gd name="T6" fmla="*/ 262 w 524"/>
                <a:gd name="T7" fmla="*/ 0 h 524"/>
                <a:gd name="T8" fmla="*/ 0 w 524"/>
                <a:gd name="T9" fmla="*/ 262 h 524"/>
                <a:gd name="T10" fmla="*/ 0 w 524"/>
                <a:gd name="T11" fmla="*/ 262 h 524"/>
                <a:gd name="T12" fmla="*/ 0 w 524"/>
                <a:gd name="T13" fmla="*/ 262 h 524"/>
              </a:gdLst>
              <a:ahLst/>
              <a:cxnLst>
                <a:cxn ang="0">
                  <a:pos x="T0" y="T1"/>
                </a:cxn>
                <a:cxn ang="0">
                  <a:pos x="T2" y="T3"/>
                </a:cxn>
                <a:cxn ang="0">
                  <a:pos x="T4" y="T5"/>
                </a:cxn>
                <a:cxn ang="0">
                  <a:pos x="T6" y="T7"/>
                </a:cxn>
                <a:cxn ang="0">
                  <a:pos x="T8" y="T9"/>
                </a:cxn>
                <a:cxn ang="0">
                  <a:pos x="T10" y="T11"/>
                </a:cxn>
                <a:cxn ang="0">
                  <a:pos x="T12" y="T13"/>
                </a:cxn>
              </a:cxnLst>
              <a:rect l="0" t="0" r="r" b="b"/>
              <a:pathLst>
                <a:path w="524" h="524">
                  <a:moveTo>
                    <a:pt x="0" y="262"/>
                  </a:moveTo>
                  <a:cubicBezTo>
                    <a:pt x="0" y="407"/>
                    <a:pt x="117" y="524"/>
                    <a:pt x="262" y="524"/>
                  </a:cubicBezTo>
                  <a:cubicBezTo>
                    <a:pt x="407" y="524"/>
                    <a:pt x="524" y="407"/>
                    <a:pt x="524" y="262"/>
                  </a:cubicBezTo>
                  <a:cubicBezTo>
                    <a:pt x="524" y="117"/>
                    <a:pt x="407" y="0"/>
                    <a:pt x="262" y="0"/>
                  </a:cubicBezTo>
                  <a:cubicBezTo>
                    <a:pt x="117" y="0"/>
                    <a:pt x="0" y="117"/>
                    <a:pt x="0" y="262"/>
                  </a:cubicBezTo>
                  <a:close/>
                  <a:moveTo>
                    <a:pt x="0" y="262"/>
                  </a:moveTo>
                  <a:cubicBezTo>
                    <a:pt x="0" y="262"/>
                    <a:pt x="0" y="262"/>
                    <a:pt x="0" y="262"/>
                  </a:cubicBezTo>
                </a:path>
              </a:pathLst>
            </a:custGeom>
            <a:solidFill>
              <a:srgbClr val="AEEC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4" name="Freeform 52"/>
            <p:cNvSpPr>
              <a:spLocks noEditPoints="1"/>
            </p:cNvSpPr>
            <p:nvPr>
              <p:custDataLst>
                <p:tags r:id="rId7"/>
              </p:custDataLst>
            </p:nvPr>
          </p:nvSpPr>
          <p:spPr bwMode="auto">
            <a:xfrm>
              <a:off x="9215438" y="3860800"/>
              <a:ext cx="830263" cy="496887"/>
            </a:xfrm>
            <a:custGeom>
              <a:avLst/>
              <a:gdLst>
                <a:gd name="T0" fmla="*/ 406 w 523"/>
                <a:gd name="T1" fmla="*/ 28 h 313"/>
                <a:gd name="T2" fmla="*/ 378 w 523"/>
                <a:gd name="T3" fmla="*/ 0 h 313"/>
                <a:gd name="T4" fmla="*/ 14 w 523"/>
                <a:gd name="T5" fmla="*/ 173 h 313"/>
                <a:gd name="T6" fmla="*/ 16 w 523"/>
                <a:gd name="T7" fmla="*/ 285 h 313"/>
                <a:gd name="T8" fmla="*/ 406 w 523"/>
                <a:gd name="T9" fmla="*/ 28 h 313"/>
                <a:gd name="T10" fmla="*/ 356 w 523"/>
                <a:gd name="T11" fmla="*/ 94 h 313"/>
                <a:gd name="T12" fmla="*/ 179 w 523"/>
                <a:gd name="T13" fmla="*/ 251 h 313"/>
                <a:gd name="T14" fmla="*/ 238 w 523"/>
                <a:gd name="T15" fmla="*/ 287 h 313"/>
                <a:gd name="T16" fmla="*/ 384 w 523"/>
                <a:gd name="T17" fmla="*/ 114 h 313"/>
                <a:gd name="T18" fmla="*/ 356 w 523"/>
                <a:gd name="T19" fmla="*/ 94 h 313"/>
                <a:gd name="T20" fmla="*/ 405 w 523"/>
                <a:gd name="T21" fmla="*/ 121 h 313"/>
                <a:gd name="T22" fmla="*/ 332 w 523"/>
                <a:gd name="T23" fmla="*/ 299 h 313"/>
                <a:gd name="T24" fmla="*/ 397 w 523"/>
                <a:gd name="T25" fmla="*/ 299 h 313"/>
                <a:gd name="T26" fmla="*/ 432 w 523"/>
                <a:gd name="T27" fmla="*/ 131 h 313"/>
                <a:gd name="T28" fmla="*/ 405 w 523"/>
                <a:gd name="T29" fmla="*/ 121 h 313"/>
                <a:gd name="T30" fmla="*/ 460 w 523"/>
                <a:gd name="T31" fmla="*/ 108 h 313"/>
                <a:gd name="T32" fmla="*/ 460 w 523"/>
                <a:gd name="T33" fmla="*/ 313 h 313"/>
                <a:gd name="T34" fmla="*/ 523 w 523"/>
                <a:gd name="T35" fmla="*/ 298 h 313"/>
                <a:gd name="T36" fmla="*/ 485 w 523"/>
                <a:gd name="T37" fmla="*/ 108 h 313"/>
                <a:gd name="T38" fmla="*/ 460 w 523"/>
                <a:gd name="T39" fmla="*/ 108 h 313"/>
                <a:gd name="T40" fmla="*/ 460 w 523"/>
                <a:gd name="T41" fmla="*/ 108 h 313"/>
                <a:gd name="T42" fmla="*/ 460 w 523"/>
                <a:gd name="T43" fmla="*/ 10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3" h="313">
                  <a:moveTo>
                    <a:pt x="406" y="28"/>
                  </a:moveTo>
                  <a:cubicBezTo>
                    <a:pt x="378" y="0"/>
                    <a:pt x="378" y="0"/>
                    <a:pt x="378" y="0"/>
                  </a:cubicBezTo>
                  <a:cubicBezTo>
                    <a:pt x="14" y="173"/>
                    <a:pt x="14" y="173"/>
                    <a:pt x="14" y="173"/>
                  </a:cubicBezTo>
                  <a:cubicBezTo>
                    <a:pt x="14" y="173"/>
                    <a:pt x="0" y="224"/>
                    <a:pt x="16" y="285"/>
                  </a:cubicBezTo>
                  <a:cubicBezTo>
                    <a:pt x="121" y="217"/>
                    <a:pt x="333" y="76"/>
                    <a:pt x="406" y="28"/>
                  </a:cubicBezTo>
                  <a:close/>
                  <a:moveTo>
                    <a:pt x="356" y="94"/>
                  </a:moveTo>
                  <a:cubicBezTo>
                    <a:pt x="179" y="251"/>
                    <a:pt x="179" y="251"/>
                    <a:pt x="179" y="251"/>
                  </a:cubicBezTo>
                  <a:cubicBezTo>
                    <a:pt x="238" y="287"/>
                    <a:pt x="238" y="287"/>
                    <a:pt x="238" y="287"/>
                  </a:cubicBezTo>
                  <a:cubicBezTo>
                    <a:pt x="384" y="114"/>
                    <a:pt x="384" y="114"/>
                    <a:pt x="384" y="114"/>
                  </a:cubicBezTo>
                  <a:lnTo>
                    <a:pt x="356" y="94"/>
                  </a:lnTo>
                  <a:close/>
                  <a:moveTo>
                    <a:pt x="405" y="121"/>
                  </a:moveTo>
                  <a:cubicBezTo>
                    <a:pt x="332" y="299"/>
                    <a:pt x="332" y="299"/>
                    <a:pt x="332" y="299"/>
                  </a:cubicBezTo>
                  <a:cubicBezTo>
                    <a:pt x="397" y="299"/>
                    <a:pt x="397" y="299"/>
                    <a:pt x="397" y="299"/>
                  </a:cubicBezTo>
                  <a:cubicBezTo>
                    <a:pt x="432" y="131"/>
                    <a:pt x="432" y="131"/>
                    <a:pt x="432" y="131"/>
                  </a:cubicBezTo>
                  <a:lnTo>
                    <a:pt x="405" y="121"/>
                  </a:lnTo>
                  <a:close/>
                  <a:moveTo>
                    <a:pt x="460" y="108"/>
                  </a:moveTo>
                  <a:cubicBezTo>
                    <a:pt x="460" y="313"/>
                    <a:pt x="460" y="313"/>
                    <a:pt x="460" y="313"/>
                  </a:cubicBezTo>
                  <a:cubicBezTo>
                    <a:pt x="523" y="298"/>
                    <a:pt x="523" y="298"/>
                    <a:pt x="523" y="298"/>
                  </a:cubicBezTo>
                  <a:cubicBezTo>
                    <a:pt x="485" y="108"/>
                    <a:pt x="485" y="108"/>
                    <a:pt x="485" y="108"/>
                  </a:cubicBezTo>
                  <a:lnTo>
                    <a:pt x="460" y="108"/>
                  </a:lnTo>
                  <a:close/>
                  <a:moveTo>
                    <a:pt x="460" y="108"/>
                  </a:moveTo>
                  <a:cubicBezTo>
                    <a:pt x="460" y="108"/>
                    <a:pt x="460" y="108"/>
                    <a:pt x="460" y="108"/>
                  </a:cubicBezTo>
                </a:path>
              </a:pathLst>
            </a:custGeom>
            <a:solidFill>
              <a:srgbClr val="E3FA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5" name="Freeform 53"/>
            <p:cNvSpPr>
              <a:spLocks noEditPoints="1"/>
            </p:cNvSpPr>
            <p:nvPr>
              <p:custDataLst>
                <p:tags r:id="rId8"/>
              </p:custDataLst>
            </p:nvPr>
          </p:nvSpPr>
          <p:spPr bwMode="auto">
            <a:xfrm>
              <a:off x="9755188" y="3797300"/>
              <a:ext cx="290513" cy="290512"/>
            </a:xfrm>
            <a:custGeom>
              <a:avLst/>
              <a:gdLst>
                <a:gd name="T0" fmla="*/ 0 w 183"/>
                <a:gd name="T1" fmla="*/ 91 h 183"/>
                <a:gd name="T2" fmla="*/ 92 w 183"/>
                <a:gd name="T3" fmla="*/ 183 h 183"/>
                <a:gd name="T4" fmla="*/ 183 w 183"/>
                <a:gd name="T5" fmla="*/ 91 h 183"/>
                <a:gd name="T6" fmla="*/ 92 w 183"/>
                <a:gd name="T7" fmla="*/ 0 h 183"/>
                <a:gd name="T8" fmla="*/ 0 w 183"/>
                <a:gd name="T9" fmla="*/ 91 h 183"/>
                <a:gd name="T10" fmla="*/ 0 w 183"/>
                <a:gd name="T11" fmla="*/ 91 h 183"/>
                <a:gd name="T12" fmla="*/ 0 w 183"/>
                <a:gd name="T13" fmla="*/ 91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0" y="91"/>
                  </a:moveTo>
                  <a:cubicBezTo>
                    <a:pt x="0" y="142"/>
                    <a:pt x="41" y="183"/>
                    <a:pt x="92" y="183"/>
                  </a:cubicBezTo>
                  <a:cubicBezTo>
                    <a:pt x="142" y="183"/>
                    <a:pt x="183" y="142"/>
                    <a:pt x="183" y="91"/>
                  </a:cubicBezTo>
                  <a:cubicBezTo>
                    <a:pt x="183" y="41"/>
                    <a:pt x="142" y="0"/>
                    <a:pt x="92" y="0"/>
                  </a:cubicBezTo>
                  <a:cubicBezTo>
                    <a:pt x="41" y="0"/>
                    <a:pt x="0" y="41"/>
                    <a:pt x="0" y="91"/>
                  </a:cubicBezTo>
                  <a:close/>
                  <a:moveTo>
                    <a:pt x="0" y="91"/>
                  </a:moveTo>
                  <a:cubicBezTo>
                    <a:pt x="0" y="91"/>
                    <a:pt x="0" y="91"/>
                    <a:pt x="0" y="91"/>
                  </a:cubicBezTo>
                </a:path>
              </a:pathLst>
            </a:custGeom>
            <a:solidFill>
              <a:srgbClr val="FFFF5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6" name="Freeform 54"/>
            <p:cNvSpPr>
              <a:spLocks noEditPoints="1"/>
            </p:cNvSpPr>
            <p:nvPr>
              <p:custDataLst>
                <p:tags r:id="rId9"/>
              </p:custDataLst>
            </p:nvPr>
          </p:nvSpPr>
          <p:spPr bwMode="auto">
            <a:xfrm>
              <a:off x="9244013" y="4102100"/>
              <a:ext cx="684213" cy="527050"/>
            </a:xfrm>
            <a:custGeom>
              <a:avLst/>
              <a:gdLst>
                <a:gd name="T0" fmla="*/ 254 w 431"/>
                <a:gd name="T1" fmla="*/ 332 h 332"/>
                <a:gd name="T2" fmla="*/ 431 w 431"/>
                <a:gd name="T3" fmla="*/ 263 h 332"/>
                <a:gd name="T4" fmla="*/ 413 w 431"/>
                <a:gd name="T5" fmla="*/ 233 h 332"/>
                <a:gd name="T6" fmla="*/ 208 w 431"/>
                <a:gd name="T7" fmla="*/ 28 h 332"/>
                <a:gd name="T8" fmla="*/ 108 w 431"/>
                <a:gd name="T9" fmla="*/ 28 h 332"/>
                <a:gd name="T10" fmla="*/ 0 w 431"/>
                <a:gd name="T11" fmla="*/ 135 h 332"/>
                <a:gd name="T12" fmla="*/ 254 w 431"/>
                <a:gd name="T13" fmla="*/ 332 h 332"/>
                <a:gd name="T14" fmla="*/ 254 w 431"/>
                <a:gd name="T15" fmla="*/ 332 h 332"/>
                <a:gd name="T16" fmla="*/ 254 w 431"/>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332">
                  <a:moveTo>
                    <a:pt x="254" y="332"/>
                  </a:moveTo>
                  <a:cubicBezTo>
                    <a:pt x="322" y="332"/>
                    <a:pt x="384" y="306"/>
                    <a:pt x="431" y="263"/>
                  </a:cubicBezTo>
                  <a:cubicBezTo>
                    <a:pt x="428" y="252"/>
                    <a:pt x="422" y="242"/>
                    <a:pt x="413" y="233"/>
                  </a:cubicBezTo>
                  <a:cubicBezTo>
                    <a:pt x="208" y="28"/>
                    <a:pt x="208" y="28"/>
                    <a:pt x="208" y="28"/>
                  </a:cubicBezTo>
                  <a:cubicBezTo>
                    <a:pt x="180" y="0"/>
                    <a:pt x="135" y="0"/>
                    <a:pt x="108" y="28"/>
                  </a:cubicBezTo>
                  <a:cubicBezTo>
                    <a:pt x="0" y="135"/>
                    <a:pt x="0" y="135"/>
                    <a:pt x="0" y="135"/>
                  </a:cubicBezTo>
                  <a:cubicBezTo>
                    <a:pt x="29" y="249"/>
                    <a:pt x="132" y="332"/>
                    <a:pt x="254" y="332"/>
                  </a:cubicBezTo>
                  <a:close/>
                  <a:moveTo>
                    <a:pt x="254" y="332"/>
                  </a:moveTo>
                  <a:cubicBezTo>
                    <a:pt x="254" y="332"/>
                    <a:pt x="254" y="332"/>
                    <a:pt x="254" y="332"/>
                  </a:cubicBezTo>
                </a:path>
              </a:pathLst>
            </a:custGeom>
            <a:solidFill>
              <a:srgbClr val="66BF4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7" name="Freeform 55"/>
            <p:cNvSpPr>
              <a:spLocks noEditPoints="1"/>
            </p:cNvSpPr>
            <p:nvPr>
              <p:custDataLst>
                <p:tags r:id="rId10"/>
              </p:custDataLst>
            </p:nvPr>
          </p:nvSpPr>
          <p:spPr bwMode="auto">
            <a:xfrm>
              <a:off x="9442450" y="4179888"/>
              <a:ext cx="604838" cy="449262"/>
            </a:xfrm>
            <a:custGeom>
              <a:avLst/>
              <a:gdLst>
                <a:gd name="T0" fmla="*/ 0 w 381"/>
                <a:gd name="T1" fmla="*/ 249 h 283"/>
                <a:gd name="T2" fmla="*/ 129 w 381"/>
                <a:gd name="T3" fmla="*/ 283 h 283"/>
                <a:gd name="T4" fmla="*/ 381 w 381"/>
                <a:gd name="T5" fmla="*/ 92 h 283"/>
                <a:gd name="T6" fmla="*/ 317 w 381"/>
                <a:gd name="T7" fmla="*/ 28 h 283"/>
                <a:gd name="T8" fmla="*/ 217 w 381"/>
                <a:gd name="T9" fmla="*/ 28 h 283"/>
                <a:gd name="T10" fmla="*/ 12 w 381"/>
                <a:gd name="T11" fmla="*/ 233 h 283"/>
                <a:gd name="T12" fmla="*/ 0 w 381"/>
                <a:gd name="T13" fmla="*/ 249 h 283"/>
                <a:gd name="T14" fmla="*/ 0 w 381"/>
                <a:gd name="T15" fmla="*/ 249 h 283"/>
                <a:gd name="T16" fmla="*/ 0 w 381"/>
                <a:gd name="T17" fmla="*/ 2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283">
                  <a:moveTo>
                    <a:pt x="0" y="249"/>
                  </a:moveTo>
                  <a:cubicBezTo>
                    <a:pt x="39" y="272"/>
                    <a:pt x="84" y="283"/>
                    <a:pt x="129" y="283"/>
                  </a:cubicBezTo>
                  <a:cubicBezTo>
                    <a:pt x="247" y="283"/>
                    <a:pt x="350" y="205"/>
                    <a:pt x="381" y="92"/>
                  </a:cubicBezTo>
                  <a:cubicBezTo>
                    <a:pt x="317" y="28"/>
                    <a:pt x="317" y="28"/>
                    <a:pt x="317" y="28"/>
                  </a:cubicBezTo>
                  <a:cubicBezTo>
                    <a:pt x="290" y="0"/>
                    <a:pt x="245" y="0"/>
                    <a:pt x="217" y="28"/>
                  </a:cubicBezTo>
                  <a:cubicBezTo>
                    <a:pt x="12" y="233"/>
                    <a:pt x="12" y="233"/>
                    <a:pt x="12" y="233"/>
                  </a:cubicBezTo>
                  <a:cubicBezTo>
                    <a:pt x="7" y="238"/>
                    <a:pt x="3" y="244"/>
                    <a:pt x="0" y="249"/>
                  </a:cubicBezTo>
                  <a:close/>
                  <a:moveTo>
                    <a:pt x="0" y="249"/>
                  </a:moveTo>
                  <a:cubicBezTo>
                    <a:pt x="0" y="249"/>
                    <a:pt x="0" y="249"/>
                    <a:pt x="0" y="249"/>
                  </a:cubicBezTo>
                </a:path>
              </a:pathLst>
            </a:custGeom>
            <a:solidFill>
              <a:srgbClr val="3FB01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8" name="Freeform 56"/>
            <p:cNvSpPr>
              <a:spLocks noEditPoints="1"/>
            </p:cNvSpPr>
            <p:nvPr>
              <p:custDataLst>
                <p:tags r:id="rId11"/>
              </p:custDataLst>
            </p:nvPr>
          </p:nvSpPr>
          <p:spPr bwMode="auto">
            <a:xfrm>
              <a:off x="9321800" y="4313238"/>
              <a:ext cx="512763" cy="315912"/>
            </a:xfrm>
            <a:custGeom>
              <a:avLst/>
              <a:gdLst>
                <a:gd name="T0" fmla="*/ 205 w 323"/>
                <a:gd name="T1" fmla="*/ 199 h 199"/>
                <a:gd name="T2" fmla="*/ 323 w 323"/>
                <a:gd name="T3" fmla="*/ 171 h 199"/>
                <a:gd name="T4" fmla="*/ 183 w 323"/>
                <a:gd name="T5" fmla="*/ 32 h 199"/>
                <a:gd name="T6" fmla="*/ 69 w 323"/>
                <a:gd name="T7" fmla="*/ 32 h 199"/>
                <a:gd name="T8" fmla="*/ 0 w 323"/>
                <a:gd name="T9" fmla="*/ 101 h 199"/>
                <a:gd name="T10" fmla="*/ 205 w 323"/>
                <a:gd name="T11" fmla="*/ 199 h 199"/>
                <a:gd name="T12" fmla="*/ 205 w 323"/>
                <a:gd name="T13" fmla="*/ 199 h 199"/>
                <a:gd name="T14" fmla="*/ 205 w 32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99">
                  <a:moveTo>
                    <a:pt x="205" y="199"/>
                  </a:moveTo>
                  <a:cubicBezTo>
                    <a:pt x="246" y="199"/>
                    <a:pt x="286" y="190"/>
                    <a:pt x="323" y="171"/>
                  </a:cubicBezTo>
                  <a:cubicBezTo>
                    <a:pt x="183" y="32"/>
                    <a:pt x="183" y="32"/>
                    <a:pt x="183" y="32"/>
                  </a:cubicBezTo>
                  <a:cubicBezTo>
                    <a:pt x="151" y="0"/>
                    <a:pt x="100" y="0"/>
                    <a:pt x="69" y="32"/>
                  </a:cubicBezTo>
                  <a:cubicBezTo>
                    <a:pt x="0" y="101"/>
                    <a:pt x="0" y="101"/>
                    <a:pt x="0" y="101"/>
                  </a:cubicBezTo>
                  <a:cubicBezTo>
                    <a:pt x="50" y="163"/>
                    <a:pt x="125" y="199"/>
                    <a:pt x="205" y="199"/>
                  </a:cubicBezTo>
                  <a:close/>
                  <a:moveTo>
                    <a:pt x="205" y="199"/>
                  </a:moveTo>
                  <a:cubicBezTo>
                    <a:pt x="205" y="199"/>
                    <a:pt x="205" y="199"/>
                    <a:pt x="205" y="199"/>
                  </a:cubicBezTo>
                </a:path>
              </a:pathLst>
            </a:custGeom>
            <a:solidFill>
              <a:srgbClr val="5AA93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59" name="Freeform 57"/>
            <p:cNvSpPr/>
            <p:nvPr>
              <p:custDataLst>
                <p:tags r:id="rId12"/>
              </p:custDataLst>
            </p:nvPr>
          </p:nvSpPr>
          <p:spPr bwMode="auto">
            <a:xfrm>
              <a:off x="9147175" y="4262438"/>
              <a:ext cx="706438" cy="228600"/>
            </a:xfrm>
            <a:custGeom>
              <a:avLst/>
              <a:gdLst>
                <a:gd name="T0" fmla="*/ 0 w 445"/>
                <a:gd name="T1" fmla="*/ 117 h 144"/>
                <a:gd name="T2" fmla="*/ 56 w 445"/>
                <a:gd name="T3" fmla="*/ 15 h 144"/>
                <a:gd name="T4" fmla="*/ 98 w 445"/>
                <a:gd name="T5" fmla="*/ 0 h 144"/>
                <a:gd name="T6" fmla="*/ 427 w 445"/>
                <a:gd name="T7" fmla="*/ 0 h 144"/>
                <a:gd name="T8" fmla="*/ 442 w 445"/>
                <a:gd name="T9" fmla="*/ 21 h 144"/>
                <a:gd name="T10" fmla="*/ 445 w 445"/>
                <a:gd name="T11" fmla="*/ 144 h 144"/>
                <a:gd name="T12" fmla="*/ 0 w 445"/>
                <a:gd name="T13" fmla="*/ 117 h 144"/>
              </a:gdLst>
              <a:ahLst/>
              <a:cxnLst>
                <a:cxn ang="0">
                  <a:pos x="T0" y="T1"/>
                </a:cxn>
                <a:cxn ang="0">
                  <a:pos x="T2" y="T3"/>
                </a:cxn>
                <a:cxn ang="0">
                  <a:pos x="T4" y="T5"/>
                </a:cxn>
                <a:cxn ang="0">
                  <a:pos x="T6" y="T7"/>
                </a:cxn>
                <a:cxn ang="0">
                  <a:pos x="T8" y="T9"/>
                </a:cxn>
                <a:cxn ang="0">
                  <a:pos x="T10" y="T11"/>
                </a:cxn>
                <a:cxn ang="0">
                  <a:pos x="T12" y="T13"/>
                </a:cxn>
              </a:cxnLst>
              <a:rect l="0" t="0" r="r" b="b"/>
              <a:pathLst>
                <a:path w="445" h="144">
                  <a:moveTo>
                    <a:pt x="0" y="117"/>
                  </a:moveTo>
                  <a:cubicBezTo>
                    <a:pt x="56" y="15"/>
                    <a:pt x="56" y="15"/>
                    <a:pt x="56" y="15"/>
                  </a:cubicBezTo>
                  <a:cubicBezTo>
                    <a:pt x="56" y="15"/>
                    <a:pt x="56" y="0"/>
                    <a:pt x="98" y="0"/>
                  </a:cubicBezTo>
                  <a:cubicBezTo>
                    <a:pt x="139" y="0"/>
                    <a:pt x="427" y="0"/>
                    <a:pt x="427" y="0"/>
                  </a:cubicBezTo>
                  <a:cubicBezTo>
                    <a:pt x="427" y="0"/>
                    <a:pt x="442" y="0"/>
                    <a:pt x="442" y="21"/>
                  </a:cubicBezTo>
                  <a:cubicBezTo>
                    <a:pt x="442" y="42"/>
                    <a:pt x="445" y="144"/>
                    <a:pt x="445" y="144"/>
                  </a:cubicBezTo>
                  <a:lnTo>
                    <a:pt x="0" y="117"/>
                  </a:ln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0" name="Freeform 58"/>
            <p:cNvSpPr/>
            <p:nvPr>
              <p:custDataLst>
                <p:tags r:id="rId13"/>
              </p:custDataLst>
            </p:nvPr>
          </p:nvSpPr>
          <p:spPr bwMode="auto">
            <a:xfrm>
              <a:off x="7870825" y="4335463"/>
              <a:ext cx="1301750" cy="1238250"/>
            </a:xfrm>
            <a:custGeom>
              <a:avLst/>
              <a:gdLst>
                <a:gd name="T0" fmla="*/ 820 w 820"/>
                <a:gd name="T1" fmla="*/ 48 h 779"/>
                <a:gd name="T2" fmla="*/ 799 w 820"/>
                <a:gd name="T3" fmla="*/ 0 h 779"/>
                <a:gd name="T4" fmla="*/ 0 w 820"/>
                <a:gd name="T5" fmla="*/ 4 h 779"/>
                <a:gd name="T6" fmla="*/ 0 w 820"/>
                <a:gd name="T7" fmla="*/ 741 h 779"/>
                <a:gd name="T8" fmla="*/ 41 w 820"/>
                <a:gd name="T9" fmla="*/ 771 h 779"/>
                <a:gd name="T10" fmla="*/ 147 w 820"/>
                <a:gd name="T11" fmla="*/ 779 h 779"/>
                <a:gd name="T12" fmla="*/ 221 w 820"/>
                <a:gd name="T13" fmla="*/ 698 h 779"/>
                <a:gd name="T14" fmla="*/ 820 w 820"/>
                <a:gd name="T15" fmla="*/ 48 h 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779">
                  <a:moveTo>
                    <a:pt x="820" y="48"/>
                  </a:moveTo>
                  <a:cubicBezTo>
                    <a:pt x="799" y="0"/>
                    <a:pt x="799" y="0"/>
                    <a:pt x="799" y="0"/>
                  </a:cubicBezTo>
                  <a:cubicBezTo>
                    <a:pt x="0" y="4"/>
                    <a:pt x="0" y="4"/>
                    <a:pt x="0" y="4"/>
                  </a:cubicBezTo>
                  <a:cubicBezTo>
                    <a:pt x="0" y="741"/>
                    <a:pt x="0" y="741"/>
                    <a:pt x="0" y="741"/>
                  </a:cubicBezTo>
                  <a:cubicBezTo>
                    <a:pt x="0" y="741"/>
                    <a:pt x="11" y="767"/>
                    <a:pt x="41" y="771"/>
                  </a:cubicBezTo>
                  <a:cubicBezTo>
                    <a:pt x="71" y="776"/>
                    <a:pt x="147" y="779"/>
                    <a:pt x="147" y="779"/>
                  </a:cubicBezTo>
                  <a:cubicBezTo>
                    <a:pt x="221" y="698"/>
                    <a:pt x="221" y="698"/>
                    <a:pt x="221" y="698"/>
                  </a:cubicBezTo>
                  <a:lnTo>
                    <a:pt x="820" y="48"/>
                  </a:lnTo>
                  <a:close/>
                </a:path>
              </a:pathLst>
            </a:custGeom>
            <a:solidFill>
              <a:srgbClr val="FBCA4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1" name="Freeform 59"/>
            <p:cNvSpPr/>
            <p:nvPr>
              <p:custDataLst>
                <p:tags r:id="rId14"/>
              </p:custDataLst>
            </p:nvPr>
          </p:nvSpPr>
          <p:spPr bwMode="auto">
            <a:xfrm>
              <a:off x="7951788" y="4360863"/>
              <a:ext cx="166688" cy="1212850"/>
            </a:xfrm>
            <a:custGeom>
              <a:avLst/>
              <a:gdLst>
                <a:gd name="T0" fmla="*/ 0 w 105"/>
                <a:gd name="T1" fmla="*/ 21 h 763"/>
                <a:gd name="T2" fmla="*/ 0 w 105"/>
                <a:gd name="T3" fmla="*/ 757 h 763"/>
                <a:gd name="T4" fmla="*/ 96 w 105"/>
                <a:gd name="T5" fmla="*/ 763 h 763"/>
                <a:gd name="T6" fmla="*/ 105 w 105"/>
                <a:gd name="T7" fmla="*/ 753 h 763"/>
                <a:gd name="T8" fmla="*/ 105 w 105"/>
                <a:gd name="T9" fmla="*/ 21 h 763"/>
                <a:gd name="T10" fmla="*/ 101 w 105"/>
                <a:gd name="T11" fmla="*/ 2 h 763"/>
                <a:gd name="T12" fmla="*/ 4 w 105"/>
                <a:gd name="T13" fmla="*/ 0 h 763"/>
                <a:gd name="T14" fmla="*/ 0 w 105"/>
                <a:gd name="T15" fmla="*/ 21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3">
                  <a:moveTo>
                    <a:pt x="0" y="21"/>
                  </a:moveTo>
                  <a:cubicBezTo>
                    <a:pt x="0" y="757"/>
                    <a:pt x="0" y="757"/>
                    <a:pt x="0" y="757"/>
                  </a:cubicBezTo>
                  <a:cubicBezTo>
                    <a:pt x="34" y="761"/>
                    <a:pt x="96" y="763"/>
                    <a:pt x="96" y="763"/>
                  </a:cubicBezTo>
                  <a:cubicBezTo>
                    <a:pt x="105" y="753"/>
                    <a:pt x="105" y="753"/>
                    <a:pt x="105" y="753"/>
                  </a:cubicBezTo>
                  <a:cubicBezTo>
                    <a:pt x="105" y="21"/>
                    <a:pt x="105" y="21"/>
                    <a:pt x="105" y="21"/>
                  </a:cubicBezTo>
                  <a:cubicBezTo>
                    <a:pt x="105" y="14"/>
                    <a:pt x="104" y="8"/>
                    <a:pt x="101" y="2"/>
                  </a:cubicBezTo>
                  <a:cubicBezTo>
                    <a:pt x="4" y="0"/>
                    <a:pt x="4" y="0"/>
                    <a:pt x="4" y="0"/>
                  </a:cubicBezTo>
                  <a:cubicBezTo>
                    <a:pt x="2" y="7"/>
                    <a:pt x="0" y="14"/>
                    <a:pt x="0" y="21"/>
                  </a:cubicBezTo>
                  <a:close/>
                </a:path>
              </a:pathLst>
            </a:custGeom>
            <a:solidFill>
              <a:srgbClr val="F4B40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2" name="Freeform 60"/>
            <p:cNvSpPr/>
            <p:nvPr>
              <p:custDataLst>
                <p:tags r:id="rId15"/>
              </p:custDataLst>
            </p:nvPr>
          </p:nvSpPr>
          <p:spPr bwMode="auto">
            <a:xfrm>
              <a:off x="7951788" y="5489575"/>
              <a:ext cx="152400" cy="84137"/>
            </a:xfrm>
            <a:custGeom>
              <a:avLst/>
              <a:gdLst>
                <a:gd name="T0" fmla="*/ 96 w 96"/>
                <a:gd name="T1" fmla="*/ 53 h 53"/>
                <a:gd name="T2" fmla="*/ 96 w 96"/>
                <a:gd name="T3" fmla="*/ 53 h 53"/>
                <a:gd name="T4" fmla="*/ 96 w 96"/>
                <a:gd name="T5" fmla="*/ 53 h 53"/>
                <a:gd name="T6" fmla="*/ 43 w 96"/>
                <a:gd name="T7" fmla="*/ 0 h 53"/>
                <a:gd name="T8" fmla="*/ 0 w 96"/>
                <a:gd name="T9" fmla="*/ 47 h 53"/>
                <a:gd name="T10" fmla="*/ 0 w 96"/>
                <a:gd name="T11" fmla="*/ 47 h 53"/>
                <a:gd name="T12" fmla="*/ 96 w 9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96" h="53">
                  <a:moveTo>
                    <a:pt x="96" y="53"/>
                  </a:moveTo>
                  <a:cubicBezTo>
                    <a:pt x="96" y="53"/>
                    <a:pt x="96" y="53"/>
                    <a:pt x="96" y="53"/>
                  </a:cubicBezTo>
                  <a:cubicBezTo>
                    <a:pt x="96" y="53"/>
                    <a:pt x="96" y="53"/>
                    <a:pt x="96" y="53"/>
                  </a:cubicBezTo>
                  <a:cubicBezTo>
                    <a:pt x="43" y="0"/>
                    <a:pt x="43" y="0"/>
                    <a:pt x="43" y="0"/>
                  </a:cubicBezTo>
                  <a:cubicBezTo>
                    <a:pt x="43" y="0"/>
                    <a:pt x="39" y="37"/>
                    <a:pt x="0" y="47"/>
                  </a:cubicBezTo>
                  <a:cubicBezTo>
                    <a:pt x="0" y="47"/>
                    <a:pt x="0" y="47"/>
                    <a:pt x="0" y="47"/>
                  </a:cubicBezTo>
                  <a:cubicBezTo>
                    <a:pt x="34" y="51"/>
                    <a:pt x="96" y="53"/>
                    <a:pt x="96" y="5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3" name="Freeform 61"/>
            <p:cNvSpPr/>
            <p:nvPr>
              <p:custDataLst>
                <p:tags r:id="rId16"/>
              </p:custDataLst>
            </p:nvPr>
          </p:nvSpPr>
          <p:spPr bwMode="auto">
            <a:xfrm>
              <a:off x="7653338" y="4129088"/>
              <a:ext cx="776288" cy="1058862"/>
            </a:xfrm>
            <a:custGeom>
              <a:avLst/>
              <a:gdLst>
                <a:gd name="T0" fmla="*/ 137 w 489"/>
                <a:gd name="T1" fmla="*/ 3 h 667"/>
                <a:gd name="T2" fmla="*/ 483 w 489"/>
                <a:gd name="T3" fmla="*/ 0 h 667"/>
                <a:gd name="T4" fmla="*/ 489 w 489"/>
                <a:gd name="T5" fmla="*/ 662 h 667"/>
                <a:gd name="T6" fmla="*/ 3 w 489"/>
                <a:gd name="T7" fmla="*/ 667 h 667"/>
                <a:gd name="T8" fmla="*/ 0 w 489"/>
                <a:gd name="T9" fmla="*/ 140 h 667"/>
                <a:gd name="T10" fmla="*/ 137 w 489"/>
                <a:gd name="T11" fmla="*/ 3 h 667"/>
              </a:gdLst>
              <a:ahLst/>
              <a:cxnLst>
                <a:cxn ang="0">
                  <a:pos x="T0" y="T1"/>
                </a:cxn>
                <a:cxn ang="0">
                  <a:pos x="T2" y="T3"/>
                </a:cxn>
                <a:cxn ang="0">
                  <a:pos x="T4" y="T5"/>
                </a:cxn>
                <a:cxn ang="0">
                  <a:pos x="T6" y="T7"/>
                </a:cxn>
                <a:cxn ang="0">
                  <a:pos x="T8" y="T9"/>
                </a:cxn>
                <a:cxn ang="0">
                  <a:pos x="T10" y="T11"/>
                </a:cxn>
              </a:cxnLst>
              <a:rect l="0" t="0" r="r" b="b"/>
              <a:pathLst>
                <a:path w="489" h="667">
                  <a:moveTo>
                    <a:pt x="137" y="3"/>
                  </a:moveTo>
                  <a:lnTo>
                    <a:pt x="483" y="0"/>
                  </a:lnTo>
                  <a:lnTo>
                    <a:pt x="489" y="662"/>
                  </a:lnTo>
                  <a:lnTo>
                    <a:pt x="3" y="667"/>
                  </a:lnTo>
                  <a:lnTo>
                    <a:pt x="0" y="140"/>
                  </a:lnTo>
                  <a:lnTo>
                    <a:pt x="137" y="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4" name="Freeform 62"/>
            <p:cNvSpPr/>
            <p:nvPr>
              <p:custDataLst>
                <p:tags r:id="rId17"/>
              </p:custDataLst>
            </p:nvPr>
          </p:nvSpPr>
          <p:spPr bwMode="auto">
            <a:xfrm>
              <a:off x="7653338" y="4132263"/>
              <a:ext cx="223838" cy="219075"/>
            </a:xfrm>
            <a:custGeom>
              <a:avLst/>
              <a:gdLst>
                <a:gd name="T0" fmla="*/ 140 w 141"/>
                <a:gd name="T1" fmla="*/ 138 h 138"/>
                <a:gd name="T2" fmla="*/ 0 w 141"/>
                <a:gd name="T3" fmla="*/ 138 h 138"/>
                <a:gd name="T4" fmla="*/ 141 w 141"/>
                <a:gd name="T5" fmla="*/ 0 h 138"/>
                <a:gd name="T6" fmla="*/ 140 w 141"/>
                <a:gd name="T7" fmla="*/ 138 h 138"/>
              </a:gdLst>
              <a:ahLst/>
              <a:cxnLst>
                <a:cxn ang="0">
                  <a:pos x="T0" y="T1"/>
                </a:cxn>
                <a:cxn ang="0">
                  <a:pos x="T2" y="T3"/>
                </a:cxn>
                <a:cxn ang="0">
                  <a:pos x="T4" y="T5"/>
                </a:cxn>
                <a:cxn ang="0">
                  <a:pos x="T6" y="T7"/>
                </a:cxn>
              </a:cxnLst>
              <a:rect l="0" t="0" r="r" b="b"/>
              <a:pathLst>
                <a:path w="141" h="138">
                  <a:moveTo>
                    <a:pt x="140" y="138"/>
                  </a:moveTo>
                  <a:lnTo>
                    <a:pt x="0" y="138"/>
                  </a:lnTo>
                  <a:lnTo>
                    <a:pt x="141" y="0"/>
                  </a:lnTo>
                  <a:lnTo>
                    <a:pt x="140" y="138"/>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5" name="Freeform 63"/>
            <p:cNvSpPr/>
            <p:nvPr>
              <p:custDataLst>
                <p:tags r:id="rId18"/>
              </p:custDataLst>
            </p:nvPr>
          </p:nvSpPr>
          <p:spPr bwMode="auto">
            <a:xfrm>
              <a:off x="7653338" y="4351338"/>
              <a:ext cx="222250" cy="215900"/>
            </a:xfrm>
            <a:custGeom>
              <a:avLst/>
              <a:gdLst>
                <a:gd name="T0" fmla="*/ 0 w 140"/>
                <a:gd name="T1" fmla="*/ 136 h 136"/>
                <a:gd name="T2" fmla="*/ 140 w 140"/>
                <a:gd name="T3" fmla="*/ 0 h 136"/>
                <a:gd name="T4" fmla="*/ 0 w 140"/>
                <a:gd name="T5" fmla="*/ 0 h 136"/>
                <a:gd name="T6" fmla="*/ 0 w 140"/>
                <a:gd name="T7" fmla="*/ 136 h 136"/>
              </a:gdLst>
              <a:ahLst/>
              <a:cxnLst>
                <a:cxn ang="0">
                  <a:pos x="T0" y="T1"/>
                </a:cxn>
                <a:cxn ang="0">
                  <a:pos x="T2" y="T3"/>
                </a:cxn>
                <a:cxn ang="0">
                  <a:pos x="T4" y="T5"/>
                </a:cxn>
                <a:cxn ang="0">
                  <a:pos x="T6" y="T7"/>
                </a:cxn>
              </a:cxnLst>
              <a:rect l="0" t="0" r="r" b="b"/>
              <a:pathLst>
                <a:path w="140" h="136">
                  <a:moveTo>
                    <a:pt x="0" y="136"/>
                  </a:moveTo>
                  <a:lnTo>
                    <a:pt x="140" y="0"/>
                  </a:lnTo>
                  <a:lnTo>
                    <a:pt x="0" y="0"/>
                  </a:lnTo>
                  <a:lnTo>
                    <a:pt x="0" y="136"/>
                  </a:lnTo>
                  <a:close/>
                </a:path>
              </a:pathLst>
            </a:custGeom>
            <a:solidFill>
              <a:srgbClr val="0E9D5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6" name="Freeform 64"/>
            <p:cNvSpPr/>
            <p:nvPr>
              <p:custDataLst>
                <p:tags r:id="rId19"/>
              </p:custDataLst>
            </p:nvPr>
          </p:nvSpPr>
          <p:spPr bwMode="auto">
            <a:xfrm>
              <a:off x="7808913" y="4535488"/>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7" name="Freeform 65"/>
            <p:cNvSpPr/>
            <p:nvPr>
              <p:custDataLst>
                <p:tags r:id="rId20"/>
              </p:custDataLst>
            </p:nvPr>
          </p:nvSpPr>
          <p:spPr bwMode="auto">
            <a:xfrm>
              <a:off x="7810500" y="4699000"/>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8" name="Freeform 66"/>
            <p:cNvSpPr/>
            <p:nvPr>
              <p:custDataLst>
                <p:tags r:id="rId21"/>
              </p:custDataLst>
            </p:nvPr>
          </p:nvSpPr>
          <p:spPr bwMode="auto">
            <a:xfrm>
              <a:off x="7812088" y="4862513"/>
              <a:ext cx="457200" cy="82550"/>
            </a:xfrm>
            <a:custGeom>
              <a:avLst/>
              <a:gdLst>
                <a:gd name="T0" fmla="*/ 288 w 288"/>
                <a:gd name="T1" fmla="*/ 49 h 52"/>
                <a:gd name="T2" fmla="*/ 1 w 288"/>
                <a:gd name="T3" fmla="*/ 52 h 52"/>
                <a:gd name="T4" fmla="*/ 0 w 288"/>
                <a:gd name="T5" fmla="*/ 3 h 52"/>
                <a:gd name="T6" fmla="*/ 288 w 288"/>
                <a:gd name="T7" fmla="*/ 0 h 52"/>
                <a:gd name="T8" fmla="*/ 288 w 288"/>
                <a:gd name="T9" fmla="*/ 49 h 52"/>
              </a:gdLst>
              <a:ahLst/>
              <a:cxnLst>
                <a:cxn ang="0">
                  <a:pos x="T0" y="T1"/>
                </a:cxn>
                <a:cxn ang="0">
                  <a:pos x="T2" y="T3"/>
                </a:cxn>
                <a:cxn ang="0">
                  <a:pos x="T4" y="T5"/>
                </a:cxn>
                <a:cxn ang="0">
                  <a:pos x="T6" y="T7"/>
                </a:cxn>
                <a:cxn ang="0">
                  <a:pos x="T8" y="T9"/>
                </a:cxn>
              </a:cxnLst>
              <a:rect l="0" t="0" r="r" b="b"/>
              <a:pathLst>
                <a:path w="288" h="52">
                  <a:moveTo>
                    <a:pt x="288" y="49"/>
                  </a:moveTo>
                  <a:lnTo>
                    <a:pt x="1" y="52"/>
                  </a:lnTo>
                  <a:lnTo>
                    <a:pt x="0" y="3"/>
                  </a:lnTo>
                  <a:lnTo>
                    <a:pt x="288" y="0"/>
                  </a:lnTo>
                  <a:lnTo>
                    <a:pt x="288" y="49"/>
                  </a:lnTo>
                  <a:close/>
                </a:path>
              </a:pathLst>
            </a:custGeom>
            <a:solidFill>
              <a:srgbClr val="7ACFA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69" name="Freeform 67"/>
            <p:cNvSpPr/>
            <p:nvPr>
              <p:custDataLst>
                <p:tags r:id="rId22"/>
              </p:custDataLst>
            </p:nvPr>
          </p:nvSpPr>
          <p:spPr bwMode="auto">
            <a:xfrm>
              <a:off x="8020050" y="4408488"/>
              <a:ext cx="1833563" cy="1165225"/>
            </a:xfrm>
            <a:custGeom>
              <a:avLst/>
              <a:gdLst>
                <a:gd name="T0" fmla="*/ 1107 w 1155"/>
                <a:gd name="T1" fmla="*/ 733 h 733"/>
                <a:gd name="T2" fmla="*/ 48 w 1155"/>
                <a:gd name="T3" fmla="*/ 733 h 733"/>
                <a:gd name="T4" fmla="*/ 0 w 1155"/>
                <a:gd name="T5" fmla="*/ 685 h 733"/>
                <a:gd name="T6" fmla="*/ 0 w 1155"/>
                <a:gd name="T7" fmla="*/ 48 h 733"/>
                <a:gd name="T8" fmla="*/ 48 w 1155"/>
                <a:gd name="T9" fmla="*/ 0 h 733"/>
                <a:gd name="T10" fmla="*/ 1107 w 1155"/>
                <a:gd name="T11" fmla="*/ 0 h 733"/>
                <a:gd name="T12" fmla="*/ 1155 w 1155"/>
                <a:gd name="T13" fmla="*/ 48 h 733"/>
                <a:gd name="T14" fmla="*/ 1155 w 1155"/>
                <a:gd name="T15" fmla="*/ 685 h 733"/>
                <a:gd name="T16" fmla="*/ 1107 w 1155"/>
                <a:gd name="T1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5" h="733">
                  <a:moveTo>
                    <a:pt x="1107" y="733"/>
                  </a:moveTo>
                  <a:cubicBezTo>
                    <a:pt x="48" y="733"/>
                    <a:pt x="48" y="733"/>
                    <a:pt x="48" y="733"/>
                  </a:cubicBezTo>
                  <a:cubicBezTo>
                    <a:pt x="22" y="733"/>
                    <a:pt x="0" y="711"/>
                    <a:pt x="0" y="685"/>
                  </a:cubicBezTo>
                  <a:cubicBezTo>
                    <a:pt x="0" y="48"/>
                    <a:pt x="0" y="48"/>
                    <a:pt x="0" y="48"/>
                  </a:cubicBezTo>
                  <a:cubicBezTo>
                    <a:pt x="0" y="21"/>
                    <a:pt x="22" y="0"/>
                    <a:pt x="48" y="0"/>
                  </a:cubicBezTo>
                  <a:cubicBezTo>
                    <a:pt x="1107" y="0"/>
                    <a:pt x="1107" y="0"/>
                    <a:pt x="1107" y="0"/>
                  </a:cubicBezTo>
                  <a:cubicBezTo>
                    <a:pt x="1133" y="0"/>
                    <a:pt x="1155" y="21"/>
                    <a:pt x="1155" y="48"/>
                  </a:cubicBezTo>
                  <a:cubicBezTo>
                    <a:pt x="1155" y="685"/>
                    <a:pt x="1155" y="685"/>
                    <a:pt x="1155" y="685"/>
                  </a:cubicBezTo>
                  <a:cubicBezTo>
                    <a:pt x="1155" y="711"/>
                    <a:pt x="1133" y="733"/>
                    <a:pt x="1107" y="733"/>
                  </a:cubicBezTo>
                  <a:close/>
                </a:path>
              </a:pathLst>
            </a:custGeom>
            <a:solidFill>
              <a:srgbClr val="FFE0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0" name="Rectangle 68"/>
            <p:cNvSpPr>
              <a:spLocks noChangeArrowheads="1"/>
            </p:cNvSpPr>
            <p:nvPr>
              <p:custDataLst>
                <p:tags r:id="rId23"/>
              </p:custDataLst>
            </p:nvPr>
          </p:nvSpPr>
          <p:spPr bwMode="auto">
            <a:xfrm>
              <a:off x="8020050" y="5280025"/>
              <a:ext cx="1833563" cy="38100"/>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1" name="Rectangle 69"/>
            <p:cNvSpPr>
              <a:spLocks noChangeArrowheads="1"/>
            </p:cNvSpPr>
            <p:nvPr>
              <p:custDataLst>
                <p:tags r:id="rId24"/>
              </p:custDataLst>
            </p:nvPr>
          </p:nvSpPr>
          <p:spPr bwMode="auto">
            <a:xfrm>
              <a:off x="8020050" y="5356225"/>
              <a:ext cx="1833563" cy="39687"/>
            </a:xfrm>
            <a:prstGeom prst="rect">
              <a:avLst/>
            </a:prstGeom>
            <a:solidFill>
              <a:srgbClr val="FACA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2" name="Freeform 70"/>
            <p:cNvSpPr>
              <a:spLocks noEditPoints="1"/>
            </p:cNvSpPr>
            <p:nvPr>
              <p:custDataLst>
                <p:tags r:id="rId25"/>
              </p:custDataLst>
            </p:nvPr>
          </p:nvSpPr>
          <p:spPr bwMode="auto">
            <a:xfrm>
              <a:off x="7370763" y="2262188"/>
              <a:ext cx="328613" cy="328612"/>
            </a:xfrm>
            <a:custGeom>
              <a:avLst/>
              <a:gdLst>
                <a:gd name="T0" fmla="*/ 207 w 207"/>
                <a:gd name="T1" fmla="*/ 182 h 207"/>
                <a:gd name="T2" fmla="*/ 179 w 207"/>
                <a:gd name="T3" fmla="*/ 154 h 207"/>
                <a:gd name="T4" fmla="*/ 59 w 207"/>
                <a:gd name="T5" fmla="*/ 149 h 207"/>
                <a:gd name="T6" fmla="*/ 53 w 207"/>
                <a:gd name="T7" fmla="*/ 28 h 207"/>
                <a:gd name="T8" fmla="*/ 26 w 207"/>
                <a:gd name="T9" fmla="*/ 1 h 207"/>
                <a:gd name="T10" fmla="*/ 1 w 207"/>
                <a:gd name="T11" fmla="*/ 26 h 207"/>
                <a:gd name="T12" fmla="*/ 7 w 207"/>
                <a:gd name="T13" fmla="*/ 172 h 207"/>
                <a:gd name="T14" fmla="*/ 35 w 207"/>
                <a:gd name="T15" fmla="*/ 201 h 207"/>
                <a:gd name="T16" fmla="*/ 181 w 207"/>
                <a:gd name="T17" fmla="*/ 207 h 207"/>
                <a:gd name="T18" fmla="*/ 207 w 207"/>
                <a:gd name="T19" fmla="*/ 182 h 207"/>
                <a:gd name="T20" fmla="*/ 207 w 207"/>
                <a:gd name="T21" fmla="*/ 182 h 207"/>
                <a:gd name="T22" fmla="*/ 207 w 207"/>
                <a:gd name="T23" fmla="*/ 18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207" y="182"/>
                  </a:moveTo>
                  <a:cubicBezTo>
                    <a:pt x="206" y="167"/>
                    <a:pt x="194" y="155"/>
                    <a:pt x="179" y="154"/>
                  </a:cubicBezTo>
                  <a:cubicBezTo>
                    <a:pt x="59" y="149"/>
                    <a:pt x="59" y="149"/>
                    <a:pt x="59" y="149"/>
                  </a:cubicBezTo>
                  <a:cubicBezTo>
                    <a:pt x="53" y="28"/>
                    <a:pt x="53" y="28"/>
                    <a:pt x="53" y="28"/>
                  </a:cubicBezTo>
                  <a:cubicBezTo>
                    <a:pt x="53" y="14"/>
                    <a:pt x="41" y="1"/>
                    <a:pt x="26" y="1"/>
                  </a:cubicBezTo>
                  <a:cubicBezTo>
                    <a:pt x="11" y="0"/>
                    <a:pt x="0" y="11"/>
                    <a:pt x="1" y="26"/>
                  </a:cubicBezTo>
                  <a:cubicBezTo>
                    <a:pt x="7" y="172"/>
                    <a:pt x="7" y="172"/>
                    <a:pt x="7" y="172"/>
                  </a:cubicBezTo>
                  <a:cubicBezTo>
                    <a:pt x="8" y="187"/>
                    <a:pt x="20" y="199"/>
                    <a:pt x="35" y="201"/>
                  </a:cubicBezTo>
                  <a:cubicBezTo>
                    <a:pt x="181" y="207"/>
                    <a:pt x="181" y="207"/>
                    <a:pt x="181" y="207"/>
                  </a:cubicBezTo>
                  <a:cubicBezTo>
                    <a:pt x="196" y="207"/>
                    <a:pt x="207" y="196"/>
                    <a:pt x="207" y="182"/>
                  </a:cubicBezTo>
                  <a:close/>
                  <a:moveTo>
                    <a:pt x="207" y="182"/>
                  </a:moveTo>
                  <a:cubicBezTo>
                    <a:pt x="207" y="182"/>
                    <a:pt x="207" y="182"/>
                    <a:pt x="207" y="182"/>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3" name="Freeform 71"/>
            <p:cNvSpPr>
              <a:spLocks noEditPoints="1"/>
            </p:cNvSpPr>
            <p:nvPr>
              <p:custDataLst>
                <p:tags r:id="rId26"/>
              </p:custDataLst>
            </p:nvPr>
          </p:nvSpPr>
          <p:spPr bwMode="auto">
            <a:xfrm>
              <a:off x="6572250" y="2189163"/>
              <a:ext cx="1227138" cy="1225550"/>
            </a:xfrm>
            <a:custGeom>
              <a:avLst/>
              <a:gdLst>
                <a:gd name="T0" fmla="*/ 761 w 773"/>
                <a:gd name="T1" fmla="*/ 409 h 771"/>
                <a:gd name="T2" fmla="*/ 365 w 773"/>
                <a:gd name="T3" fmla="*/ 13 h 771"/>
                <a:gd name="T4" fmla="*/ 321 w 773"/>
                <a:gd name="T5" fmla="*/ 13 h 771"/>
                <a:gd name="T6" fmla="*/ 12 w 773"/>
                <a:gd name="T7" fmla="*/ 321 h 771"/>
                <a:gd name="T8" fmla="*/ 12 w 773"/>
                <a:gd name="T9" fmla="*/ 365 h 771"/>
                <a:gd name="T10" fmla="*/ 408 w 773"/>
                <a:gd name="T11" fmla="*/ 762 h 771"/>
                <a:gd name="T12" fmla="*/ 430 w 773"/>
                <a:gd name="T13" fmla="*/ 771 h 771"/>
                <a:gd name="T14" fmla="*/ 452 w 773"/>
                <a:gd name="T15" fmla="*/ 762 h 771"/>
                <a:gd name="T16" fmla="*/ 761 w 773"/>
                <a:gd name="T17" fmla="*/ 453 h 771"/>
                <a:gd name="T18" fmla="*/ 761 w 773"/>
                <a:gd name="T19" fmla="*/ 409 h 771"/>
                <a:gd name="T20" fmla="*/ 381 w 773"/>
                <a:gd name="T21" fmla="*/ 620 h 771"/>
                <a:gd name="T22" fmla="*/ 337 w 773"/>
                <a:gd name="T23" fmla="*/ 620 h 771"/>
                <a:gd name="T24" fmla="*/ 82 w 773"/>
                <a:gd name="T25" fmla="*/ 365 h 771"/>
                <a:gd name="T26" fmla="*/ 82 w 773"/>
                <a:gd name="T27" fmla="*/ 321 h 771"/>
                <a:gd name="T28" fmla="*/ 320 w 773"/>
                <a:gd name="T29" fmla="*/ 83 h 771"/>
                <a:gd name="T30" fmla="*/ 364 w 773"/>
                <a:gd name="T31" fmla="*/ 83 h 771"/>
                <a:gd name="T32" fmla="*/ 619 w 773"/>
                <a:gd name="T33" fmla="*/ 338 h 771"/>
                <a:gd name="T34" fmla="*/ 619 w 773"/>
                <a:gd name="T35" fmla="*/ 382 h 771"/>
                <a:gd name="T36" fmla="*/ 381 w 773"/>
                <a:gd name="T37" fmla="*/ 620 h 771"/>
                <a:gd name="T38" fmla="*/ 381 w 773"/>
                <a:gd name="T39" fmla="*/ 620 h 771"/>
                <a:gd name="T40" fmla="*/ 381 w 773"/>
                <a:gd name="T41" fmla="*/ 62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3" h="771">
                  <a:moveTo>
                    <a:pt x="761" y="409"/>
                  </a:moveTo>
                  <a:cubicBezTo>
                    <a:pt x="365" y="13"/>
                    <a:pt x="365" y="13"/>
                    <a:pt x="365" y="13"/>
                  </a:cubicBezTo>
                  <a:cubicBezTo>
                    <a:pt x="352" y="0"/>
                    <a:pt x="333" y="0"/>
                    <a:pt x="321" y="13"/>
                  </a:cubicBezTo>
                  <a:cubicBezTo>
                    <a:pt x="12" y="321"/>
                    <a:pt x="12" y="321"/>
                    <a:pt x="12" y="321"/>
                  </a:cubicBezTo>
                  <a:cubicBezTo>
                    <a:pt x="0" y="333"/>
                    <a:pt x="0" y="353"/>
                    <a:pt x="12" y="365"/>
                  </a:cubicBezTo>
                  <a:cubicBezTo>
                    <a:pt x="408" y="762"/>
                    <a:pt x="408" y="762"/>
                    <a:pt x="408" y="762"/>
                  </a:cubicBezTo>
                  <a:cubicBezTo>
                    <a:pt x="414" y="767"/>
                    <a:pt x="422" y="771"/>
                    <a:pt x="430" y="771"/>
                  </a:cubicBezTo>
                  <a:cubicBezTo>
                    <a:pt x="439" y="771"/>
                    <a:pt x="446" y="767"/>
                    <a:pt x="452" y="762"/>
                  </a:cubicBezTo>
                  <a:cubicBezTo>
                    <a:pt x="761" y="453"/>
                    <a:pt x="761" y="453"/>
                    <a:pt x="761" y="453"/>
                  </a:cubicBezTo>
                  <a:cubicBezTo>
                    <a:pt x="773" y="441"/>
                    <a:pt x="773" y="421"/>
                    <a:pt x="761" y="409"/>
                  </a:cubicBezTo>
                  <a:close/>
                  <a:moveTo>
                    <a:pt x="381" y="620"/>
                  </a:moveTo>
                  <a:cubicBezTo>
                    <a:pt x="369" y="632"/>
                    <a:pt x="349" y="632"/>
                    <a:pt x="337" y="620"/>
                  </a:cubicBezTo>
                  <a:cubicBezTo>
                    <a:pt x="82" y="365"/>
                    <a:pt x="82" y="365"/>
                    <a:pt x="82" y="365"/>
                  </a:cubicBezTo>
                  <a:cubicBezTo>
                    <a:pt x="70" y="353"/>
                    <a:pt x="70" y="333"/>
                    <a:pt x="82" y="321"/>
                  </a:cubicBezTo>
                  <a:cubicBezTo>
                    <a:pt x="320" y="83"/>
                    <a:pt x="320" y="83"/>
                    <a:pt x="320" y="83"/>
                  </a:cubicBezTo>
                  <a:cubicBezTo>
                    <a:pt x="332" y="71"/>
                    <a:pt x="352" y="71"/>
                    <a:pt x="364" y="83"/>
                  </a:cubicBezTo>
                  <a:cubicBezTo>
                    <a:pt x="619" y="338"/>
                    <a:pt x="619" y="338"/>
                    <a:pt x="619" y="338"/>
                  </a:cubicBezTo>
                  <a:cubicBezTo>
                    <a:pt x="631" y="350"/>
                    <a:pt x="631" y="370"/>
                    <a:pt x="619" y="382"/>
                  </a:cubicBezTo>
                  <a:lnTo>
                    <a:pt x="381" y="620"/>
                  </a:lnTo>
                  <a:close/>
                  <a:moveTo>
                    <a:pt x="381" y="620"/>
                  </a:moveTo>
                  <a:cubicBezTo>
                    <a:pt x="381" y="620"/>
                    <a:pt x="381" y="620"/>
                    <a:pt x="381" y="620"/>
                  </a:cubicBezTo>
                </a:path>
              </a:pathLst>
            </a:custGeom>
            <a:solidFill>
              <a:srgbClr val="2674F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4" name="Freeform 72"/>
            <p:cNvSpPr>
              <a:spLocks noEditPoints="1"/>
            </p:cNvSpPr>
            <p:nvPr>
              <p:custDataLst>
                <p:tags r:id="rId27"/>
              </p:custDataLst>
            </p:nvPr>
          </p:nvSpPr>
          <p:spPr bwMode="auto">
            <a:xfrm>
              <a:off x="7604125" y="2832100"/>
              <a:ext cx="84138" cy="84137"/>
            </a:xfrm>
            <a:custGeom>
              <a:avLst/>
              <a:gdLst>
                <a:gd name="T0" fmla="*/ 9 w 53"/>
                <a:gd name="T1" fmla="*/ 9 h 53"/>
                <a:gd name="T2" fmla="*/ 2 w 53"/>
                <a:gd name="T3" fmla="*/ 33 h 53"/>
                <a:gd name="T4" fmla="*/ 20 w 53"/>
                <a:gd name="T5" fmla="*/ 51 h 53"/>
                <a:gd name="T6" fmla="*/ 44 w 53"/>
                <a:gd name="T7" fmla="*/ 44 h 53"/>
                <a:gd name="T8" fmla="*/ 51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3" y="15"/>
                    <a:pt x="0" y="24"/>
                    <a:pt x="2" y="33"/>
                  </a:cubicBezTo>
                  <a:cubicBezTo>
                    <a:pt x="5" y="42"/>
                    <a:pt x="11" y="48"/>
                    <a:pt x="20" y="51"/>
                  </a:cubicBezTo>
                  <a:cubicBezTo>
                    <a:pt x="29" y="53"/>
                    <a:pt x="38" y="50"/>
                    <a:pt x="44" y="44"/>
                  </a:cubicBezTo>
                  <a:cubicBezTo>
                    <a:pt x="50" y="38"/>
                    <a:pt x="53" y="29"/>
                    <a:pt x="51" y="20"/>
                  </a:cubicBezTo>
                  <a:cubicBezTo>
                    <a:pt x="48" y="11"/>
                    <a:pt x="42"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5" name="Freeform 73"/>
            <p:cNvSpPr>
              <a:spLocks noEditPoints="1"/>
            </p:cNvSpPr>
            <p:nvPr>
              <p:custDataLst>
                <p:tags r:id="rId28"/>
              </p:custDataLst>
            </p:nvPr>
          </p:nvSpPr>
          <p:spPr bwMode="auto">
            <a:xfrm>
              <a:off x="7491413" y="2944813"/>
              <a:ext cx="84138" cy="84137"/>
            </a:xfrm>
            <a:custGeom>
              <a:avLst/>
              <a:gdLst>
                <a:gd name="T0" fmla="*/ 9 w 53"/>
                <a:gd name="T1" fmla="*/ 9 h 53"/>
                <a:gd name="T2" fmla="*/ 2 w 53"/>
                <a:gd name="T3" fmla="*/ 33 h 53"/>
                <a:gd name="T4" fmla="*/ 20 w 53"/>
                <a:gd name="T5" fmla="*/ 51 h 53"/>
                <a:gd name="T6" fmla="*/ 44 w 53"/>
                <a:gd name="T7" fmla="*/ 44 h 53"/>
                <a:gd name="T8" fmla="*/ 50 w 53"/>
                <a:gd name="T9" fmla="*/ 20 h 53"/>
                <a:gd name="T10" fmla="*/ 33 w 53"/>
                <a:gd name="T11" fmla="*/ 2 h 53"/>
                <a:gd name="T12" fmla="*/ 9 w 53"/>
                <a:gd name="T13" fmla="*/ 9 h 53"/>
                <a:gd name="T14" fmla="*/ 9 w 53"/>
                <a:gd name="T15" fmla="*/ 9 h 53"/>
                <a:gd name="T16" fmla="*/ 9 w 53"/>
                <a:gd name="T1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3">
                  <a:moveTo>
                    <a:pt x="9" y="9"/>
                  </a:moveTo>
                  <a:cubicBezTo>
                    <a:pt x="2" y="15"/>
                    <a:pt x="0" y="24"/>
                    <a:pt x="2" y="33"/>
                  </a:cubicBezTo>
                  <a:cubicBezTo>
                    <a:pt x="5" y="42"/>
                    <a:pt x="11" y="48"/>
                    <a:pt x="20" y="51"/>
                  </a:cubicBezTo>
                  <a:cubicBezTo>
                    <a:pt x="28" y="53"/>
                    <a:pt x="38" y="51"/>
                    <a:pt x="44" y="44"/>
                  </a:cubicBezTo>
                  <a:cubicBezTo>
                    <a:pt x="50" y="38"/>
                    <a:pt x="53" y="29"/>
                    <a:pt x="50" y="20"/>
                  </a:cubicBezTo>
                  <a:cubicBezTo>
                    <a:pt x="48" y="12"/>
                    <a:pt x="41" y="5"/>
                    <a:pt x="33" y="2"/>
                  </a:cubicBezTo>
                  <a:cubicBezTo>
                    <a:pt x="24" y="0"/>
                    <a:pt x="15" y="3"/>
                    <a:pt x="9" y="9"/>
                  </a:cubicBezTo>
                  <a:close/>
                  <a:moveTo>
                    <a:pt x="9" y="9"/>
                  </a:moveTo>
                  <a:cubicBezTo>
                    <a:pt x="9" y="9"/>
                    <a:pt x="9" y="9"/>
                    <a:pt x="9" y="9"/>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6" name="Freeform 74"/>
            <p:cNvSpPr>
              <a:spLocks noEditPoints="1"/>
            </p:cNvSpPr>
            <p:nvPr>
              <p:custDataLst>
                <p:tags r:id="rId29"/>
              </p:custDataLst>
            </p:nvPr>
          </p:nvSpPr>
          <p:spPr bwMode="auto">
            <a:xfrm>
              <a:off x="6961188" y="2590800"/>
              <a:ext cx="277813" cy="279400"/>
            </a:xfrm>
            <a:custGeom>
              <a:avLst/>
              <a:gdLst>
                <a:gd name="T0" fmla="*/ 13 w 175"/>
                <a:gd name="T1" fmla="*/ 106 h 175"/>
                <a:gd name="T2" fmla="*/ 105 w 175"/>
                <a:gd name="T3" fmla="*/ 13 h 175"/>
                <a:gd name="T4" fmla="*/ 145 w 175"/>
                <a:gd name="T5" fmla="*/ 23 h 175"/>
                <a:gd name="T6" fmla="*/ 171 w 175"/>
                <a:gd name="T7" fmla="*/ 141 h 175"/>
                <a:gd name="T8" fmla="*/ 142 w 175"/>
                <a:gd name="T9" fmla="*/ 171 h 175"/>
                <a:gd name="T10" fmla="*/ 23 w 175"/>
                <a:gd name="T11" fmla="*/ 146 h 175"/>
                <a:gd name="T12" fmla="*/ 13 w 175"/>
                <a:gd name="T13" fmla="*/ 106 h 175"/>
                <a:gd name="T14" fmla="*/ 13 w 175"/>
                <a:gd name="T15" fmla="*/ 106 h 175"/>
                <a:gd name="T16" fmla="*/ 13 w 175"/>
                <a:gd name="T17" fmla="*/ 10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3" y="106"/>
                  </a:moveTo>
                  <a:cubicBezTo>
                    <a:pt x="105" y="13"/>
                    <a:pt x="105" y="13"/>
                    <a:pt x="105" y="13"/>
                  </a:cubicBezTo>
                  <a:cubicBezTo>
                    <a:pt x="119" y="0"/>
                    <a:pt x="141" y="6"/>
                    <a:pt x="145" y="23"/>
                  </a:cubicBezTo>
                  <a:cubicBezTo>
                    <a:pt x="171" y="141"/>
                    <a:pt x="171" y="141"/>
                    <a:pt x="171" y="141"/>
                  </a:cubicBezTo>
                  <a:cubicBezTo>
                    <a:pt x="175" y="158"/>
                    <a:pt x="159" y="175"/>
                    <a:pt x="142" y="171"/>
                  </a:cubicBezTo>
                  <a:cubicBezTo>
                    <a:pt x="23" y="146"/>
                    <a:pt x="23" y="146"/>
                    <a:pt x="23" y="146"/>
                  </a:cubicBezTo>
                  <a:cubicBezTo>
                    <a:pt x="5" y="142"/>
                    <a:pt x="0" y="119"/>
                    <a:pt x="13" y="106"/>
                  </a:cubicBezTo>
                  <a:close/>
                  <a:moveTo>
                    <a:pt x="13" y="106"/>
                  </a:moveTo>
                  <a:cubicBezTo>
                    <a:pt x="13" y="106"/>
                    <a:pt x="13" y="106"/>
                    <a:pt x="13" y="106"/>
                  </a:cubicBezTo>
                </a:path>
              </a:pathLst>
            </a:custGeom>
            <a:solidFill>
              <a:srgbClr val="FFE41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7" name="Freeform 75"/>
            <p:cNvSpPr/>
            <p:nvPr>
              <p:custDataLst>
                <p:tags r:id="rId30"/>
              </p:custDataLst>
            </p:nvPr>
          </p:nvSpPr>
          <p:spPr bwMode="auto">
            <a:xfrm>
              <a:off x="8096250" y="1639888"/>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8" name="Freeform 76"/>
            <p:cNvSpPr/>
            <p:nvPr>
              <p:custDataLst>
                <p:tags r:id="rId31"/>
              </p:custDataLst>
            </p:nvPr>
          </p:nvSpPr>
          <p:spPr bwMode="auto">
            <a:xfrm>
              <a:off x="8096250" y="1643063"/>
              <a:ext cx="174625" cy="171450"/>
            </a:xfrm>
            <a:custGeom>
              <a:avLst/>
              <a:gdLst>
                <a:gd name="T0" fmla="*/ 110 w 110"/>
                <a:gd name="T1" fmla="*/ 108 h 108"/>
                <a:gd name="T2" fmla="*/ 0 w 110"/>
                <a:gd name="T3" fmla="*/ 108 h 108"/>
                <a:gd name="T4" fmla="*/ 110 w 110"/>
                <a:gd name="T5" fmla="*/ 0 h 108"/>
                <a:gd name="T6" fmla="*/ 110 w 110"/>
                <a:gd name="T7" fmla="*/ 108 h 108"/>
              </a:gdLst>
              <a:ahLst/>
              <a:cxnLst>
                <a:cxn ang="0">
                  <a:pos x="T0" y="T1"/>
                </a:cxn>
                <a:cxn ang="0">
                  <a:pos x="T2" y="T3"/>
                </a:cxn>
                <a:cxn ang="0">
                  <a:pos x="T4" y="T5"/>
                </a:cxn>
                <a:cxn ang="0">
                  <a:pos x="T6" y="T7"/>
                </a:cxn>
              </a:cxnLst>
              <a:rect l="0" t="0" r="r" b="b"/>
              <a:pathLst>
                <a:path w="110" h="108">
                  <a:moveTo>
                    <a:pt x="110" y="108"/>
                  </a:moveTo>
                  <a:lnTo>
                    <a:pt x="0" y="108"/>
                  </a:lnTo>
                  <a:lnTo>
                    <a:pt x="110"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79" name="Freeform 77"/>
            <p:cNvSpPr/>
            <p:nvPr>
              <p:custDataLst>
                <p:tags r:id="rId32"/>
              </p:custDataLst>
            </p:nvPr>
          </p:nvSpPr>
          <p:spPr bwMode="auto">
            <a:xfrm>
              <a:off x="8096250" y="1814513"/>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0" name="Freeform 78"/>
            <p:cNvSpPr/>
            <p:nvPr>
              <p:custDataLst>
                <p:tags r:id="rId33"/>
              </p:custDataLst>
            </p:nvPr>
          </p:nvSpPr>
          <p:spPr bwMode="auto">
            <a:xfrm>
              <a:off x="8218488" y="1957388"/>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1" name="Freeform 79"/>
            <p:cNvSpPr/>
            <p:nvPr>
              <p:custDataLst>
                <p:tags r:id="rId34"/>
              </p:custDataLst>
            </p:nvPr>
          </p:nvSpPr>
          <p:spPr bwMode="auto">
            <a:xfrm>
              <a:off x="8220075" y="208597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2" name="Freeform 80"/>
            <p:cNvSpPr/>
            <p:nvPr>
              <p:custDataLst>
                <p:tags r:id="rId35"/>
              </p:custDataLst>
            </p:nvPr>
          </p:nvSpPr>
          <p:spPr bwMode="auto">
            <a:xfrm>
              <a:off x="8221663" y="221456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3" name="Rectangle 81"/>
            <p:cNvSpPr>
              <a:spLocks noChangeArrowheads="1"/>
            </p:cNvSpPr>
            <p:nvPr>
              <p:custDataLst>
                <p:tags r:id="rId36"/>
              </p:custDataLst>
            </p:nvPr>
          </p:nvSpPr>
          <p:spPr bwMode="auto">
            <a:xfrm>
              <a:off x="8101013" y="1643063"/>
              <a:ext cx="482600" cy="727075"/>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4" name="Freeform 82"/>
            <p:cNvSpPr/>
            <p:nvPr>
              <p:custDataLst>
                <p:tags r:id="rId37"/>
              </p:custDataLst>
            </p:nvPr>
          </p:nvSpPr>
          <p:spPr bwMode="auto">
            <a:xfrm>
              <a:off x="7902575" y="1495425"/>
              <a:ext cx="608013" cy="827087"/>
            </a:xfrm>
            <a:custGeom>
              <a:avLst/>
              <a:gdLst>
                <a:gd name="T0" fmla="*/ 108 w 383"/>
                <a:gd name="T1" fmla="*/ 3 h 521"/>
                <a:gd name="T2" fmla="*/ 378 w 383"/>
                <a:gd name="T3" fmla="*/ 0 h 521"/>
                <a:gd name="T4" fmla="*/ 383 w 383"/>
                <a:gd name="T5" fmla="*/ 518 h 521"/>
                <a:gd name="T6" fmla="*/ 3 w 383"/>
                <a:gd name="T7" fmla="*/ 521 h 521"/>
                <a:gd name="T8" fmla="*/ 0 w 383"/>
                <a:gd name="T9" fmla="*/ 110 h 521"/>
                <a:gd name="T10" fmla="*/ 108 w 383"/>
                <a:gd name="T11" fmla="*/ 3 h 521"/>
              </a:gdLst>
              <a:ahLst/>
              <a:cxnLst>
                <a:cxn ang="0">
                  <a:pos x="T0" y="T1"/>
                </a:cxn>
                <a:cxn ang="0">
                  <a:pos x="T2" y="T3"/>
                </a:cxn>
                <a:cxn ang="0">
                  <a:pos x="T4" y="T5"/>
                </a:cxn>
                <a:cxn ang="0">
                  <a:pos x="T6" y="T7"/>
                </a:cxn>
                <a:cxn ang="0">
                  <a:pos x="T8" y="T9"/>
                </a:cxn>
                <a:cxn ang="0">
                  <a:pos x="T10" y="T11"/>
                </a:cxn>
              </a:cxnLst>
              <a:rect l="0" t="0" r="r" b="b"/>
              <a:pathLst>
                <a:path w="383" h="521">
                  <a:moveTo>
                    <a:pt x="108" y="3"/>
                  </a:moveTo>
                  <a:lnTo>
                    <a:pt x="378" y="0"/>
                  </a:lnTo>
                  <a:lnTo>
                    <a:pt x="383" y="518"/>
                  </a:lnTo>
                  <a:lnTo>
                    <a:pt x="3" y="521"/>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5" name="Freeform 83"/>
            <p:cNvSpPr/>
            <p:nvPr>
              <p:custDataLst>
                <p:tags r:id="rId38"/>
              </p:custDataLst>
            </p:nvPr>
          </p:nvSpPr>
          <p:spPr bwMode="auto">
            <a:xfrm>
              <a:off x="7902575" y="1498600"/>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6" name="Freeform 84"/>
            <p:cNvSpPr/>
            <p:nvPr>
              <p:custDataLst>
                <p:tags r:id="rId39"/>
              </p:custDataLst>
            </p:nvPr>
          </p:nvSpPr>
          <p:spPr bwMode="auto">
            <a:xfrm>
              <a:off x="7902575" y="1670050"/>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7" name="Freeform 85"/>
            <p:cNvSpPr/>
            <p:nvPr>
              <p:custDataLst>
                <p:tags r:id="rId40"/>
              </p:custDataLst>
            </p:nvPr>
          </p:nvSpPr>
          <p:spPr bwMode="auto">
            <a:xfrm>
              <a:off x="8024813" y="1812925"/>
              <a:ext cx="357188" cy="65087"/>
            </a:xfrm>
            <a:custGeom>
              <a:avLst/>
              <a:gdLst>
                <a:gd name="T0" fmla="*/ 225 w 225"/>
                <a:gd name="T1" fmla="*/ 39 h 41"/>
                <a:gd name="T2" fmla="*/ 1 w 225"/>
                <a:gd name="T3" fmla="*/ 41 h 41"/>
                <a:gd name="T4" fmla="*/ 0 w 225"/>
                <a:gd name="T5" fmla="*/ 3 h 41"/>
                <a:gd name="T6" fmla="*/ 225 w 225"/>
                <a:gd name="T7" fmla="*/ 0 h 41"/>
                <a:gd name="T8" fmla="*/ 225 w 225"/>
                <a:gd name="T9" fmla="*/ 39 h 41"/>
              </a:gdLst>
              <a:ahLst/>
              <a:cxnLst>
                <a:cxn ang="0">
                  <a:pos x="T0" y="T1"/>
                </a:cxn>
                <a:cxn ang="0">
                  <a:pos x="T2" y="T3"/>
                </a:cxn>
                <a:cxn ang="0">
                  <a:pos x="T4" y="T5"/>
                </a:cxn>
                <a:cxn ang="0">
                  <a:pos x="T6" y="T7"/>
                </a:cxn>
                <a:cxn ang="0">
                  <a:pos x="T8" y="T9"/>
                </a:cxn>
              </a:cxnLst>
              <a:rect l="0" t="0" r="r" b="b"/>
              <a:pathLst>
                <a:path w="225" h="41">
                  <a:moveTo>
                    <a:pt x="225" y="39"/>
                  </a:moveTo>
                  <a:lnTo>
                    <a:pt x="1" y="41"/>
                  </a:lnTo>
                  <a:lnTo>
                    <a:pt x="0" y="3"/>
                  </a:lnTo>
                  <a:lnTo>
                    <a:pt x="225" y="0"/>
                  </a:lnTo>
                  <a:lnTo>
                    <a:pt x="225" y="39"/>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8" name="Freeform 86"/>
            <p:cNvSpPr/>
            <p:nvPr>
              <p:custDataLst>
                <p:tags r:id="rId41"/>
              </p:custDataLst>
            </p:nvPr>
          </p:nvSpPr>
          <p:spPr bwMode="auto">
            <a:xfrm>
              <a:off x="8026400" y="1941513"/>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89" name="Freeform 87"/>
            <p:cNvSpPr/>
            <p:nvPr>
              <p:custDataLst>
                <p:tags r:id="rId42"/>
              </p:custDataLst>
            </p:nvPr>
          </p:nvSpPr>
          <p:spPr bwMode="auto">
            <a:xfrm>
              <a:off x="8027988" y="2070100"/>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0" name="Rectangle 88"/>
            <p:cNvSpPr>
              <a:spLocks noChangeArrowheads="1"/>
            </p:cNvSpPr>
            <p:nvPr>
              <p:custDataLst>
                <p:tags r:id="rId43"/>
              </p:custDataLst>
            </p:nvPr>
          </p:nvSpPr>
          <p:spPr bwMode="auto">
            <a:xfrm>
              <a:off x="7907338" y="1497013"/>
              <a:ext cx="484188" cy="728662"/>
            </a:xfrm>
            <a:prstGeom prst="rect">
              <a:avLst/>
            </a:prstGeom>
            <a:solidFill>
              <a:srgbClr val="4286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1" name="Freeform 89"/>
            <p:cNvSpPr/>
            <p:nvPr>
              <p:custDataLst>
                <p:tags r:id="rId44"/>
              </p:custDataLst>
            </p:nvPr>
          </p:nvSpPr>
          <p:spPr bwMode="auto">
            <a:xfrm>
              <a:off x="7699375" y="1327150"/>
              <a:ext cx="608013" cy="828675"/>
            </a:xfrm>
            <a:custGeom>
              <a:avLst/>
              <a:gdLst>
                <a:gd name="T0" fmla="*/ 108 w 383"/>
                <a:gd name="T1" fmla="*/ 3 h 522"/>
                <a:gd name="T2" fmla="*/ 378 w 383"/>
                <a:gd name="T3" fmla="*/ 0 h 522"/>
                <a:gd name="T4" fmla="*/ 383 w 383"/>
                <a:gd name="T5" fmla="*/ 518 h 522"/>
                <a:gd name="T6" fmla="*/ 3 w 383"/>
                <a:gd name="T7" fmla="*/ 522 h 522"/>
                <a:gd name="T8" fmla="*/ 0 w 383"/>
                <a:gd name="T9" fmla="*/ 110 h 522"/>
                <a:gd name="T10" fmla="*/ 108 w 383"/>
                <a:gd name="T11" fmla="*/ 3 h 522"/>
              </a:gdLst>
              <a:ahLst/>
              <a:cxnLst>
                <a:cxn ang="0">
                  <a:pos x="T0" y="T1"/>
                </a:cxn>
                <a:cxn ang="0">
                  <a:pos x="T2" y="T3"/>
                </a:cxn>
                <a:cxn ang="0">
                  <a:pos x="T4" y="T5"/>
                </a:cxn>
                <a:cxn ang="0">
                  <a:pos x="T6" y="T7"/>
                </a:cxn>
                <a:cxn ang="0">
                  <a:pos x="T8" y="T9"/>
                </a:cxn>
                <a:cxn ang="0">
                  <a:pos x="T10" y="T11"/>
                </a:cxn>
              </a:cxnLst>
              <a:rect l="0" t="0" r="r" b="b"/>
              <a:pathLst>
                <a:path w="383" h="522">
                  <a:moveTo>
                    <a:pt x="108" y="3"/>
                  </a:moveTo>
                  <a:lnTo>
                    <a:pt x="378" y="0"/>
                  </a:lnTo>
                  <a:lnTo>
                    <a:pt x="383" y="518"/>
                  </a:lnTo>
                  <a:lnTo>
                    <a:pt x="3" y="522"/>
                  </a:lnTo>
                  <a:lnTo>
                    <a:pt x="0" y="110"/>
                  </a:lnTo>
                  <a:lnTo>
                    <a:pt x="108" y="3"/>
                  </a:lnTo>
                  <a:close/>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2" name="Freeform 90"/>
            <p:cNvSpPr/>
            <p:nvPr>
              <p:custDataLst>
                <p:tags r:id="rId45"/>
              </p:custDataLst>
            </p:nvPr>
          </p:nvSpPr>
          <p:spPr bwMode="auto">
            <a:xfrm>
              <a:off x="7699375" y="1330325"/>
              <a:ext cx="176213" cy="171450"/>
            </a:xfrm>
            <a:custGeom>
              <a:avLst/>
              <a:gdLst>
                <a:gd name="T0" fmla="*/ 110 w 111"/>
                <a:gd name="T1" fmla="*/ 108 h 108"/>
                <a:gd name="T2" fmla="*/ 0 w 111"/>
                <a:gd name="T3" fmla="*/ 108 h 108"/>
                <a:gd name="T4" fmla="*/ 111 w 111"/>
                <a:gd name="T5" fmla="*/ 0 h 108"/>
                <a:gd name="T6" fmla="*/ 110 w 111"/>
                <a:gd name="T7" fmla="*/ 108 h 108"/>
              </a:gdLst>
              <a:ahLst/>
              <a:cxnLst>
                <a:cxn ang="0">
                  <a:pos x="T0" y="T1"/>
                </a:cxn>
                <a:cxn ang="0">
                  <a:pos x="T2" y="T3"/>
                </a:cxn>
                <a:cxn ang="0">
                  <a:pos x="T4" y="T5"/>
                </a:cxn>
                <a:cxn ang="0">
                  <a:pos x="T6" y="T7"/>
                </a:cxn>
              </a:cxnLst>
              <a:rect l="0" t="0" r="r" b="b"/>
              <a:pathLst>
                <a:path w="111" h="108">
                  <a:moveTo>
                    <a:pt x="110" y="108"/>
                  </a:moveTo>
                  <a:lnTo>
                    <a:pt x="0" y="108"/>
                  </a:lnTo>
                  <a:lnTo>
                    <a:pt x="111" y="0"/>
                  </a:lnTo>
                  <a:lnTo>
                    <a:pt x="110" y="108"/>
                  </a:lnTo>
                  <a:close/>
                </a:path>
              </a:pathLst>
            </a:custGeom>
            <a:solidFill>
              <a:srgbClr val="9FC3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3" name="Freeform 91"/>
            <p:cNvSpPr/>
            <p:nvPr>
              <p:custDataLst>
                <p:tags r:id="rId46"/>
              </p:custDataLst>
            </p:nvPr>
          </p:nvSpPr>
          <p:spPr bwMode="auto">
            <a:xfrm>
              <a:off x="7699375" y="1501775"/>
              <a:ext cx="174625" cy="168275"/>
            </a:xfrm>
            <a:custGeom>
              <a:avLst/>
              <a:gdLst>
                <a:gd name="T0" fmla="*/ 1 w 110"/>
                <a:gd name="T1" fmla="*/ 106 h 106"/>
                <a:gd name="T2" fmla="*/ 110 w 110"/>
                <a:gd name="T3" fmla="*/ 0 h 106"/>
                <a:gd name="T4" fmla="*/ 0 w 110"/>
                <a:gd name="T5" fmla="*/ 0 h 106"/>
                <a:gd name="T6" fmla="*/ 1 w 110"/>
                <a:gd name="T7" fmla="*/ 106 h 106"/>
              </a:gdLst>
              <a:ahLst/>
              <a:cxnLst>
                <a:cxn ang="0">
                  <a:pos x="T0" y="T1"/>
                </a:cxn>
                <a:cxn ang="0">
                  <a:pos x="T2" y="T3"/>
                </a:cxn>
                <a:cxn ang="0">
                  <a:pos x="T4" y="T5"/>
                </a:cxn>
                <a:cxn ang="0">
                  <a:pos x="T6" y="T7"/>
                </a:cxn>
              </a:cxnLst>
              <a:rect l="0" t="0" r="r" b="b"/>
              <a:pathLst>
                <a:path w="110" h="106">
                  <a:moveTo>
                    <a:pt x="1" y="106"/>
                  </a:moveTo>
                  <a:lnTo>
                    <a:pt x="110" y="0"/>
                  </a:lnTo>
                  <a:lnTo>
                    <a:pt x="0" y="0"/>
                  </a:lnTo>
                  <a:lnTo>
                    <a:pt x="1" y="106"/>
                  </a:lnTo>
                  <a:close/>
                </a:path>
              </a:pathLst>
            </a:custGeom>
            <a:solidFill>
              <a:srgbClr val="4286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4" name="Freeform 92"/>
            <p:cNvSpPr/>
            <p:nvPr>
              <p:custDataLst>
                <p:tags r:id="rId47"/>
              </p:custDataLst>
            </p:nvPr>
          </p:nvSpPr>
          <p:spPr bwMode="auto">
            <a:xfrm>
              <a:off x="7821613" y="1646238"/>
              <a:ext cx="357188" cy="63500"/>
            </a:xfrm>
            <a:custGeom>
              <a:avLst/>
              <a:gdLst>
                <a:gd name="T0" fmla="*/ 225 w 225"/>
                <a:gd name="T1" fmla="*/ 38 h 40"/>
                <a:gd name="T2" fmla="*/ 1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1"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5" name="Freeform 93"/>
            <p:cNvSpPr/>
            <p:nvPr>
              <p:custDataLst>
                <p:tags r:id="rId48"/>
              </p:custDataLst>
            </p:nvPr>
          </p:nvSpPr>
          <p:spPr bwMode="auto">
            <a:xfrm>
              <a:off x="7823200" y="1774825"/>
              <a:ext cx="357188" cy="63500"/>
            </a:xfrm>
            <a:custGeom>
              <a:avLst/>
              <a:gdLst>
                <a:gd name="T0" fmla="*/ 225 w 225"/>
                <a:gd name="T1" fmla="*/ 38 h 40"/>
                <a:gd name="T2" fmla="*/ 0 w 225"/>
                <a:gd name="T3" fmla="*/ 40 h 40"/>
                <a:gd name="T4" fmla="*/ 0 w 225"/>
                <a:gd name="T5" fmla="*/ 2 h 40"/>
                <a:gd name="T6" fmla="*/ 225 w 225"/>
                <a:gd name="T7" fmla="*/ 0 h 40"/>
                <a:gd name="T8" fmla="*/ 225 w 225"/>
                <a:gd name="T9" fmla="*/ 38 h 40"/>
              </a:gdLst>
              <a:ahLst/>
              <a:cxnLst>
                <a:cxn ang="0">
                  <a:pos x="T0" y="T1"/>
                </a:cxn>
                <a:cxn ang="0">
                  <a:pos x="T2" y="T3"/>
                </a:cxn>
                <a:cxn ang="0">
                  <a:pos x="T4" y="T5"/>
                </a:cxn>
                <a:cxn ang="0">
                  <a:pos x="T6" y="T7"/>
                </a:cxn>
                <a:cxn ang="0">
                  <a:pos x="T8" y="T9"/>
                </a:cxn>
              </a:cxnLst>
              <a:rect l="0" t="0" r="r" b="b"/>
              <a:pathLst>
                <a:path w="225" h="40">
                  <a:moveTo>
                    <a:pt x="225" y="38"/>
                  </a:moveTo>
                  <a:lnTo>
                    <a:pt x="0" y="40"/>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6" name="Freeform 94"/>
            <p:cNvSpPr/>
            <p:nvPr>
              <p:custDataLst>
                <p:tags r:id="rId49"/>
              </p:custDataLst>
            </p:nvPr>
          </p:nvSpPr>
          <p:spPr bwMode="auto">
            <a:xfrm>
              <a:off x="7824788" y="1901825"/>
              <a:ext cx="357188" cy="65087"/>
            </a:xfrm>
            <a:custGeom>
              <a:avLst/>
              <a:gdLst>
                <a:gd name="T0" fmla="*/ 225 w 225"/>
                <a:gd name="T1" fmla="*/ 38 h 41"/>
                <a:gd name="T2" fmla="*/ 0 w 225"/>
                <a:gd name="T3" fmla="*/ 41 h 41"/>
                <a:gd name="T4" fmla="*/ 0 w 225"/>
                <a:gd name="T5" fmla="*/ 2 h 41"/>
                <a:gd name="T6" fmla="*/ 225 w 225"/>
                <a:gd name="T7" fmla="*/ 0 h 41"/>
                <a:gd name="T8" fmla="*/ 225 w 225"/>
                <a:gd name="T9" fmla="*/ 38 h 41"/>
              </a:gdLst>
              <a:ahLst/>
              <a:cxnLst>
                <a:cxn ang="0">
                  <a:pos x="T0" y="T1"/>
                </a:cxn>
                <a:cxn ang="0">
                  <a:pos x="T2" y="T3"/>
                </a:cxn>
                <a:cxn ang="0">
                  <a:pos x="T4" y="T5"/>
                </a:cxn>
                <a:cxn ang="0">
                  <a:pos x="T6" y="T7"/>
                </a:cxn>
                <a:cxn ang="0">
                  <a:pos x="T8" y="T9"/>
                </a:cxn>
              </a:cxnLst>
              <a:rect l="0" t="0" r="r" b="b"/>
              <a:pathLst>
                <a:path w="225" h="41">
                  <a:moveTo>
                    <a:pt x="225" y="38"/>
                  </a:moveTo>
                  <a:lnTo>
                    <a:pt x="0" y="41"/>
                  </a:lnTo>
                  <a:lnTo>
                    <a:pt x="0" y="2"/>
                  </a:lnTo>
                  <a:lnTo>
                    <a:pt x="225" y="0"/>
                  </a:lnTo>
                  <a:lnTo>
                    <a:pt x="225" y="38"/>
                  </a:lnTo>
                  <a:close/>
                </a:path>
              </a:pathLst>
            </a:custGeom>
            <a:solidFill>
              <a:srgbClr val="9FC3FE"/>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7" name="Freeform 95"/>
            <p:cNvSpPr/>
            <p:nvPr>
              <p:custDataLst>
                <p:tags r:id="rId50"/>
              </p:custDataLst>
            </p:nvPr>
          </p:nvSpPr>
          <p:spPr bwMode="auto">
            <a:xfrm>
              <a:off x="7621588" y="3222625"/>
              <a:ext cx="1214438" cy="839787"/>
            </a:xfrm>
            <a:custGeom>
              <a:avLst/>
              <a:gdLst>
                <a:gd name="T0" fmla="*/ 733 w 765"/>
                <a:gd name="T1" fmla="*/ 529 h 529"/>
                <a:gd name="T2" fmla="*/ 32 w 765"/>
                <a:gd name="T3" fmla="*/ 529 h 529"/>
                <a:gd name="T4" fmla="*/ 0 w 765"/>
                <a:gd name="T5" fmla="*/ 497 h 529"/>
                <a:gd name="T6" fmla="*/ 0 w 765"/>
                <a:gd name="T7" fmla="*/ 31 h 529"/>
                <a:gd name="T8" fmla="*/ 32 w 765"/>
                <a:gd name="T9" fmla="*/ 0 h 529"/>
                <a:gd name="T10" fmla="*/ 733 w 765"/>
                <a:gd name="T11" fmla="*/ 0 h 529"/>
                <a:gd name="T12" fmla="*/ 765 w 765"/>
                <a:gd name="T13" fmla="*/ 31 h 529"/>
                <a:gd name="T14" fmla="*/ 765 w 765"/>
                <a:gd name="T15" fmla="*/ 497 h 529"/>
                <a:gd name="T16" fmla="*/ 733 w 765"/>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529">
                  <a:moveTo>
                    <a:pt x="733" y="529"/>
                  </a:moveTo>
                  <a:cubicBezTo>
                    <a:pt x="32" y="529"/>
                    <a:pt x="32" y="529"/>
                    <a:pt x="32" y="529"/>
                  </a:cubicBezTo>
                  <a:cubicBezTo>
                    <a:pt x="14" y="529"/>
                    <a:pt x="0" y="515"/>
                    <a:pt x="0" y="497"/>
                  </a:cubicBezTo>
                  <a:cubicBezTo>
                    <a:pt x="0" y="31"/>
                    <a:pt x="0" y="31"/>
                    <a:pt x="0" y="31"/>
                  </a:cubicBezTo>
                  <a:cubicBezTo>
                    <a:pt x="0" y="14"/>
                    <a:pt x="14" y="0"/>
                    <a:pt x="32" y="0"/>
                  </a:cubicBezTo>
                  <a:cubicBezTo>
                    <a:pt x="733" y="0"/>
                    <a:pt x="733" y="0"/>
                    <a:pt x="733" y="0"/>
                  </a:cubicBezTo>
                  <a:cubicBezTo>
                    <a:pt x="751" y="0"/>
                    <a:pt x="765" y="14"/>
                    <a:pt x="765" y="31"/>
                  </a:cubicBezTo>
                  <a:cubicBezTo>
                    <a:pt x="765" y="497"/>
                    <a:pt x="765" y="497"/>
                    <a:pt x="765" y="497"/>
                  </a:cubicBezTo>
                  <a:cubicBezTo>
                    <a:pt x="765" y="515"/>
                    <a:pt x="751" y="529"/>
                    <a:pt x="733" y="529"/>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8" name="Rectangle 96"/>
            <p:cNvSpPr>
              <a:spLocks noChangeArrowheads="1"/>
            </p:cNvSpPr>
            <p:nvPr>
              <p:custDataLst>
                <p:tags r:id="rId51"/>
              </p:custDataLst>
            </p:nvPr>
          </p:nvSpPr>
          <p:spPr bwMode="auto">
            <a:xfrm>
              <a:off x="7724775" y="3311525"/>
              <a:ext cx="1008063" cy="660400"/>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99" name="Rectangle 97"/>
            <p:cNvSpPr>
              <a:spLocks noChangeArrowheads="1"/>
            </p:cNvSpPr>
            <p:nvPr>
              <p:custDataLst>
                <p:tags r:id="rId52"/>
              </p:custDataLst>
            </p:nvPr>
          </p:nvSpPr>
          <p:spPr bwMode="auto">
            <a:xfrm>
              <a:off x="7724775" y="3863975"/>
              <a:ext cx="1008063" cy="1079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0" name="Freeform 98"/>
            <p:cNvSpPr/>
            <p:nvPr>
              <p:custDataLst>
                <p:tags r:id="rId53"/>
              </p:custDataLst>
            </p:nvPr>
          </p:nvSpPr>
          <p:spPr bwMode="auto">
            <a:xfrm>
              <a:off x="7999413" y="3492500"/>
              <a:ext cx="458788" cy="296862"/>
            </a:xfrm>
            <a:custGeom>
              <a:avLst/>
              <a:gdLst>
                <a:gd name="T0" fmla="*/ 241 w 289"/>
                <a:gd name="T1" fmla="*/ 187 h 187"/>
                <a:gd name="T2" fmla="*/ 48 w 289"/>
                <a:gd name="T3" fmla="*/ 187 h 187"/>
                <a:gd name="T4" fmla="*/ 0 w 289"/>
                <a:gd name="T5" fmla="*/ 139 h 187"/>
                <a:gd name="T6" fmla="*/ 0 w 289"/>
                <a:gd name="T7" fmla="*/ 48 h 187"/>
                <a:gd name="T8" fmla="*/ 48 w 289"/>
                <a:gd name="T9" fmla="*/ 0 h 187"/>
                <a:gd name="T10" fmla="*/ 241 w 289"/>
                <a:gd name="T11" fmla="*/ 0 h 187"/>
                <a:gd name="T12" fmla="*/ 289 w 289"/>
                <a:gd name="T13" fmla="*/ 48 h 187"/>
                <a:gd name="T14" fmla="*/ 289 w 289"/>
                <a:gd name="T15" fmla="*/ 139 h 187"/>
                <a:gd name="T16" fmla="*/ 241 w 289"/>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41" y="187"/>
                  </a:moveTo>
                  <a:cubicBezTo>
                    <a:pt x="48" y="187"/>
                    <a:pt x="48" y="187"/>
                    <a:pt x="48" y="187"/>
                  </a:cubicBezTo>
                  <a:cubicBezTo>
                    <a:pt x="22" y="187"/>
                    <a:pt x="0" y="165"/>
                    <a:pt x="0" y="139"/>
                  </a:cubicBezTo>
                  <a:cubicBezTo>
                    <a:pt x="0" y="48"/>
                    <a:pt x="0" y="48"/>
                    <a:pt x="0" y="48"/>
                  </a:cubicBezTo>
                  <a:cubicBezTo>
                    <a:pt x="0" y="22"/>
                    <a:pt x="22" y="0"/>
                    <a:pt x="48" y="0"/>
                  </a:cubicBezTo>
                  <a:cubicBezTo>
                    <a:pt x="241" y="0"/>
                    <a:pt x="241" y="0"/>
                    <a:pt x="241" y="0"/>
                  </a:cubicBezTo>
                  <a:cubicBezTo>
                    <a:pt x="267" y="0"/>
                    <a:pt x="289" y="22"/>
                    <a:pt x="289" y="48"/>
                  </a:cubicBezTo>
                  <a:cubicBezTo>
                    <a:pt x="289" y="139"/>
                    <a:pt x="289" y="139"/>
                    <a:pt x="289" y="139"/>
                  </a:cubicBezTo>
                  <a:cubicBezTo>
                    <a:pt x="289" y="165"/>
                    <a:pt x="267" y="187"/>
                    <a:pt x="241" y="187"/>
                  </a:cubicBezTo>
                  <a:close/>
                </a:path>
              </a:pathLst>
            </a:cu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1" name="Freeform 99"/>
            <p:cNvSpPr/>
            <p:nvPr>
              <p:custDataLst>
                <p:tags r:id="rId54"/>
              </p:custDataLst>
            </p:nvPr>
          </p:nvSpPr>
          <p:spPr bwMode="auto">
            <a:xfrm>
              <a:off x="8153400" y="3563938"/>
              <a:ext cx="150813" cy="153987"/>
            </a:xfrm>
            <a:custGeom>
              <a:avLst/>
              <a:gdLst>
                <a:gd name="T0" fmla="*/ 0 w 95"/>
                <a:gd name="T1" fmla="*/ 0 h 97"/>
                <a:gd name="T2" fmla="*/ 0 w 95"/>
                <a:gd name="T3" fmla="*/ 97 h 97"/>
                <a:gd name="T4" fmla="*/ 95 w 95"/>
                <a:gd name="T5" fmla="*/ 48 h 97"/>
                <a:gd name="T6" fmla="*/ 0 w 95"/>
                <a:gd name="T7" fmla="*/ 0 h 97"/>
              </a:gdLst>
              <a:ahLst/>
              <a:cxnLst>
                <a:cxn ang="0">
                  <a:pos x="T0" y="T1"/>
                </a:cxn>
                <a:cxn ang="0">
                  <a:pos x="T2" y="T3"/>
                </a:cxn>
                <a:cxn ang="0">
                  <a:pos x="T4" y="T5"/>
                </a:cxn>
                <a:cxn ang="0">
                  <a:pos x="T6" y="T7"/>
                </a:cxn>
              </a:cxnLst>
              <a:rect l="0" t="0" r="r" b="b"/>
              <a:pathLst>
                <a:path w="95" h="97">
                  <a:moveTo>
                    <a:pt x="0" y="0"/>
                  </a:moveTo>
                  <a:lnTo>
                    <a:pt x="0" y="97"/>
                  </a:lnTo>
                  <a:lnTo>
                    <a:pt x="95" y="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2" name="Freeform 100"/>
            <p:cNvSpPr/>
            <p:nvPr>
              <p:custDataLst>
                <p:tags r:id="rId55"/>
              </p:custDataLst>
            </p:nvPr>
          </p:nvSpPr>
          <p:spPr bwMode="auto">
            <a:xfrm>
              <a:off x="7804150" y="3903663"/>
              <a:ext cx="882650" cy="38100"/>
            </a:xfrm>
            <a:custGeom>
              <a:avLst/>
              <a:gdLst>
                <a:gd name="T0" fmla="*/ 545 w 556"/>
                <a:gd name="T1" fmla="*/ 24 h 24"/>
                <a:gd name="T2" fmla="*/ 11 w 556"/>
                <a:gd name="T3" fmla="*/ 24 h 24"/>
                <a:gd name="T4" fmla="*/ 0 w 556"/>
                <a:gd name="T5" fmla="*/ 13 h 24"/>
                <a:gd name="T6" fmla="*/ 0 w 556"/>
                <a:gd name="T7" fmla="*/ 11 h 24"/>
                <a:gd name="T8" fmla="*/ 11 w 556"/>
                <a:gd name="T9" fmla="*/ 0 h 24"/>
                <a:gd name="T10" fmla="*/ 545 w 556"/>
                <a:gd name="T11" fmla="*/ 0 h 24"/>
                <a:gd name="T12" fmla="*/ 556 w 556"/>
                <a:gd name="T13" fmla="*/ 11 h 24"/>
                <a:gd name="T14" fmla="*/ 556 w 556"/>
                <a:gd name="T15" fmla="*/ 13 h 24"/>
                <a:gd name="T16" fmla="*/ 545 w 55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24">
                  <a:moveTo>
                    <a:pt x="545" y="24"/>
                  </a:moveTo>
                  <a:cubicBezTo>
                    <a:pt x="11" y="24"/>
                    <a:pt x="11" y="24"/>
                    <a:pt x="11" y="24"/>
                  </a:cubicBezTo>
                  <a:cubicBezTo>
                    <a:pt x="5" y="24"/>
                    <a:pt x="0" y="19"/>
                    <a:pt x="0" y="13"/>
                  </a:cubicBezTo>
                  <a:cubicBezTo>
                    <a:pt x="0" y="11"/>
                    <a:pt x="0" y="11"/>
                    <a:pt x="0" y="11"/>
                  </a:cubicBezTo>
                  <a:cubicBezTo>
                    <a:pt x="0" y="5"/>
                    <a:pt x="5" y="0"/>
                    <a:pt x="11" y="0"/>
                  </a:cubicBezTo>
                  <a:cubicBezTo>
                    <a:pt x="545" y="0"/>
                    <a:pt x="545" y="0"/>
                    <a:pt x="545" y="0"/>
                  </a:cubicBezTo>
                  <a:cubicBezTo>
                    <a:pt x="551" y="0"/>
                    <a:pt x="556" y="5"/>
                    <a:pt x="556" y="11"/>
                  </a:cubicBezTo>
                  <a:cubicBezTo>
                    <a:pt x="556" y="13"/>
                    <a:pt x="556" y="13"/>
                    <a:pt x="556" y="13"/>
                  </a:cubicBezTo>
                  <a:cubicBezTo>
                    <a:pt x="556" y="19"/>
                    <a:pt x="551" y="24"/>
                    <a:pt x="545" y="24"/>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3" name="Oval 101"/>
            <p:cNvSpPr>
              <a:spLocks noChangeArrowheads="1"/>
            </p:cNvSpPr>
            <p:nvPr>
              <p:custDataLst>
                <p:tags r:id="rId56"/>
              </p:custDataLst>
            </p:nvPr>
          </p:nvSpPr>
          <p:spPr bwMode="auto">
            <a:xfrm>
              <a:off x="7847013" y="3879850"/>
              <a:ext cx="80963" cy="80962"/>
            </a:xfrm>
            <a:prstGeom prst="ellipse">
              <a:avLst/>
            </a:prstGeom>
            <a:solidFill>
              <a:srgbClr val="DB443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4" name="Oval 102"/>
            <p:cNvSpPr>
              <a:spLocks noChangeArrowheads="1"/>
            </p:cNvSpPr>
            <p:nvPr>
              <p:custDataLst>
                <p:tags r:id="rId57"/>
              </p:custDataLst>
            </p:nvPr>
          </p:nvSpPr>
          <p:spPr bwMode="auto">
            <a:xfrm>
              <a:off x="7870825" y="3903663"/>
              <a:ext cx="33338" cy="33337"/>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5" name="Freeform 103"/>
            <p:cNvSpPr/>
            <p:nvPr>
              <p:custDataLst>
                <p:tags r:id="rId58"/>
              </p:custDataLst>
            </p:nvPr>
          </p:nvSpPr>
          <p:spPr bwMode="auto">
            <a:xfrm>
              <a:off x="8534400" y="2755900"/>
              <a:ext cx="944563" cy="695325"/>
            </a:xfrm>
            <a:custGeom>
              <a:avLst/>
              <a:gdLst>
                <a:gd name="T0" fmla="*/ 564 w 595"/>
                <a:gd name="T1" fmla="*/ 438 h 438"/>
                <a:gd name="T2" fmla="*/ 32 w 595"/>
                <a:gd name="T3" fmla="*/ 438 h 438"/>
                <a:gd name="T4" fmla="*/ 0 w 595"/>
                <a:gd name="T5" fmla="*/ 406 h 438"/>
                <a:gd name="T6" fmla="*/ 0 w 595"/>
                <a:gd name="T7" fmla="*/ 32 h 438"/>
                <a:gd name="T8" fmla="*/ 32 w 595"/>
                <a:gd name="T9" fmla="*/ 0 h 438"/>
                <a:gd name="T10" fmla="*/ 564 w 595"/>
                <a:gd name="T11" fmla="*/ 0 h 438"/>
                <a:gd name="T12" fmla="*/ 595 w 595"/>
                <a:gd name="T13" fmla="*/ 32 h 438"/>
                <a:gd name="T14" fmla="*/ 595 w 595"/>
                <a:gd name="T15" fmla="*/ 406 h 438"/>
                <a:gd name="T16" fmla="*/ 564 w 595"/>
                <a:gd name="T17"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5" h="438">
                  <a:moveTo>
                    <a:pt x="564" y="438"/>
                  </a:moveTo>
                  <a:cubicBezTo>
                    <a:pt x="32" y="438"/>
                    <a:pt x="32" y="438"/>
                    <a:pt x="32" y="438"/>
                  </a:cubicBezTo>
                  <a:cubicBezTo>
                    <a:pt x="14" y="438"/>
                    <a:pt x="0" y="424"/>
                    <a:pt x="0" y="406"/>
                  </a:cubicBezTo>
                  <a:cubicBezTo>
                    <a:pt x="0" y="32"/>
                    <a:pt x="0" y="32"/>
                    <a:pt x="0" y="32"/>
                  </a:cubicBezTo>
                  <a:cubicBezTo>
                    <a:pt x="0" y="15"/>
                    <a:pt x="14" y="0"/>
                    <a:pt x="32" y="0"/>
                  </a:cubicBezTo>
                  <a:cubicBezTo>
                    <a:pt x="564" y="0"/>
                    <a:pt x="564" y="0"/>
                    <a:pt x="564" y="0"/>
                  </a:cubicBezTo>
                  <a:cubicBezTo>
                    <a:pt x="581" y="0"/>
                    <a:pt x="595" y="15"/>
                    <a:pt x="595" y="32"/>
                  </a:cubicBezTo>
                  <a:cubicBezTo>
                    <a:pt x="595" y="406"/>
                    <a:pt x="595" y="406"/>
                    <a:pt x="595" y="406"/>
                  </a:cubicBezTo>
                  <a:cubicBezTo>
                    <a:pt x="595" y="424"/>
                    <a:pt x="581" y="438"/>
                    <a:pt x="564" y="43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6" name="Rectangle 104"/>
            <p:cNvSpPr>
              <a:spLocks noChangeArrowheads="1"/>
            </p:cNvSpPr>
            <p:nvPr>
              <p:custDataLst>
                <p:tags r:id="rId59"/>
              </p:custDataLst>
            </p:nvPr>
          </p:nvSpPr>
          <p:spPr bwMode="auto">
            <a:xfrm>
              <a:off x="8615363" y="2830513"/>
              <a:ext cx="784225" cy="5461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7" name="Rectangle 105"/>
            <p:cNvSpPr>
              <a:spLocks noChangeArrowheads="1"/>
            </p:cNvSpPr>
            <p:nvPr>
              <p:custDataLst>
                <p:tags r:id="rId60"/>
              </p:custDataLst>
            </p:nvPr>
          </p:nvSpPr>
          <p:spPr bwMode="auto">
            <a:xfrm>
              <a:off x="8697913" y="2884488"/>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8" name="Rectangle 106"/>
            <p:cNvSpPr>
              <a:spLocks noChangeArrowheads="1"/>
            </p:cNvSpPr>
            <p:nvPr>
              <p:custDataLst>
                <p:tags r:id="rId61"/>
              </p:custDataLst>
            </p:nvPr>
          </p:nvSpPr>
          <p:spPr bwMode="auto">
            <a:xfrm>
              <a:off x="8780463" y="3040063"/>
              <a:ext cx="31273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09" name="Rectangle 107"/>
            <p:cNvSpPr>
              <a:spLocks noChangeArrowheads="1"/>
            </p:cNvSpPr>
            <p:nvPr>
              <p:custDataLst>
                <p:tags r:id="rId62"/>
              </p:custDataLst>
            </p:nvPr>
          </p:nvSpPr>
          <p:spPr bwMode="auto">
            <a:xfrm>
              <a:off x="8780463" y="3273425"/>
              <a:ext cx="157163"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0" name="Rectangle 108"/>
            <p:cNvSpPr>
              <a:spLocks noChangeArrowheads="1"/>
            </p:cNvSpPr>
            <p:nvPr>
              <p:custDataLst>
                <p:tags r:id="rId63"/>
              </p:custDataLst>
            </p:nvPr>
          </p:nvSpPr>
          <p:spPr bwMode="auto">
            <a:xfrm>
              <a:off x="8780463" y="3195638"/>
              <a:ext cx="536575"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1" name="Rectangle 109"/>
            <p:cNvSpPr>
              <a:spLocks noChangeArrowheads="1"/>
            </p:cNvSpPr>
            <p:nvPr>
              <p:custDataLst>
                <p:tags r:id="rId64"/>
              </p:custDataLst>
            </p:nvPr>
          </p:nvSpPr>
          <p:spPr bwMode="auto">
            <a:xfrm>
              <a:off x="8697913" y="3117850"/>
              <a:ext cx="457200"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2" name="Rectangle 110"/>
            <p:cNvSpPr>
              <a:spLocks noChangeArrowheads="1"/>
            </p:cNvSpPr>
            <p:nvPr>
              <p:custDataLst>
                <p:tags r:id="rId65"/>
              </p:custDataLst>
            </p:nvPr>
          </p:nvSpPr>
          <p:spPr bwMode="auto">
            <a:xfrm>
              <a:off x="8780463" y="2962275"/>
              <a:ext cx="458788" cy="50800"/>
            </a:xfrm>
            <a:prstGeom prst="rect">
              <a:avLst/>
            </a:prstGeom>
            <a:solidFill>
              <a:srgbClr val="33B6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3" name="Freeform 111"/>
            <p:cNvSpPr>
              <a:spLocks noEditPoints="1"/>
            </p:cNvSpPr>
            <p:nvPr>
              <p:custDataLst>
                <p:tags r:id="rId66"/>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close/>
                  <a:moveTo>
                    <a:pt x="0" y="26"/>
                  </a:moveTo>
                  <a:lnTo>
                    <a:pt x="0" y="26"/>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4" name="Freeform 112"/>
            <p:cNvSpPr>
              <a:spLocks noEditPoints="1"/>
            </p:cNvSpPr>
            <p:nvPr>
              <p:custDataLst>
                <p:tags r:id="rId67"/>
              </p:custDataLst>
            </p:nvPr>
          </p:nvSpPr>
          <p:spPr bwMode="auto">
            <a:xfrm>
              <a:off x="6699250" y="4089400"/>
              <a:ext cx="95250" cy="41275"/>
            </a:xfrm>
            <a:custGeom>
              <a:avLst/>
              <a:gdLst>
                <a:gd name="T0" fmla="*/ 0 w 60"/>
                <a:gd name="T1" fmla="*/ 26 h 26"/>
                <a:gd name="T2" fmla="*/ 0 w 60"/>
                <a:gd name="T3" fmla="*/ 0 h 26"/>
                <a:gd name="T4" fmla="*/ 60 w 60"/>
                <a:gd name="T5" fmla="*/ 0 h 26"/>
                <a:gd name="T6" fmla="*/ 60 w 60"/>
                <a:gd name="T7" fmla="*/ 26 h 26"/>
                <a:gd name="T8" fmla="*/ 0 w 60"/>
                <a:gd name="T9" fmla="*/ 26 h 26"/>
                <a:gd name="T10" fmla="*/ 0 w 60"/>
                <a:gd name="T11" fmla="*/ 26 h 26"/>
                <a:gd name="T12" fmla="*/ 0 w 60"/>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60" h="26">
                  <a:moveTo>
                    <a:pt x="0" y="26"/>
                  </a:moveTo>
                  <a:lnTo>
                    <a:pt x="0" y="0"/>
                  </a:lnTo>
                  <a:lnTo>
                    <a:pt x="60" y="0"/>
                  </a:lnTo>
                  <a:lnTo>
                    <a:pt x="60" y="26"/>
                  </a:lnTo>
                  <a:lnTo>
                    <a:pt x="0" y="26"/>
                  </a:lnTo>
                  <a:moveTo>
                    <a:pt x="0" y="26"/>
                  </a:move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5" name="Freeform 113"/>
            <p:cNvSpPr>
              <a:spLocks noEditPoints="1"/>
            </p:cNvSpPr>
            <p:nvPr>
              <p:custDataLst>
                <p:tags r:id="rId68"/>
              </p:custDataLst>
            </p:nvPr>
          </p:nvSpPr>
          <p:spPr bwMode="auto">
            <a:xfrm>
              <a:off x="6834188" y="3846513"/>
              <a:ext cx="528638" cy="528637"/>
            </a:xfrm>
            <a:custGeom>
              <a:avLst/>
              <a:gdLst>
                <a:gd name="T0" fmla="*/ 274 w 333"/>
                <a:gd name="T1" fmla="*/ 59 h 333"/>
                <a:gd name="T2" fmla="*/ 59 w 333"/>
                <a:gd name="T3" fmla="*/ 59 h 333"/>
                <a:gd name="T4" fmla="*/ 59 w 333"/>
                <a:gd name="T5" fmla="*/ 273 h 333"/>
                <a:gd name="T6" fmla="*/ 274 w 333"/>
                <a:gd name="T7" fmla="*/ 273 h 333"/>
                <a:gd name="T8" fmla="*/ 274 w 333"/>
                <a:gd name="T9" fmla="*/ 59 h 333"/>
                <a:gd name="T10" fmla="*/ 274 w 333"/>
                <a:gd name="T11" fmla="*/ 59 h 333"/>
                <a:gd name="T12" fmla="*/ 274 w 333"/>
                <a:gd name="T13" fmla="*/ 59 h 333"/>
              </a:gdLst>
              <a:ahLst/>
              <a:cxnLst>
                <a:cxn ang="0">
                  <a:pos x="T0" y="T1"/>
                </a:cxn>
                <a:cxn ang="0">
                  <a:pos x="T2" y="T3"/>
                </a:cxn>
                <a:cxn ang="0">
                  <a:pos x="T4" y="T5"/>
                </a:cxn>
                <a:cxn ang="0">
                  <a:pos x="T6" y="T7"/>
                </a:cxn>
                <a:cxn ang="0">
                  <a:pos x="T8" y="T9"/>
                </a:cxn>
                <a:cxn ang="0">
                  <a:pos x="T10" y="T11"/>
                </a:cxn>
                <a:cxn ang="0">
                  <a:pos x="T12" y="T13"/>
                </a:cxn>
              </a:cxnLst>
              <a:rect l="0" t="0" r="r" b="b"/>
              <a:pathLst>
                <a:path w="333" h="333">
                  <a:moveTo>
                    <a:pt x="274" y="59"/>
                  </a:moveTo>
                  <a:cubicBezTo>
                    <a:pt x="214" y="0"/>
                    <a:pt x="118" y="0"/>
                    <a:pt x="59" y="59"/>
                  </a:cubicBezTo>
                  <a:cubicBezTo>
                    <a:pt x="0" y="118"/>
                    <a:pt x="0" y="214"/>
                    <a:pt x="59" y="273"/>
                  </a:cubicBezTo>
                  <a:cubicBezTo>
                    <a:pt x="118" y="333"/>
                    <a:pt x="214" y="333"/>
                    <a:pt x="274" y="273"/>
                  </a:cubicBezTo>
                  <a:cubicBezTo>
                    <a:pt x="333" y="214"/>
                    <a:pt x="333" y="118"/>
                    <a:pt x="274" y="59"/>
                  </a:cubicBezTo>
                  <a:close/>
                  <a:moveTo>
                    <a:pt x="274" y="59"/>
                  </a:moveTo>
                  <a:cubicBezTo>
                    <a:pt x="274" y="59"/>
                    <a:pt x="274" y="59"/>
                    <a:pt x="274" y="59"/>
                  </a:cubicBezTo>
                </a:path>
              </a:pathLst>
            </a:custGeom>
            <a:solidFill>
              <a:srgbClr val="76A7F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6" name="Freeform 114"/>
            <p:cNvSpPr>
              <a:spLocks noEditPoints="1"/>
            </p:cNvSpPr>
            <p:nvPr>
              <p:custDataLst>
                <p:tags r:id="rId69"/>
              </p:custDataLst>
            </p:nvPr>
          </p:nvSpPr>
          <p:spPr bwMode="auto">
            <a:xfrm>
              <a:off x="6851650" y="3863975"/>
              <a:ext cx="434975" cy="434975"/>
            </a:xfrm>
            <a:custGeom>
              <a:avLst/>
              <a:gdLst>
                <a:gd name="T0" fmla="*/ 86 w 274"/>
                <a:gd name="T1" fmla="*/ 86 h 274"/>
                <a:gd name="T2" fmla="*/ 274 w 274"/>
                <a:gd name="T3" fmla="*/ 72 h 274"/>
                <a:gd name="T4" fmla="*/ 260 w 274"/>
                <a:gd name="T5" fmla="*/ 56 h 274"/>
                <a:gd name="T6" fmla="*/ 56 w 274"/>
                <a:gd name="T7" fmla="*/ 56 h 274"/>
                <a:gd name="T8" fmla="*/ 56 w 274"/>
                <a:gd name="T9" fmla="*/ 260 h 274"/>
                <a:gd name="T10" fmla="*/ 72 w 274"/>
                <a:gd name="T11" fmla="*/ 274 h 274"/>
                <a:gd name="T12" fmla="*/ 86 w 274"/>
                <a:gd name="T13" fmla="*/ 86 h 274"/>
                <a:gd name="T14" fmla="*/ 86 w 274"/>
                <a:gd name="T15" fmla="*/ 86 h 274"/>
                <a:gd name="T16" fmla="*/ 86 w 274"/>
                <a:gd name="T17" fmla="*/ 8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74">
                  <a:moveTo>
                    <a:pt x="86" y="86"/>
                  </a:moveTo>
                  <a:cubicBezTo>
                    <a:pt x="137" y="34"/>
                    <a:pt x="218" y="30"/>
                    <a:pt x="274" y="72"/>
                  </a:cubicBezTo>
                  <a:cubicBezTo>
                    <a:pt x="270" y="66"/>
                    <a:pt x="265" y="61"/>
                    <a:pt x="260" y="56"/>
                  </a:cubicBezTo>
                  <a:cubicBezTo>
                    <a:pt x="204" y="0"/>
                    <a:pt x="113" y="0"/>
                    <a:pt x="56" y="56"/>
                  </a:cubicBezTo>
                  <a:cubicBezTo>
                    <a:pt x="0" y="112"/>
                    <a:pt x="0" y="204"/>
                    <a:pt x="56" y="260"/>
                  </a:cubicBezTo>
                  <a:cubicBezTo>
                    <a:pt x="61" y="265"/>
                    <a:pt x="67" y="270"/>
                    <a:pt x="72" y="274"/>
                  </a:cubicBezTo>
                  <a:cubicBezTo>
                    <a:pt x="30" y="217"/>
                    <a:pt x="35" y="137"/>
                    <a:pt x="86" y="86"/>
                  </a:cubicBezTo>
                  <a:close/>
                  <a:moveTo>
                    <a:pt x="86" y="86"/>
                  </a:moveTo>
                  <a:cubicBezTo>
                    <a:pt x="86" y="86"/>
                    <a:pt x="86" y="86"/>
                    <a:pt x="86" y="86"/>
                  </a:cubicBezTo>
                </a:path>
              </a:pathLst>
            </a:custGeom>
            <a:solidFill>
              <a:srgbClr val="4385F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7" name="Freeform 115"/>
            <p:cNvSpPr>
              <a:spLocks noEditPoints="1"/>
            </p:cNvSpPr>
            <p:nvPr>
              <p:custDataLst>
                <p:tags r:id="rId70"/>
              </p:custDataLst>
            </p:nvPr>
          </p:nvSpPr>
          <p:spPr bwMode="auto">
            <a:xfrm>
              <a:off x="7100888" y="4111625"/>
              <a:ext cx="204788" cy="206375"/>
            </a:xfrm>
            <a:custGeom>
              <a:avLst/>
              <a:gdLst>
                <a:gd name="T0" fmla="*/ 114 w 129"/>
                <a:gd name="T1" fmla="*/ 15 h 130"/>
                <a:gd name="T2" fmla="*/ 38 w 129"/>
                <a:gd name="T3" fmla="*/ 39 h 130"/>
                <a:gd name="T4" fmla="*/ 14 w 129"/>
                <a:gd name="T5" fmla="*/ 115 h 130"/>
                <a:gd name="T6" fmla="*/ 90 w 129"/>
                <a:gd name="T7" fmla="*/ 91 h 130"/>
                <a:gd name="T8" fmla="*/ 114 w 129"/>
                <a:gd name="T9" fmla="*/ 15 h 130"/>
                <a:gd name="T10" fmla="*/ 114 w 129"/>
                <a:gd name="T11" fmla="*/ 15 h 130"/>
                <a:gd name="T12" fmla="*/ 114 w 129"/>
                <a:gd name="T13" fmla="*/ 15 h 130"/>
              </a:gdLst>
              <a:ahLst/>
              <a:cxnLst>
                <a:cxn ang="0">
                  <a:pos x="T0" y="T1"/>
                </a:cxn>
                <a:cxn ang="0">
                  <a:pos x="T2" y="T3"/>
                </a:cxn>
                <a:cxn ang="0">
                  <a:pos x="T4" y="T5"/>
                </a:cxn>
                <a:cxn ang="0">
                  <a:pos x="T6" y="T7"/>
                </a:cxn>
                <a:cxn ang="0">
                  <a:pos x="T8" y="T9"/>
                </a:cxn>
                <a:cxn ang="0">
                  <a:pos x="T10" y="T11"/>
                </a:cxn>
                <a:cxn ang="0">
                  <a:pos x="T12" y="T13"/>
                </a:cxn>
              </a:cxnLst>
              <a:rect l="0" t="0" r="r" b="b"/>
              <a:pathLst>
                <a:path w="129" h="130">
                  <a:moveTo>
                    <a:pt x="114" y="15"/>
                  </a:moveTo>
                  <a:cubicBezTo>
                    <a:pt x="100" y="0"/>
                    <a:pt x="66" y="11"/>
                    <a:pt x="38" y="39"/>
                  </a:cubicBezTo>
                  <a:cubicBezTo>
                    <a:pt x="10" y="67"/>
                    <a:pt x="0" y="101"/>
                    <a:pt x="14" y="115"/>
                  </a:cubicBezTo>
                  <a:cubicBezTo>
                    <a:pt x="28" y="130"/>
                    <a:pt x="63" y="119"/>
                    <a:pt x="90" y="91"/>
                  </a:cubicBezTo>
                  <a:cubicBezTo>
                    <a:pt x="118" y="63"/>
                    <a:pt x="129" y="29"/>
                    <a:pt x="114" y="15"/>
                  </a:cubicBezTo>
                  <a:close/>
                  <a:moveTo>
                    <a:pt x="114" y="15"/>
                  </a:moveTo>
                  <a:cubicBezTo>
                    <a:pt x="114" y="15"/>
                    <a:pt x="114" y="15"/>
                    <a:pt x="114" y="15"/>
                  </a:cubicBezTo>
                </a:path>
              </a:pathLst>
            </a:custGeom>
            <a:solidFill>
              <a:srgbClr val="9DC4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8" name="Freeform 116"/>
            <p:cNvSpPr>
              <a:spLocks noEditPoints="1"/>
            </p:cNvSpPr>
            <p:nvPr>
              <p:custDataLst>
                <p:tags r:id="rId71"/>
              </p:custDataLst>
            </p:nvPr>
          </p:nvSpPr>
          <p:spPr bwMode="auto">
            <a:xfrm>
              <a:off x="6351588" y="4056063"/>
              <a:ext cx="379413" cy="107950"/>
            </a:xfrm>
            <a:custGeom>
              <a:avLst/>
              <a:gdLst>
                <a:gd name="T0" fmla="*/ 86 w 239"/>
                <a:gd name="T1" fmla="*/ 68 h 68"/>
                <a:gd name="T2" fmla="*/ 0 w 239"/>
                <a:gd name="T3" fmla="*/ 34 h 68"/>
                <a:gd name="T4" fmla="*/ 86 w 239"/>
                <a:gd name="T5" fmla="*/ 0 h 68"/>
                <a:gd name="T6" fmla="*/ 239 w 239"/>
                <a:gd name="T7" fmla="*/ 34 h 68"/>
                <a:gd name="T8" fmla="*/ 86 w 239"/>
                <a:gd name="T9" fmla="*/ 68 h 68"/>
                <a:gd name="T10" fmla="*/ 86 w 239"/>
                <a:gd name="T11" fmla="*/ 68 h 68"/>
                <a:gd name="T12" fmla="*/ 86 w 239"/>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39" h="68">
                  <a:moveTo>
                    <a:pt x="86" y="68"/>
                  </a:moveTo>
                  <a:cubicBezTo>
                    <a:pt x="2" y="68"/>
                    <a:pt x="0" y="53"/>
                    <a:pt x="0" y="34"/>
                  </a:cubicBezTo>
                  <a:cubicBezTo>
                    <a:pt x="0" y="15"/>
                    <a:pt x="2" y="0"/>
                    <a:pt x="86" y="0"/>
                  </a:cubicBezTo>
                  <a:cubicBezTo>
                    <a:pt x="170" y="0"/>
                    <a:pt x="239" y="2"/>
                    <a:pt x="239" y="34"/>
                  </a:cubicBezTo>
                  <a:cubicBezTo>
                    <a:pt x="239" y="66"/>
                    <a:pt x="170" y="68"/>
                    <a:pt x="86" y="68"/>
                  </a:cubicBezTo>
                  <a:close/>
                  <a:moveTo>
                    <a:pt x="86" y="68"/>
                  </a:moveTo>
                  <a:cubicBezTo>
                    <a:pt x="86" y="68"/>
                    <a:pt x="86" y="68"/>
                    <a:pt x="86" y="6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19" name="Freeform 117"/>
            <p:cNvSpPr>
              <a:spLocks noEditPoints="1"/>
            </p:cNvSpPr>
            <p:nvPr>
              <p:custDataLst>
                <p:tags r:id="rId72"/>
              </p:custDataLst>
            </p:nvPr>
          </p:nvSpPr>
          <p:spPr bwMode="auto">
            <a:xfrm>
              <a:off x="6761163" y="3773488"/>
              <a:ext cx="674688" cy="674687"/>
            </a:xfrm>
            <a:custGeom>
              <a:avLst/>
              <a:gdLst>
                <a:gd name="T0" fmla="*/ 425 w 425"/>
                <a:gd name="T1" fmla="*/ 212 h 425"/>
                <a:gd name="T2" fmla="*/ 212 w 425"/>
                <a:gd name="T3" fmla="*/ 0 h 425"/>
                <a:gd name="T4" fmla="*/ 0 w 425"/>
                <a:gd name="T5" fmla="*/ 212 h 425"/>
                <a:gd name="T6" fmla="*/ 212 w 425"/>
                <a:gd name="T7" fmla="*/ 425 h 425"/>
                <a:gd name="T8" fmla="*/ 425 w 425"/>
                <a:gd name="T9" fmla="*/ 212 h 425"/>
                <a:gd name="T10" fmla="*/ 49 w 425"/>
                <a:gd name="T11" fmla="*/ 212 h 425"/>
                <a:gd name="T12" fmla="*/ 212 w 425"/>
                <a:gd name="T13" fmla="*/ 49 h 425"/>
                <a:gd name="T14" fmla="*/ 376 w 425"/>
                <a:gd name="T15" fmla="*/ 212 h 425"/>
                <a:gd name="T16" fmla="*/ 212 w 425"/>
                <a:gd name="T17" fmla="*/ 376 h 425"/>
                <a:gd name="T18" fmla="*/ 49 w 425"/>
                <a:gd name="T19" fmla="*/ 212 h 425"/>
                <a:gd name="T20" fmla="*/ 49 w 425"/>
                <a:gd name="T21" fmla="*/ 212 h 425"/>
                <a:gd name="T22" fmla="*/ 49 w 425"/>
                <a:gd name="T23"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25">
                  <a:moveTo>
                    <a:pt x="425" y="212"/>
                  </a:moveTo>
                  <a:cubicBezTo>
                    <a:pt x="425" y="95"/>
                    <a:pt x="330" y="0"/>
                    <a:pt x="212" y="0"/>
                  </a:cubicBezTo>
                  <a:cubicBezTo>
                    <a:pt x="95" y="0"/>
                    <a:pt x="0" y="95"/>
                    <a:pt x="0" y="212"/>
                  </a:cubicBezTo>
                  <a:cubicBezTo>
                    <a:pt x="0" y="330"/>
                    <a:pt x="95" y="425"/>
                    <a:pt x="212" y="425"/>
                  </a:cubicBezTo>
                  <a:cubicBezTo>
                    <a:pt x="330" y="425"/>
                    <a:pt x="425" y="330"/>
                    <a:pt x="425" y="212"/>
                  </a:cubicBezTo>
                  <a:close/>
                  <a:moveTo>
                    <a:pt x="49" y="212"/>
                  </a:moveTo>
                  <a:cubicBezTo>
                    <a:pt x="49" y="122"/>
                    <a:pt x="122" y="49"/>
                    <a:pt x="212" y="49"/>
                  </a:cubicBezTo>
                  <a:cubicBezTo>
                    <a:pt x="303" y="49"/>
                    <a:pt x="376" y="122"/>
                    <a:pt x="376" y="212"/>
                  </a:cubicBezTo>
                  <a:cubicBezTo>
                    <a:pt x="376" y="302"/>
                    <a:pt x="303" y="376"/>
                    <a:pt x="212" y="376"/>
                  </a:cubicBezTo>
                  <a:cubicBezTo>
                    <a:pt x="122" y="376"/>
                    <a:pt x="49" y="302"/>
                    <a:pt x="49" y="212"/>
                  </a:cubicBezTo>
                  <a:close/>
                  <a:moveTo>
                    <a:pt x="49" y="212"/>
                  </a:moveTo>
                  <a:cubicBezTo>
                    <a:pt x="49" y="212"/>
                    <a:pt x="49" y="212"/>
                    <a:pt x="49" y="212"/>
                  </a:cubicBezTo>
                </a:path>
              </a:pathLst>
            </a:custGeom>
            <a:solidFill>
              <a:srgbClr val="F1F2F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0" name="Freeform 118"/>
            <p:cNvSpPr>
              <a:spLocks noEditPoints="1"/>
            </p:cNvSpPr>
            <p:nvPr>
              <p:custDataLst>
                <p:tags r:id="rId73"/>
              </p:custDataLst>
            </p:nvPr>
          </p:nvSpPr>
          <p:spPr bwMode="auto">
            <a:xfrm>
              <a:off x="6769100" y="3781425"/>
              <a:ext cx="612775" cy="612775"/>
            </a:xfrm>
            <a:custGeom>
              <a:avLst/>
              <a:gdLst>
                <a:gd name="T0" fmla="*/ 223 w 386"/>
                <a:gd name="T1" fmla="*/ 386 h 386"/>
                <a:gd name="T2" fmla="*/ 386 w 386"/>
                <a:gd name="T3" fmla="*/ 223 h 386"/>
                <a:gd name="T4" fmla="*/ 333 w 386"/>
                <a:gd name="T5" fmla="*/ 102 h 386"/>
                <a:gd name="T6" fmla="*/ 376 w 386"/>
                <a:gd name="T7" fmla="*/ 212 h 386"/>
                <a:gd name="T8" fmla="*/ 213 w 386"/>
                <a:gd name="T9" fmla="*/ 376 h 386"/>
                <a:gd name="T10" fmla="*/ 102 w 386"/>
                <a:gd name="T11" fmla="*/ 333 h 386"/>
                <a:gd name="T12" fmla="*/ 223 w 386"/>
                <a:gd name="T13" fmla="*/ 386 h 386"/>
                <a:gd name="T14" fmla="*/ 10 w 386"/>
                <a:gd name="T15" fmla="*/ 223 h 386"/>
                <a:gd name="T16" fmla="*/ 223 w 386"/>
                <a:gd name="T17" fmla="*/ 10 h 386"/>
                <a:gd name="T18" fmla="*/ 368 w 386"/>
                <a:gd name="T19" fmla="*/ 67 h 386"/>
                <a:gd name="T20" fmla="*/ 213 w 386"/>
                <a:gd name="T21" fmla="*/ 0 h 386"/>
                <a:gd name="T22" fmla="*/ 0 w 386"/>
                <a:gd name="T23" fmla="*/ 212 h 386"/>
                <a:gd name="T24" fmla="*/ 68 w 386"/>
                <a:gd name="T25" fmla="*/ 368 h 386"/>
                <a:gd name="T26" fmla="*/ 10 w 386"/>
                <a:gd name="T27" fmla="*/ 223 h 386"/>
                <a:gd name="T28" fmla="*/ 10 w 386"/>
                <a:gd name="T29" fmla="*/ 223 h 386"/>
                <a:gd name="T30" fmla="*/ 10 w 386"/>
                <a:gd name="T31" fmla="*/ 2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6" h="386">
                  <a:moveTo>
                    <a:pt x="223" y="386"/>
                  </a:moveTo>
                  <a:cubicBezTo>
                    <a:pt x="313" y="386"/>
                    <a:pt x="386" y="313"/>
                    <a:pt x="386" y="223"/>
                  </a:cubicBezTo>
                  <a:cubicBezTo>
                    <a:pt x="386" y="175"/>
                    <a:pt x="366" y="132"/>
                    <a:pt x="333" y="102"/>
                  </a:cubicBezTo>
                  <a:cubicBezTo>
                    <a:pt x="360" y="131"/>
                    <a:pt x="376" y="170"/>
                    <a:pt x="376" y="212"/>
                  </a:cubicBezTo>
                  <a:cubicBezTo>
                    <a:pt x="376" y="303"/>
                    <a:pt x="303" y="376"/>
                    <a:pt x="213" y="376"/>
                  </a:cubicBezTo>
                  <a:cubicBezTo>
                    <a:pt x="170" y="376"/>
                    <a:pt x="132" y="359"/>
                    <a:pt x="102" y="333"/>
                  </a:cubicBezTo>
                  <a:cubicBezTo>
                    <a:pt x="132" y="365"/>
                    <a:pt x="175" y="386"/>
                    <a:pt x="223" y="386"/>
                  </a:cubicBezTo>
                  <a:close/>
                  <a:moveTo>
                    <a:pt x="10" y="223"/>
                  </a:moveTo>
                  <a:cubicBezTo>
                    <a:pt x="10" y="105"/>
                    <a:pt x="106" y="10"/>
                    <a:pt x="223" y="10"/>
                  </a:cubicBezTo>
                  <a:cubicBezTo>
                    <a:pt x="279" y="10"/>
                    <a:pt x="330" y="32"/>
                    <a:pt x="368" y="67"/>
                  </a:cubicBezTo>
                  <a:cubicBezTo>
                    <a:pt x="329" y="26"/>
                    <a:pt x="274" y="0"/>
                    <a:pt x="213" y="0"/>
                  </a:cubicBezTo>
                  <a:cubicBezTo>
                    <a:pt x="95" y="0"/>
                    <a:pt x="0" y="95"/>
                    <a:pt x="0" y="212"/>
                  </a:cubicBezTo>
                  <a:cubicBezTo>
                    <a:pt x="0" y="274"/>
                    <a:pt x="26" y="329"/>
                    <a:pt x="68" y="368"/>
                  </a:cubicBezTo>
                  <a:cubicBezTo>
                    <a:pt x="32" y="330"/>
                    <a:pt x="10" y="279"/>
                    <a:pt x="10" y="223"/>
                  </a:cubicBezTo>
                  <a:close/>
                  <a:moveTo>
                    <a:pt x="10" y="223"/>
                  </a:moveTo>
                  <a:cubicBezTo>
                    <a:pt x="10" y="223"/>
                    <a:pt x="10" y="223"/>
                    <a:pt x="10" y="223"/>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1" name="Freeform 119"/>
            <p:cNvSpPr/>
            <p:nvPr>
              <p:custDataLst>
                <p:tags r:id="rId74"/>
              </p:custDataLst>
            </p:nvPr>
          </p:nvSpPr>
          <p:spPr bwMode="auto">
            <a:xfrm>
              <a:off x="6119813" y="1795463"/>
              <a:ext cx="598488" cy="520700"/>
            </a:xfrm>
            <a:custGeom>
              <a:avLst/>
              <a:gdLst>
                <a:gd name="T0" fmla="*/ 178 w 377"/>
                <a:gd name="T1" fmla="*/ 34 h 328"/>
                <a:gd name="T2" fmla="*/ 155 w 377"/>
                <a:gd name="T3" fmla="*/ 11 h 328"/>
                <a:gd name="T4" fmla="*/ 130 w 377"/>
                <a:gd name="T5" fmla="*/ 0 h 328"/>
                <a:gd name="T6" fmla="*/ 34 w 377"/>
                <a:gd name="T7" fmla="*/ 0 h 328"/>
                <a:gd name="T8" fmla="*/ 0 w 377"/>
                <a:gd name="T9" fmla="*/ 35 h 328"/>
                <a:gd name="T10" fmla="*/ 0 w 377"/>
                <a:gd name="T11" fmla="*/ 293 h 328"/>
                <a:gd name="T12" fmla="*/ 34 w 377"/>
                <a:gd name="T13" fmla="*/ 328 h 328"/>
                <a:gd name="T14" fmla="*/ 342 w 377"/>
                <a:gd name="T15" fmla="*/ 328 h 328"/>
                <a:gd name="T16" fmla="*/ 377 w 377"/>
                <a:gd name="T17" fmla="*/ 293 h 328"/>
                <a:gd name="T18" fmla="*/ 377 w 377"/>
                <a:gd name="T19" fmla="*/ 80 h 328"/>
                <a:gd name="T20" fmla="*/ 342 w 377"/>
                <a:gd name="T21" fmla="*/ 45 h 328"/>
                <a:gd name="T22" fmla="*/ 203 w 377"/>
                <a:gd name="T23" fmla="*/ 45 h 328"/>
                <a:gd name="T24" fmla="*/ 178 w 377"/>
                <a:gd name="T25"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328">
                  <a:moveTo>
                    <a:pt x="178" y="34"/>
                  </a:moveTo>
                  <a:cubicBezTo>
                    <a:pt x="155" y="11"/>
                    <a:pt x="155" y="11"/>
                    <a:pt x="155" y="11"/>
                  </a:cubicBezTo>
                  <a:cubicBezTo>
                    <a:pt x="149" y="4"/>
                    <a:pt x="140" y="0"/>
                    <a:pt x="130" y="0"/>
                  </a:cubicBezTo>
                  <a:cubicBezTo>
                    <a:pt x="34" y="0"/>
                    <a:pt x="34" y="0"/>
                    <a:pt x="34" y="0"/>
                  </a:cubicBezTo>
                  <a:cubicBezTo>
                    <a:pt x="15" y="0"/>
                    <a:pt x="0" y="15"/>
                    <a:pt x="0" y="35"/>
                  </a:cubicBezTo>
                  <a:cubicBezTo>
                    <a:pt x="0" y="293"/>
                    <a:pt x="0" y="293"/>
                    <a:pt x="0" y="293"/>
                  </a:cubicBezTo>
                  <a:cubicBezTo>
                    <a:pt x="0" y="312"/>
                    <a:pt x="15" y="328"/>
                    <a:pt x="34" y="328"/>
                  </a:cubicBezTo>
                  <a:cubicBezTo>
                    <a:pt x="342" y="328"/>
                    <a:pt x="342" y="328"/>
                    <a:pt x="342" y="328"/>
                  </a:cubicBezTo>
                  <a:cubicBezTo>
                    <a:pt x="361" y="328"/>
                    <a:pt x="377" y="312"/>
                    <a:pt x="377" y="293"/>
                  </a:cubicBezTo>
                  <a:cubicBezTo>
                    <a:pt x="377" y="80"/>
                    <a:pt x="377" y="80"/>
                    <a:pt x="377" y="80"/>
                  </a:cubicBezTo>
                  <a:cubicBezTo>
                    <a:pt x="377" y="60"/>
                    <a:pt x="361" y="45"/>
                    <a:pt x="342" y="45"/>
                  </a:cubicBezTo>
                  <a:cubicBezTo>
                    <a:pt x="203" y="45"/>
                    <a:pt x="203" y="45"/>
                    <a:pt x="203" y="45"/>
                  </a:cubicBezTo>
                  <a:cubicBezTo>
                    <a:pt x="193" y="45"/>
                    <a:pt x="184" y="41"/>
                    <a:pt x="178" y="3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2" name="Line 120"/>
            <p:cNvSpPr>
              <a:spLocks noChangeShapeType="1"/>
            </p:cNvSpPr>
            <p:nvPr>
              <p:custDataLst>
                <p:tags r:id="rId75"/>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3" name="Line 121"/>
            <p:cNvSpPr>
              <a:spLocks noChangeShapeType="1"/>
            </p:cNvSpPr>
            <p:nvPr>
              <p:custDataLst>
                <p:tags r:id="rId76"/>
              </p:custDataLst>
            </p:nvPr>
          </p:nvSpPr>
          <p:spPr bwMode="auto">
            <a:xfrm>
              <a:off x="6402388" y="1849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4" name="Freeform 122"/>
            <p:cNvSpPr>
              <a:spLocks noEditPoints="1"/>
            </p:cNvSpPr>
            <p:nvPr>
              <p:custDataLst>
                <p:tags r:id="rId77"/>
              </p:custDataLst>
            </p:nvPr>
          </p:nvSpPr>
          <p:spPr bwMode="auto">
            <a:xfrm>
              <a:off x="6119813" y="1795463"/>
              <a:ext cx="598488" cy="520700"/>
            </a:xfrm>
            <a:custGeom>
              <a:avLst/>
              <a:gdLst>
                <a:gd name="T0" fmla="*/ 38 w 377"/>
                <a:gd name="T1" fmla="*/ 0 h 328"/>
                <a:gd name="T2" fmla="*/ 34 w 377"/>
                <a:gd name="T3" fmla="*/ 0 h 328"/>
                <a:gd name="T4" fmla="*/ 0 w 377"/>
                <a:gd name="T5" fmla="*/ 35 h 328"/>
                <a:gd name="T6" fmla="*/ 0 w 377"/>
                <a:gd name="T7" fmla="*/ 42 h 328"/>
                <a:gd name="T8" fmla="*/ 38 w 377"/>
                <a:gd name="T9" fmla="*/ 0 h 328"/>
                <a:gd name="T10" fmla="*/ 377 w 377"/>
                <a:gd name="T11" fmla="*/ 80 h 328"/>
                <a:gd name="T12" fmla="*/ 347 w 377"/>
                <a:gd name="T13" fmla="*/ 45 h 328"/>
                <a:gd name="T14" fmla="*/ 377 w 377"/>
                <a:gd name="T15" fmla="*/ 114 h 328"/>
                <a:gd name="T16" fmla="*/ 377 w 377"/>
                <a:gd name="T17" fmla="*/ 80 h 328"/>
                <a:gd name="T18" fmla="*/ 377 w 377"/>
                <a:gd name="T19" fmla="*/ 293 h 328"/>
                <a:gd name="T20" fmla="*/ 377 w 377"/>
                <a:gd name="T21" fmla="*/ 208 h 328"/>
                <a:gd name="T22" fmla="*/ 300 w 377"/>
                <a:gd name="T23" fmla="*/ 328 h 328"/>
                <a:gd name="T24" fmla="*/ 342 w 377"/>
                <a:gd name="T25" fmla="*/ 328 h 328"/>
                <a:gd name="T26" fmla="*/ 377 w 377"/>
                <a:gd name="T27" fmla="*/ 293 h 328"/>
                <a:gd name="T28" fmla="*/ 0 w 377"/>
                <a:gd name="T29" fmla="*/ 281 h 328"/>
                <a:gd name="T30" fmla="*/ 0 w 377"/>
                <a:gd name="T31" fmla="*/ 293 h 328"/>
                <a:gd name="T32" fmla="*/ 34 w 377"/>
                <a:gd name="T33" fmla="*/ 328 h 328"/>
                <a:gd name="T34" fmla="*/ 45 w 377"/>
                <a:gd name="T35" fmla="*/ 328 h 328"/>
                <a:gd name="T36" fmla="*/ 0 w 377"/>
                <a:gd name="T37" fmla="*/ 281 h 328"/>
                <a:gd name="T38" fmla="*/ 0 w 377"/>
                <a:gd name="T39" fmla="*/ 281 h 328"/>
                <a:gd name="T40" fmla="*/ 0 w 377"/>
                <a:gd name="T41" fmla="*/ 28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38" y="0"/>
                  </a:moveTo>
                  <a:cubicBezTo>
                    <a:pt x="34" y="0"/>
                    <a:pt x="34" y="0"/>
                    <a:pt x="34" y="0"/>
                  </a:cubicBezTo>
                  <a:cubicBezTo>
                    <a:pt x="15" y="0"/>
                    <a:pt x="0" y="15"/>
                    <a:pt x="0" y="35"/>
                  </a:cubicBezTo>
                  <a:cubicBezTo>
                    <a:pt x="0" y="42"/>
                    <a:pt x="0" y="42"/>
                    <a:pt x="0" y="42"/>
                  </a:cubicBezTo>
                  <a:cubicBezTo>
                    <a:pt x="11" y="26"/>
                    <a:pt x="23" y="12"/>
                    <a:pt x="38" y="0"/>
                  </a:cubicBezTo>
                  <a:close/>
                  <a:moveTo>
                    <a:pt x="377" y="80"/>
                  </a:moveTo>
                  <a:cubicBezTo>
                    <a:pt x="377" y="62"/>
                    <a:pt x="364" y="48"/>
                    <a:pt x="347" y="45"/>
                  </a:cubicBezTo>
                  <a:cubicBezTo>
                    <a:pt x="361" y="66"/>
                    <a:pt x="371" y="89"/>
                    <a:pt x="377" y="114"/>
                  </a:cubicBezTo>
                  <a:lnTo>
                    <a:pt x="377" y="80"/>
                  </a:lnTo>
                  <a:close/>
                  <a:moveTo>
                    <a:pt x="377" y="293"/>
                  </a:moveTo>
                  <a:cubicBezTo>
                    <a:pt x="377" y="208"/>
                    <a:pt x="377" y="208"/>
                    <a:pt x="377" y="208"/>
                  </a:cubicBezTo>
                  <a:cubicBezTo>
                    <a:pt x="366" y="257"/>
                    <a:pt x="338" y="299"/>
                    <a:pt x="300" y="328"/>
                  </a:cubicBezTo>
                  <a:cubicBezTo>
                    <a:pt x="342" y="328"/>
                    <a:pt x="342" y="328"/>
                    <a:pt x="342" y="328"/>
                  </a:cubicBezTo>
                  <a:cubicBezTo>
                    <a:pt x="361" y="328"/>
                    <a:pt x="377" y="312"/>
                    <a:pt x="377" y="293"/>
                  </a:cubicBezTo>
                  <a:close/>
                  <a:moveTo>
                    <a:pt x="0" y="281"/>
                  </a:moveTo>
                  <a:cubicBezTo>
                    <a:pt x="0" y="293"/>
                    <a:pt x="0" y="293"/>
                    <a:pt x="0" y="293"/>
                  </a:cubicBezTo>
                  <a:cubicBezTo>
                    <a:pt x="0" y="312"/>
                    <a:pt x="15" y="328"/>
                    <a:pt x="34" y="328"/>
                  </a:cubicBezTo>
                  <a:cubicBezTo>
                    <a:pt x="45" y="328"/>
                    <a:pt x="45" y="328"/>
                    <a:pt x="45" y="328"/>
                  </a:cubicBezTo>
                  <a:cubicBezTo>
                    <a:pt x="27" y="314"/>
                    <a:pt x="12" y="299"/>
                    <a:pt x="0" y="281"/>
                  </a:cubicBezTo>
                  <a:close/>
                  <a:moveTo>
                    <a:pt x="0" y="281"/>
                  </a:moveTo>
                  <a:cubicBezTo>
                    <a:pt x="0" y="281"/>
                    <a:pt x="0" y="281"/>
                    <a:pt x="0" y="281"/>
                  </a:cubicBezTo>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5" name="Freeform 123"/>
            <p:cNvSpPr>
              <a:spLocks noEditPoints="1"/>
            </p:cNvSpPr>
            <p:nvPr>
              <p:custDataLst>
                <p:tags r:id="rId78"/>
              </p:custDataLst>
            </p:nvPr>
          </p:nvSpPr>
          <p:spPr bwMode="auto">
            <a:xfrm>
              <a:off x="6119813" y="1795463"/>
              <a:ext cx="598488" cy="520700"/>
            </a:xfrm>
            <a:custGeom>
              <a:avLst/>
              <a:gdLst>
                <a:gd name="T0" fmla="*/ 64 w 377"/>
                <a:gd name="T1" fmla="*/ 0 h 328"/>
                <a:gd name="T2" fmla="*/ 38 w 377"/>
                <a:gd name="T3" fmla="*/ 0 h 328"/>
                <a:gd name="T4" fmla="*/ 0 w 377"/>
                <a:gd name="T5" fmla="*/ 42 h 328"/>
                <a:gd name="T6" fmla="*/ 0 w 377"/>
                <a:gd name="T7" fmla="*/ 73 h 328"/>
                <a:gd name="T8" fmla="*/ 64 w 377"/>
                <a:gd name="T9" fmla="*/ 0 h 328"/>
                <a:gd name="T10" fmla="*/ 0 w 377"/>
                <a:gd name="T11" fmla="*/ 229 h 328"/>
                <a:gd name="T12" fmla="*/ 0 w 377"/>
                <a:gd name="T13" fmla="*/ 281 h 328"/>
                <a:gd name="T14" fmla="*/ 45 w 377"/>
                <a:gd name="T15" fmla="*/ 328 h 328"/>
                <a:gd name="T16" fmla="*/ 123 w 377"/>
                <a:gd name="T17" fmla="*/ 328 h 328"/>
                <a:gd name="T18" fmla="*/ 0 w 377"/>
                <a:gd name="T19" fmla="*/ 229 h 328"/>
                <a:gd name="T20" fmla="*/ 377 w 377"/>
                <a:gd name="T21" fmla="*/ 208 h 328"/>
                <a:gd name="T22" fmla="*/ 377 w 377"/>
                <a:gd name="T23" fmla="*/ 114 h 328"/>
                <a:gd name="T24" fmla="*/ 347 w 377"/>
                <a:gd name="T25" fmla="*/ 45 h 328"/>
                <a:gd name="T26" fmla="*/ 342 w 377"/>
                <a:gd name="T27" fmla="*/ 45 h 328"/>
                <a:gd name="T28" fmla="*/ 310 w 377"/>
                <a:gd name="T29" fmla="*/ 45 h 328"/>
                <a:gd name="T30" fmla="*/ 345 w 377"/>
                <a:gd name="T31" fmla="*/ 151 h 328"/>
                <a:gd name="T32" fmla="*/ 204 w 377"/>
                <a:gd name="T33" fmla="*/ 328 h 328"/>
                <a:gd name="T34" fmla="*/ 300 w 377"/>
                <a:gd name="T35" fmla="*/ 328 h 328"/>
                <a:gd name="T36" fmla="*/ 377 w 377"/>
                <a:gd name="T37" fmla="*/ 208 h 328"/>
                <a:gd name="T38" fmla="*/ 377 w 377"/>
                <a:gd name="T39" fmla="*/ 208 h 328"/>
                <a:gd name="T40" fmla="*/ 377 w 377"/>
                <a:gd name="T41" fmla="*/ 20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28">
                  <a:moveTo>
                    <a:pt x="64" y="0"/>
                  </a:moveTo>
                  <a:cubicBezTo>
                    <a:pt x="38" y="0"/>
                    <a:pt x="38" y="0"/>
                    <a:pt x="38" y="0"/>
                  </a:cubicBezTo>
                  <a:cubicBezTo>
                    <a:pt x="23" y="12"/>
                    <a:pt x="11" y="26"/>
                    <a:pt x="0" y="42"/>
                  </a:cubicBezTo>
                  <a:cubicBezTo>
                    <a:pt x="0" y="73"/>
                    <a:pt x="0" y="73"/>
                    <a:pt x="0" y="73"/>
                  </a:cubicBezTo>
                  <a:cubicBezTo>
                    <a:pt x="14" y="43"/>
                    <a:pt x="36" y="18"/>
                    <a:pt x="64" y="0"/>
                  </a:cubicBezTo>
                  <a:close/>
                  <a:moveTo>
                    <a:pt x="0" y="229"/>
                  </a:moveTo>
                  <a:cubicBezTo>
                    <a:pt x="0" y="281"/>
                    <a:pt x="0" y="281"/>
                    <a:pt x="0" y="281"/>
                  </a:cubicBezTo>
                  <a:cubicBezTo>
                    <a:pt x="12" y="299"/>
                    <a:pt x="27" y="314"/>
                    <a:pt x="45" y="328"/>
                  </a:cubicBezTo>
                  <a:cubicBezTo>
                    <a:pt x="123" y="328"/>
                    <a:pt x="123" y="328"/>
                    <a:pt x="123" y="328"/>
                  </a:cubicBezTo>
                  <a:cubicBezTo>
                    <a:pt x="68" y="315"/>
                    <a:pt x="23" y="278"/>
                    <a:pt x="0" y="229"/>
                  </a:cubicBezTo>
                  <a:close/>
                  <a:moveTo>
                    <a:pt x="377" y="208"/>
                  </a:moveTo>
                  <a:cubicBezTo>
                    <a:pt x="377" y="114"/>
                    <a:pt x="377" y="114"/>
                    <a:pt x="377" y="114"/>
                  </a:cubicBezTo>
                  <a:cubicBezTo>
                    <a:pt x="371" y="89"/>
                    <a:pt x="361" y="66"/>
                    <a:pt x="347" y="45"/>
                  </a:cubicBezTo>
                  <a:cubicBezTo>
                    <a:pt x="346" y="45"/>
                    <a:pt x="344" y="45"/>
                    <a:pt x="342" y="45"/>
                  </a:cubicBezTo>
                  <a:cubicBezTo>
                    <a:pt x="310" y="45"/>
                    <a:pt x="310" y="45"/>
                    <a:pt x="310" y="45"/>
                  </a:cubicBezTo>
                  <a:cubicBezTo>
                    <a:pt x="332" y="75"/>
                    <a:pt x="345" y="112"/>
                    <a:pt x="345" y="151"/>
                  </a:cubicBezTo>
                  <a:cubicBezTo>
                    <a:pt x="345" y="237"/>
                    <a:pt x="285" y="309"/>
                    <a:pt x="204" y="328"/>
                  </a:cubicBezTo>
                  <a:cubicBezTo>
                    <a:pt x="300" y="328"/>
                    <a:pt x="300" y="328"/>
                    <a:pt x="300" y="328"/>
                  </a:cubicBezTo>
                  <a:cubicBezTo>
                    <a:pt x="338" y="299"/>
                    <a:pt x="366" y="257"/>
                    <a:pt x="377" y="208"/>
                  </a:cubicBezTo>
                  <a:close/>
                  <a:moveTo>
                    <a:pt x="377" y="208"/>
                  </a:moveTo>
                  <a:cubicBezTo>
                    <a:pt x="377" y="208"/>
                    <a:pt x="377" y="208"/>
                    <a:pt x="377" y="208"/>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6" name="Freeform 124"/>
            <p:cNvSpPr>
              <a:spLocks noEditPoints="1"/>
            </p:cNvSpPr>
            <p:nvPr>
              <p:custDataLst>
                <p:tags r:id="rId79"/>
              </p:custDataLst>
            </p:nvPr>
          </p:nvSpPr>
          <p:spPr bwMode="auto">
            <a:xfrm>
              <a:off x="6119813" y="1795463"/>
              <a:ext cx="547688" cy="520700"/>
            </a:xfrm>
            <a:custGeom>
              <a:avLst/>
              <a:gdLst>
                <a:gd name="T0" fmla="*/ 345 w 345"/>
                <a:gd name="T1" fmla="*/ 151 h 328"/>
                <a:gd name="T2" fmla="*/ 310 w 345"/>
                <a:gd name="T3" fmla="*/ 45 h 328"/>
                <a:gd name="T4" fmla="*/ 272 w 345"/>
                <a:gd name="T5" fmla="*/ 45 h 328"/>
                <a:gd name="T6" fmla="*/ 307 w 345"/>
                <a:gd name="T7" fmla="*/ 141 h 328"/>
                <a:gd name="T8" fmla="*/ 154 w 345"/>
                <a:gd name="T9" fmla="*/ 294 h 328"/>
                <a:gd name="T10" fmla="*/ 2 w 345"/>
                <a:gd name="T11" fmla="*/ 141 h 328"/>
                <a:gd name="T12" fmla="*/ 98 w 345"/>
                <a:gd name="T13" fmla="*/ 0 h 328"/>
                <a:gd name="T14" fmla="*/ 64 w 345"/>
                <a:gd name="T15" fmla="*/ 0 h 328"/>
                <a:gd name="T16" fmla="*/ 0 w 345"/>
                <a:gd name="T17" fmla="*/ 73 h 328"/>
                <a:gd name="T18" fmla="*/ 0 w 345"/>
                <a:gd name="T19" fmla="*/ 229 h 328"/>
                <a:gd name="T20" fmla="*/ 123 w 345"/>
                <a:gd name="T21" fmla="*/ 328 h 328"/>
                <a:gd name="T22" fmla="*/ 204 w 345"/>
                <a:gd name="T23" fmla="*/ 328 h 328"/>
                <a:gd name="T24" fmla="*/ 345 w 345"/>
                <a:gd name="T25" fmla="*/ 151 h 328"/>
                <a:gd name="T26" fmla="*/ 345 w 345"/>
                <a:gd name="T27" fmla="*/ 151 h 328"/>
                <a:gd name="T28" fmla="*/ 345 w 345"/>
                <a:gd name="T29" fmla="*/ 15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28">
                  <a:moveTo>
                    <a:pt x="345" y="151"/>
                  </a:moveTo>
                  <a:cubicBezTo>
                    <a:pt x="345" y="112"/>
                    <a:pt x="332" y="75"/>
                    <a:pt x="310" y="45"/>
                  </a:cubicBezTo>
                  <a:cubicBezTo>
                    <a:pt x="272" y="45"/>
                    <a:pt x="272" y="45"/>
                    <a:pt x="272" y="45"/>
                  </a:cubicBezTo>
                  <a:cubicBezTo>
                    <a:pt x="294" y="71"/>
                    <a:pt x="307" y="105"/>
                    <a:pt x="307" y="141"/>
                  </a:cubicBezTo>
                  <a:cubicBezTo>
                    <a:pt x="307" y="226"/>
                    <a:pt x="239" y="294"/>
                    <a:pt x="154" y="294"/>
                  </a:cubicBezTo>
                  <a:cubicBezTo>
                    <a:pt x="70" y="294"/>
                    <a:pt x="2" y="226"/>
                    <a:pt x="2" y="141"/>
                  </a:cubicBezTo>
                  <a:cubicBezTo>
                    <a:pt x="2" y="77"/>
                    <a:pt x="42" y="22"/>
                    <a:pt x="98" y="0"/>
                  </a:cubicBezTo>
                  <a:cubicBezTo>
                    <a:pt x="64" y="0"/>
                    <a:pt x="64" y="0"/>
                    <a:pt x="64" y="0"/>
                  </a:cubicBezTo>
                  <a:cubicBezTo>
                    <a:pt x="36" y="18"/>
                    <a:pt x="14" y="43"/>
                    <a:pt x="0" y="73"/>
                  </a:cubicBezTo>
                  <a:cubicBezTo>
                    <a:pt x="0" y="229"/>
                    <a:pt x="0" y="229"/>
                    <a:pt x="0" y="229"/>
                  </a:cubicBezTo>
                  <a:cubicBezTo>
                    <a:pt x="23" y="278"/>
                    <a:pt x="68" y="315"/>
                    <a:pt x="123" y="328"/>
                  </a:cubicBezTo>
                  <a:cubicBezTo>
                    <a:pt x="204" y="328"/>
                    <a:pt x="204" y="328"/>
                    <a:pt x="204" y="328"/>
                  </a:cubicBezTo>
                  <a:cubicBezTo>
                    <a:pt x="285" y="309"/>
                    <a:pt x="345" y="237"/>
                    <a:pt x="345" y="151"/>
                  </a:cubicBezTo>
                  <a:close/>
                  <a:moveTo>
                    <a:pt x="345" y="151"/>
                  </a:moveTo>
                  <a:cubicBezTo>
                    <a:pt x="345" y="151"/>
                    <a:pt x="345" y="151"/>
                    <a:pt x="345" y="151"/>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7" name="Freeform 125"/>
            <p:cNvSpPr>
              <a:spLocks noEditPoints="1"/>
            </p:cNvSpPr>
            <p:nvPr>
              <p:custDataLst>
                <p:tags r:id="rId80"/>
              </p:custDataLst>
            </p:nvPr>
          </p:nvSpPr>
          <p:spPr bwMode="auto">
            <a:xfrm>
              <a:off x="6122988" y="1795463"/>
              <a:ext cx="484188" cy="466725"/>
            </a:xfrm>
            <a:custGeom>
              <a:avLst/>
              <a:gdLst>
                <a:gd name="T0" fmla="*/ 0 w 305"/>
                <a:gd name="T1" fmla="*/ 141 h 294"/>
                <a:gd name="T2" fmla="*/ 152 w 305"/>
                <a:gd name="T3" fmla="*/ 294 h 294"/>
                <a:gd name="T4" fmla="*/ 305 w 305"/>
                <a:gd name="T5" fmla="*/ 141 h 294"/>
                <a:gd name="T6" fmla="*/ 270 w 305"/>
                <a:gd name="T7" fmla="*/ 45 h 294"/>
                <a:gd name="T8" fmla="*/ 232 w 305"/>
                <a:gd name="T9" fmla="*/ 45 h 294"/>
                <a:gd name="T10" fmla="*/ 267 w 305"/>
                <a:gd name="T11" fmla="*/ 132 h 294"/>
                <a:gd name="T12" fmla="*/ 144 w 305"/>
                <a:gd name="T13" fmla="*/ 255 h 294"/>
                <a:gd name="T14" fmla="*/ 20 w 305"/>
                <a:gd name="T15" fmla="*/ 132 h 294"/>
                <a:gd name="T16" fmla="*/ 144 w 305"/>
                <a:gd name="T17" fmla="*/ 8 h 294"/>
                <a:gd name="T18" fmla="*/ 151 w 305"/>
                <a:gd name="T19" fmla="*/ 8 h 294"/>
                <a:gd name="T20" fmla="*/ 128 w 305"/>
                <a:gd name="T21" fmla="*/ 0 h 294"/>
                <a:gd name="T22" fmla="*/ 96 w 305"/>
                <a:gd name="T23" fmla="*/ 0 h 294"/>
                <a:gd name="T24" fmla="*/ 0 w 305"/>
                <a:gd name="T25" fmla="*/ 141 h 294"/>
                <a:gd name="T26" fmla="*/ 0 w 305"/>
                <a:gd name="T27" fmla="*/ 141 h 294"/>
                <a:gd name="T28" fmla="*/ 0 w 305"/>
                <a:gd name="T29" fmla="*/ 14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5" h="294">
                  <a:moveTo>
                    <a:pt x="0" y="141"/>
                  </a:moveTo>
                  <a:cubicBezTo>
                    <a:pt x="0" y="226"/>
                    <a:pt x="68" y="294"/>
                    <a:pt x="152" y="294"/>
                  </a:cubicBezTo>
                  <a:cubicBezTo>
                    <a:pt x="237" y="294"/>
                    <a:pt x="305" y="226"/>
                    <a:pt x="305" y="141"/>
                  </a:cubicBezTo>
                  <a:cubicBezTo>
                    <a:pt x="305" y="105"/>
                    <a:pt x="292" y="71"/>
                    <a:pt x="270" y="45"/>
                  </a:cubicBezTo>
                  <a:cubicBezTo>
                    <a:pt x="232" y="45"/>
                    <a:pt x="232" y="45"/>
                    <a:pt x="232" y="45"/>
                  </a:cubicBezTo>
                  <a:cubicBezTo>
                    <a:pt x="254" y="67"/>
                    <a:pt x="267" y="98"/>
                    <a:pt x="267" y="132"/>
                  </a:cubicBezTo>
                  <a:cubicBezTo>
                    <a:pt x="267" y="200"/>
                    <a:pt x="212" y="255"/>
                    <a:pt x="144" y="255"/>
                  </a:cubicBezTo>
                  <a:cubicBezTo>
                    <a:pt x="75" y="255"/>
                    <a:pt x="20" y="200"/>
                    <a:pt x="20" y="132"/>
                  </a:cubicBezTo>
                  <a:cubicBezTo>
                    <a:pt x="20" y="63"/>
                    <a:pt x="75" y="8"/>
                    <a:pt x="144" y="8"/>
                  </a:cubicBezTo>
                  <a:cubicBezTo>
                    <a:pt x="146" y="8"/>
                    <a:pt x="148" y="8"/>
                    <a:pt x="151" y="8"/>
                  </a:cubicBezTo>
                  <a:cubicBezTo>
                    <a:pt x="145" y="3"/>
                    <a:pt x="137" y="0"/>
                    <a:pt x="128" y="0"/>
                  </a:cubicBezTo>
                  <a:cubicBezTo>
                    <a:pt x="96" y="0"/>
                    <a:pt x="96" y="0"/>
                    <a:pt x="96" y="0"/>
                  </a:cubicBezTo>
                  <a:cubicBezTo>
                    <a:pt x="40" y="22"/>
                    <a:pt x="0" y="77"/>
                    <a:pt x="0" y="141"/>
                  </a:cubicBezTo>
                  <a:close/>
                  <a:moveTo>
                    <a:pt x="0" y="141"/>
                  </a:moveTo>
                  <a:cubicBezTo>
                    <a:pt x="0" y="141"/>
                    <a:pt x="0" y="141"/>
                    <a:pt x="0" y="141"/>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8" name="Freeform 126"/>
            <p:cNvSpPr>
              <a:spLocks noEditPoints="1"/>
            </p:cNvSpPr>
            <p:nvPr>
              <p:custDataLst>
                <p:tags r:id="rId81"/>
              </p:custDataLst>
            </p:nvPr>
          </p:nvSpPr>
          <p:spPr bwMode="auto">
            <a:xfrm>
              <a:off x="6154738" y="1808163"/>
              <a:ext cx="392113" cy="392112"/>
            </a:xfrm>
            <a:custGeom>
              <a:avLst/>
              <a:gdLst>
                <a:gd name="T0" fmla="*/ 0 w 247"/>
                <a:gd name="T1" fmla="*/ 124 h 247"/>
                <a:gd name="T2" fmla="*/ 124 w 247"/>
                <a:gd name="T3" fmla="*/ 247 h 247"/>
                <a:gd name="T4" fmla="*/ 247 w 247"/>
                <a:gd name="T5" fmla="*/ 124 h 247"/>
                <a:gd name="T6" fmla="*/ 212 w 247"/>
                <a:gd name="T7" fmla="*/ 37 h 247"/>
                <a:gd name="T8" fmla="*/ 181 w 247"/>
                <a:gd name="T9" fmla="*/ 37 h 247"/>
                <a:gd name="T10" fmla="*/ 156 w 247"/>
                <a:gd name="T11" fmla="*/ 26 h 247"/>
                <a:gd name="T12" fmla="*/ 133 w 247"/>
                <a:gd name="T13" fmla="*/ 3 h 247"/>
                <a:gd name="T14" fmla="*/ 131 w 247"/>
                <a:gd name="T15" fmla="*/ 0 h 247"/>
                <a:gd name="T16" fmla="*/ 124 w 247"/>
                <a:gd name="T17" fmla="*/ 0 h 247"/>
                <a:gd name="T18" fmla="*/ 0 w 247"/>
                <a:gd name="T19" fmla="*/ 124 h 247"/>
                <a:gd name="T20" fmla="*/ 209 w 247"/>
                <a:gd name="T21" fmla="*/ 114 h 247"/>
                <a:gd name="T22" fmla="*/ 115 w 247"/>
                <a:gd name="T23" fmla="*/ 209 h 247"/>
                <a:gd name="T24" fmla="*/ 20 w 247"/>
                <a:gd name="T25" fmla="*/ 114 h 247"/>
                <a:gd name="T26" fmla="*/ 115 w 247"/>
                <a:gd name="T27" fmla="*/ 19 h 247"/>
                <a:gd name="T28" fmla="*/ 209 w 247"/>
                <a:gd name="T29" fmla="*/ 114 h 247"/>
                <a:gd name="T30" fmla="*/ 209 w 247"/>
                <a:gd name="T31" fmla="*/ 114 h 247"/>
                <a:gd name="T32" fmla="*/ 209 w 247"/>
                <a:gd name="T33" fmla="*/ 11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247">
                  <a:moveTo>
                    <a:pt x="0" y="124"/>
                  </a:moveTo>
                  <a:cubicBezTo>
                    <a:pt x="0" y="192"/>
                    <a:pt x="55" y="247"/>
                    <a:pt x="124" y="247"/>
                  </a:cubicBezTo>
                  <a:cubicBezTo>
                    <a:pt x="192" y="247"/>
                    <a:pt x="247" y="192"/>
                    <a:pt x="247" y="124"/>
                  </a:cubicBezTo>
                  <a:cubicBezTo>
                    <a:pt x="247" y="90"/>
                    <a:pt x="234" y="59"/>
                    <a:pt x="212" y="37"/>
                  </a:cubicBezTo>
                  <a:cubicBezTo>
                    <a:pt x="181" y="37"/>
                    <a:pt x="181" y="37"/>
                    <a:pt x="181" y="37"/>
                  </a:cubicBezTo>
                  <a:cubicBezTo>
                    <a:pt x="171" y="37"/>
                    <a:pt x="162" y="33"/>
                    <a:pt x="156" y="26"/>
                  </a:cubicBezTo>
                  <a:cubicBezTo>
                    <a:pt x="133" y="3"/>
                    <a:pt x="133" y="3"/>
                    <a:pt x="133" y="3"/>
                  </a:cubicBezTo>
                  <a:cubicBezTo>
                    <a:pt x="133" y="2"/>
                    <a:pt x="132" y="1"/>
                    <a:pt x="131" y="0"/>
                  </a:cubicBezTo>
                  <a:cubicBezTo>
                    <a:pt x="128" y="0"/>
                    <a:pt x="126" y="0"/>
                    <a:pt x="124" y="0"/>
                  </a:cubicBezTo>
                  <a:cubicBezTo>
                    <a:pt x="55" y="0"/>
                    <a:pt x="0" y="55"/>
                    <a:pt x="0" y="124"/>
                  </a:cubicBezTo>
                  <a:close/>
                  <a:moveTo>
                    <a:pt x="209" y="114"/>
                  </a:moveTo>
                  <a:cubicBezTo>
                    <a:pt x="209" y="166"/>
                    <a:pt x="167" y="209"/>
                    <a:pt x="115" y="209"/>
                  </a:cubicBezTo>
                  <a:cubicBezTo>
                    <a:pt x="62" y="209"/>
                    <a:pt x="20" y="166"/>
                    <a:pt x="20" y="114"/>
                  </a:cubicBezTo>
                  <a:cubicBezTo>
                    <a:pt x="20" y="61"/>
                    <a:pt x="62" y="19"/>
                    <a:pt x="115" y="19"/>
                  </a:cubicBezTo>
                  <a:cubicBezTo>
                    <a:pt x="167" y="19"/>
                    <a:pt x="209" y="61"/>
                    <a:pt x="209" y="114"/>
                  </a:cubicBezTo>
                  <a:close/>
                  <a:moveTo>
                    <a:pt x="209" y="114"/>
                  </a:moveTo>
                  <a:cubicBezTo>
                    <a:pt x="209" y="114"/>
                    <a:pt x="209" y="114"/>
                    <a:pt x="209" y="114"/>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29" name="Freeform 127"/>
            <p:cNvSpPr>
              <a:spLocks noEditPoints="1"/>
            </p:cNvSpPr>
            <p:nvPr>
              <p:custDataLst>
                <p:tags r:id="rId82"/>
              </p:custDataLst>
            </p:nvPr>
          </p:nvSpPr>
          <p:spPr bwMode="auto">
            <a:xfrm>
              <a:off x="6186488" y="1838325"/>
              <a:ext cx="300038" cy="301625"/>
            </a:xfrm>
            <a:custGeom>
              <a:avLst/>
              <a:gdLst>
                <a:gd name="T0" fmla="*/ 0 w 189"/>
                <a:gd name="T1" fmla="*/ 95 h 190"/>
                <a:gd name="T2" fmla="*/ 95 w 189"/>
                <a:gd name="T3" fmla="*/ 190 h 190"/>
                <a:gd name="T4" fmla="*/ 189 w 189"/>
                <a:gd name="T5" fmla="*/ 95 h 190"/>
                <a:gd name="T6" fmla="*/ 95 w 189"/>
                <a:gd name="T7" fmla="*/ 0 h 190"/>
                <a:gd name="T8" fmla="*/ 0 w 189"/>
                <a:gd name="T9" fmla="*/ 95 h 190"/>
                <a:gd name="T10" fmla="*/ 152 w 189"/>
                <a:gd name="T11" fmla="*/ 85 h 190"/>
                <a:gd name="T12" fmla="*/ 86 w 189"/>
                <a:gd name="T13" fmla="*/ 151 h 190"/>
                <a:gd name="T14" fmla="*/ 20 w 189"/>
                <a:gd name="T15" fmla="*/ 85 h 190"/>
                <a:gd name="T16" fmla="*/ 86 w 189"/>
                <a:gd name="T17" fmla="*/ 19 h 190"/>
                <a:gd name="T18" fmla="*/ 152 w 189"/>
                <a:gd name="T19" fmla="*/ 85 h 190"/>
                <a:gd name="T20" fmla="*/ 152 w 189"/>
                <a:gd name="T21" fmla="*/ 85 h 190"/>
                <a:gd name="T22" fmla="*/ 152 w 189"/>
                <a:gd name="T23" fmla="*/ 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90">
                  <a:moveTo>
                    <a:pt x="0" y="95"/>
                  </a:moveTo>
                  <a:cubicBezTo>
                    <a:pt x="0" y="147"/>
                    <a:pt x="42" y="190"/>
                    <a:pt x="95" y="190"/>
                  </a:cubicBezTo>
                  <a:cubicBezTo>
                    <a:pt x="147" y="190"/>
                    <a:pt x="189" y="147"/>
                    <a:pt x="189" y="95"/>
                  </a:cubicBezTo>
                  <a:cubicBezTo>
                    <a:pt x="189" y="42"/>
                    <a:pt x="147" y="0"/>
                    <a:pt x="95" y="0"/>
                  </a:cubicBezTo>
                  <a:cubicBezTo>
                    <a:pt x="42" y="0"/>
                    <a:pt x="0" y="42"/>
                    <a:pt x="0" y="95"/>
                  </a:cubicBezTo>
                  <a:close/>
                  <a:moveTo>
                    <a:pt x="152" y="85"/>
                  </a:moveTo>
                  <a:cubicBezTo>
                    <a:pt x="152" y="121"/>
                    <a:pt x="122" y="151"/>
                    <a:pt x="86" y="151"/>
                  </a:cubicBezTo>
                  <a:cubicBezTo>
                    <a:pt x="49" y="151"/>
                    <a:pt x="20" y="121"/>
                    <a:pt x="20" y="85"/>
                  </a:cubicBezTo>
                  <a:cubicBezTo>
                    <a:pt x="20" y="48"/>
                    <a:pt x="49" y="19"/>
                    <a:pt x="86" y="19"/>
                  </a:cubicBezTo>
                  <a:cubicBezTo>
                    <a:pt x="122" y="19"/>
                    <a:pt x="152" y="48"/>
                    <a:pt x="152" y="85"/>
                  </a:cubicBezTo>
                  <a:close/>
                  <a:moveTo>
                    <a:pt x="152" y="85"/>
                  </a:moveTo>
                  <a:cubicBezTo>
                    <a:pt x="152" y="85"/>
                    <a:pt x="152" y="85"/>
                    <a:pt x="152" y="85"/>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0" name="Freeform 128"/>
            <p:cNvSpPr>
              <a:spLocks noEditPoints="1"/>
            </p:cNvSpPr>
            <p:nvPr>
              <p:custDataLst>
                <p:tags r:id="rId83"/>
              </p:custDataLst>
            </p:nvPr>
          </p:nvSpPr>
          <p:spPr bwMode="auto">
            <a:xfrm>
              <a:off x="6211888" y="1825625"/>
              <a:ext cx="120650" cy="26987"/>
            </a:xfrm>
            <a:custGeom>
              <a:avLst/>
              <a:gdLst>
                <a:gd name="T0" fmla="*/ 67 w 76"/>
                <a:gd name="T1" fmla="*/ 17 h 17"/>
                <a:gd name="T2" fmla="*/ 9 w 76"/>
                <a:gd name="T3" fmla="*/ 17 h 17"/>
                <a:gd name="T4" fmla="*/ 0 w 76"/>
                <a:gd name="T5" fmla="*/ 9 h 17"/>
                <a:gd name="T6" fmla="*/ 9 w 76"/>
                <a:gd name="T7" fmla="*/ 0 h 17"/>
                <a:gd name="T8" fmla="*/ 67 w 76"/>
                <a:gd name="T9" fmla="*/ 0 h 17"/>
                <a:gd name="T10" fmla="*/ 76 w 76"/>
                <a:gd name="T11" fmla="*/ 9 h 17"/>
                <a:gd name="T12" fmla="*/ 67 w 76"/>
                <a:gd name="T13" fmla="*/ 17 h 17"/>
                <a:gd name="T14" fmla="*/ 67 w 76"/>
                <a:gd name="T15" fmla="*/ 17 h 17"/>
                <a:gd name="T16" fmla="*/ 67 w 76"/>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
                  <a:moveTo>
                    <a:pt x="67" y="17"/>
                  </a:moveTo>
                  <a:cubicBezTo>
                    <a:pt x="9" y="17"/>
                    <a:pt x="9" y="17"/>
                    <a:pt x="9" y="17"/>
                  </a:cubicBezTo>
                  <a:cubicBezTo>
                    <a:pt x="4" y="17"/>
                    <a:pt x="0" y="13"/>
                    <a:pt x="0" y="9"/>
                  </a:cubicBezTo>
                  <a:cubicBezTo>
                    <a:pt x="0" y="4"/>
                    <a:pt x="4" y="0"/>
                    <a:pt x="9" y="0"/>
                  </a:cubicBezTo>
                  <a:cubicBezTo>
                    <a:pt x="67" y="0"/>
                    <a:pt x="67" y="0"/>
                    <a:pt x="67" y="0"/>
                  </a:cubicBezTo>
                  <a:cubicBezTo>
                    <a:pt x="72" y="0"/>
                    <a:pt x="76" y="4"/>
                    <a:pt x="76" y="9"/>
                  </a:cubicBezTo>
                  <a:cubicBezTo>
                    <a:pt x="76" y="13"/>
                    <a:pt x="72" y="17"/>
                    <a:pt x="67" y="17"/>
                  </a:cubicBezTo>
                  <a:close/>
                  <a:moveTo>
                    <a:pt x="67" y="17"/>
                  </a:moveTo>
                  <a:cubicBezTo>
                    <a:pt x="67" y="17"/>
                    <a:pt x="67" y="17"/>
                    <a:pt x="67"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1" name="Freeform 129"/>
            <p:cNvSpPr>
              <a:spLocks noEditPoints="1"/>
            </p:cNvSpPr>
            <p:nvPr>
              <p:custDataLst>
                <p:tags r:id="rId84"/>
              </p:custDataLst>
            </p:nvPr>
          </p:nvSpPr>
          <p:spPr bwMode="auto">
            <a:xfrm>
              <a:off x="6159500" y="1825625"/>
              <a:ext cx="34925" cy="26987"/>
            </a:xfrm>
            <a:custGeom>
              <a:avLst/>
              <a:gdLst>
                <a:gd name="T0" fmla="*/ 14 w 22"/>
                <a:gd name="T1" fmla="*/ 17 h 17"/>
                <a:gd name="T2" fmla="*/ 9 w 22"/>
                <a:gd name="T3" fmla="*/ 17 h 17"/>
                <a:gd name="T4" fmla="*/ 0 w 22"/>
                <a:gd name="T5" fmla="*/ 9 h 17"/>
                <a:gd name="T6" fmla="*/ 9 w 22"/>
                <a:gd name="T7" fmla="*/ 0 h 17"/>
                <a:gd name="T8" fmla="*/ 14 w 22"/>
                <a:gd name="T9" fmla="*/ 0 h 17"/>
                <a:gd name="T10" fmla="*/ 22 w 22"/>
                <a:gd name="T11" fmla="*/ 9 h 17"/>
                <a:gd name="T12" fmla="*/ 14 w 22"/>
                <a:gd name="T13" fmla="*/ 17 h 17"/>
                <a:gd name="T14" fmla="*/ 14 w 22"/>
                <a:gd name="T15" fmla="*/ 17 h 17"/>
                <a:gd name="T16" fmla="*/ 14 w 2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4" y="17"/>
                  </a:moveTo>
                  <a:cubicBezTo>
                    <a:pt x="9" y="17"/>
                    <a:pt x="9" y="17"/>
                    <a:pt x="9" y="17"/>
                  </a:cubicBezTo>
                  <a:cubicBezTo>
                    <a:pt x="4" y="17"/>
                    <a:pt x="0" y="13"/>
                    <a:pt x="0" y="9"/>
                  </a:cubicBezTo>
                  <a:cubicBezTo>
                    <a:pt x="0" y="4"/>
                    <a:pt x="4" y="0"/>
                    <a:pt x="9" y="0"/>
                  </a:cubicBezTo>
                  <a:cubicBezTo>
                    <a:pt x="14" y="0"/>
                    <a:pt x="14" y="0"/>
                    <a:pt x="14" y="0"/>
                  </a:cubicBezTo>
                  <a:cubicBezTo>
                    <a:pt x="18" y="0"/>
                    <a:pt x="22" y="4"/>
                    <a:pt x="22" y="9"/>
                  </a:cubicBezTo>
                  <a:cubicBezTo>
                    <a:pt x="22" y="13"/>
                    <a:pt x="18" y="17"/>
                    <a:pt x="14" y="17"/>
                  </a:cubicBezTo>
                  <a:close/>
                  <a:moveTo>
                    <a:pt x="14" y="17"/>
                  </a:moveTo>
                  <a:cubicBezTo>
                    <a:pt x="14" y="17"/>
                    <a:pt x="14" y="17"/>
                    <a:pt x="14"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2" name="Freeform 130"/>
            <p:cNvSpPr>
              <a:spLocks noEditPoints="1"/>
            </p:cNvSpPr>
            <p:nvPr>
              <p:custDataLst>
                <p:tags r:id="rId85"/>
              </p:custDataLst>
            </p:nvPr>
          </p:nvSpPr>
          <p:spPr bwMode="auto">
            <a:xfrm>
              <a:off x="9105900" y="1592263"/>
              <a:ext cx="666750" cy="666750"/>
            </a:xfrm>
            <a:custGeom>
              <a:avLst/>
              <a:gdLst>
                <a:gd name="T0" fmla="*/ 123 w 420"/>
                <a:gd name="T1" fmla="*/ 0 h 420"/>
                <a:gd name="T2" fmla="*/ 1 w 420"/>
                <a:gd name="T3" fmla="*/ 122 h 420"/>
                <a:gd name="T4" fmla="*/ 0 w 420"/>
                <a:gd name="T5" fmla="*/ 124 h 420"/>
                <a:gd name="T6" fmla="*/ 296 w 420"/>
                <a:gd name="T7" fmla="*/ 420 h 420"/>
                <a:gd name="T8" fmla="*/ 298 w 420"/>
                <a:gd name="T9" fmla="*/ 419 h 420"/>
                <a:gd name="T10" fmla="*/ 420 w 420"/>
                <a:gd name="T11" fmla="*/ 297 h 420"/>
                <a:gd name="T12" fmla="*/ 123 w 420"/>
                <a:gd name="T13" fmla="*/ 0 h 420"/>
                <a:gd name="T14" fmla="*/ 123 w 420"/>
                <a:gd name="T15" fmla="*/ 0 h 420"/>
                <a:gd name="T16" fmla="*/ 123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123" y="0"/>
                  </a:moveTo>
                  <a:cubicBezTo>
                    <a:pt x="1" y="122"/>
                    <a:pt x="1" y="122"/>
                    <a:pt x="1" y="122"/>
                  </a:cubicBezTo>
                  <a:cubicBezTo>
                    <a:pt x="1" y="123"/>
                    <a:pt x="0" y="124"/>
                    <a:pt x="0" y="124"/>
                  </a:cubicBezTo>
                  <a:cubicBezTo>
                    <a:pt x="296" y="420"/>
                    <a:pt x="296" y="420"/>
                    <a:pt x="296" y="420"/>
                  </a:cubicBezTo>
                  <a:cubicBezTo>
                    <a:pt x="296" y="420"/>
                    <a:pt x="297" y="419"/>
                    <a:pt x="298" y="419"/>
                  </a:cubicBezTo>
                  <a:cubicBezTo>
                    <a:pt x="420" y="297"/>
                    <a:pt x="420" y="297"/>
                    <a:pt x="420" y="297"/>
                  </a:cubicBezTo>
                  <a:lnTo>
                    <a:pt x="123" y="0"/>
                  </a:lnTo>
                  <a:close/>
                  <a:moveTo>
                    <a:pt x="123" y="0"/>
                  </a:moveTo>
                  <a:cubicBezTo>
                    <a:pt x="123" y="0"/>
                    <a:pt x="123" y="0"/>
                    <a:pt x="123" y="0"/>
                  </a:cubicBezTo>
                </a:path>
              </a:pathLst>
            </a:custGeom>
            <a:solidFill>
              <a:srgbClr val="E4736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3" name="Freeform 131"/>
            <p:cNvSpPr>
              <a:spLocks noEditPoints="1"/>
            </p:cNvSpPr>
            <p:nvPr>
              <p:custDataLst>
                <p:tags r:id="rId86"/>
              </p:custDataLst>
            </p:nvPr>
          </p:nvSpPr>
          <p:spPr bwMode="auto">
            <a:xfrm>
              <a:off x="9075738" y="1498600"/>
              <a:ext cx="785813" cy="790575"/>
            </a:xfrm>
            <a:custGeom>
              <a:avLst/>
              <a:gdLst>
                <a:gd name="T0" fmla="*/ 470 w 495"/>
                <a:gd name="T1" fmla="*/ 348 h 498"/>
                <a:gd name="T2" fmla="*/ 477 w 495"/>
                <a:gd name="T3" fmla="*/ 341 h 498"/>
                <a:gd name="T4" fmla="*/ 488 w 495"/>
                <a:gd name="T5" fmla="*/ 317 h 498"/>
                <a:gd name="T6" fmla="*/ 488 w 495"/>
                <a:gd name="T7" fmla="*/ 317 h 498"/>
                <a:gd name="T8" fmla="*/ 480 w 495"/>
                <a:gd name="T9" fmla="*/ 281 h 498"/>
                <a:gd name="T10" fmla="*/ 485 w 495"/>
                <a:gd name="T11" fmla="*/ 277 h 498"/>
                <a:gd name="T12" fmla="*/ 485 w 495"/>
                <a:gd name="T13" fmla="*/ 241 h 498"/>
                <a:gd name="T14" fmla="*/ 469 w 495"/>
                <a:gd name="T15" fmla="*/ 225 h 498"/>
                <a:gd name="T16" fmla="*/ 435 w 495"/>
                <a:gd name="T17" fmla="*/ 69 h 498"/>
                <a:gd name="T18" fmla="*/ 434 w 495"/>
                <a:gd name="T19" fmla="*/ 64 h 498"/>
                <a:gd name="T20" fmla="*/ 429 w 495"/>
                <a:gd name="T21" fmla="*/ 63 h 498"/>
                <a:gd name="T22" fmla="*/ 314 w 495"/>
                <a:gd name="T23" fmla="*/ 37 h 498"/>
                <a:gd name="T24" fmla="*/ 271 w 495"/>
                <a:gd name="T25" fmla="*/ 28 h 498"/>
                <a:gd name="T26" fmla="*/ 253 w 495"/>
                <a:gd name="T27" fmla="*/ 9 h 498"/>
                <a:gd name="T28" fmla="*/ 218 w 495"/>
                <a:gd name="T29" fmla="*/ 9 h 498"/>
                <a:gd name="T30" fmla="*/ 212 w 495"/>
                <a:gd name="T31" fmla="*/ 16 h 498"/>
                <a:gd name="T32" fmla="*/ 185 w 495"/>
                <a:gd name="T33" fmla="*/ 11 h 498"/>
                <a:gd name="T34" fmla="*/ 148 w 495"/>
                <a:gd name="T35" fmla="*/ 30 h 498"/>
                <a:gd name="T36" fmla="*/ 8 w 495"/>
                <a:gd name="T37" fmla="*/ 170 h 498"/>
                <a:gd name="T38" fmla="*/ 6 w 495"/>
                <a:gd name="T39" fmla="*/ 194 h 498"/>
                <a:gd name="T40" fmla="*/ 304 w 495"/>
                <a:gd name="T41" fmla="*/ 492 h 498"/>
                <a:gd name="T42" fmla="*/ 328 w 495"/>
                <a:gd name="T43" fmla="*/ 490 h 498"/>
                <a:gd name="T44" fmla="*/ 470 w 495"/>
                <a:gd name="T45" fmla="*/ 348 h 498"/>
                <a:gd name="T46" fmla="*/ 315 w 495"/>
                <a:gd name="T47" fmla="*/ 479 h 498"/>
                <a:gd name="T48" fmla="*/ 19 w 495"/>
                <a:gd name="T49" fmla="*/ 183 h 498"/>
                <a:gd name="T50" fmla="*/ 20 w 495"/>
                <a:gd name="T51" fmla="*/ 181 h 498"/>
                <a:gd name="T52" fmla="*/ 142 w 495"/>
                <a:gd name="T53" fmla="*/ 59 h 498"/>
                <a:gd name="T54" fmla="*/ 439 w 495"/>
                <a:gd name="T55" fmla="*/ 356 h 498"/>
                <a:gd name="T56" fmla="*/ 317 w 495"/>
                <a:gd name="T57" fmla="*/ 478 h 498"/>
                <a:gd name="T58" fmla="*/ 315 w 495"/>
                <a:gd name="T59" fmla="*/ 479 h 498"/>
                <a:gd name="T60" fmla="*/ 197 w 495"/>
                <a:gd name="T61" fmla="*/ 30 h 498"/>
                <a:gd name="T62" fmla="*/ 167 w 495"/>
                <a:gd name="T63" fmla="*/ 61 h 498"/>
                <a:gd name="T64" fmla="*/ 154 w 495"/>
                <a:gd name="T65" fmla="*/ 48 h 498"/>
                <a:gd name="T66" fmla="*/ 159 w 495"/>
                <a:gd name="T67" fmla="*/ 42 h 498"/>
                <a:gd name="T68" fmla="*/ 160 w 495"/>
                <a:gd name="T69" fmla="*/ 42 h 498"/>
                <a:gd name="T70" fmla="*/ 185 w 495"/>
                <a:gd name="T71" fmla="*/ 28 h 498"/>
                <a:gd name="T72" fmla="*/ 197 w 495"/>
                <a:gd name="T73" fmla="*/ 30 h 498"/>
                <a:gd name="T74" fmla="*/ 241 w 495"/>
                <a:gd name="T75" fmla="*/ 21 h 498"/>
                <a:gd name="T76" fmla="*/ 473 w 495"/>
                <a:gd name="T77" fmla="*/ 253 h 498"/>
                <a:gd name="T78" fmla="*/ 473 w 495"/>
                <a:gd name="T79" fmla="*/ 264 h 498"/>
                <a:gd name="T80" fmla="*/ 419 w 495"/>
                <a:gd name="T81" fmla="*/ 318 h 498"/>
                <a:gd name="T82" fmla="*/ 399 w 495"/>
                <a:gd name="T83" fmla="*/ 298 h 498"/>
                <a:gd name="T84" fmla="*/ 399 w 495"/>
                <a:gd name="T85" fmla="*/ 281 h 498"/>
                <a:gd name="T86" fmla="*/ 221 w 495"/>
                <a:gd name="T87" fmla="*/ 104 h 498"/>
                <a:gd name="T88" fmla="*/ 205 w 495"/>
                <a:gd name="T89" fmla="*/ 103 h 498"/>
                <a:gd name="T90" fmla="*/ 176 w 495"/>
                <a:gd name="T91" fmla="*/ 75 h 498"/>
                <a:gd name="T92" fmla="*/ 230 w 495"/>
                <a:gd name="T93" fmla="*/ 21 h 498"/>
                <a:gd name="T94" fmla="*/ 241 w 495"/>
                <a:gd name="T95" fmla="*/ 21 h 498"/>
                <a:gd name="T96" fmla="*/ 420 w 495"/>
                <a:gd name="T97" fmla="*/ 78 h 498"/>
                <a:gd name="T98" fmla="*/ 447 w 495"/>
                <a:gd name="T99" fmla="*/ 203 h 498"/>
                <a:gd name="T100" fmla="*/ 293 w 495"/>
                <a:gd name="T101" fmla="*/ 50 h 498"/>
                <a:gd name="T102" fmla="*/ 311 w 495"/>
                <a:gd name="T103" fmla="*/ 54 h 498"/>
                <a:gd name="T104" fmla="*/ 420 w 495"/>
                <a:gd name="T105" fmla="*/ 78 h 498"/>
                <a:gd name="T106" fmla="*/ 466 w 495"/>
                <a:gd name="T107" fmla="*/ 328 h 498"/>
                <a:gd name="T108" fmla="*/ 465 w 495"/>
                <a:gd name="T109" fmla="*/ 328 h 498"/>
                <a:gd name="T110" fmla="*/ 450 w 495"/>
                <a:gd name="T111" fmla="*/ 344 h 498"/>
                <a:gd name="T112" fmla="*/ 434 w 495"/>
                <a:gd name="T113" fmla="*/ 328 h 498"/>
                <a:gd name="T114" fmla="*/ 466 w 495"/>
                <a:gd name="T115" fmla="*/ 295 h 498"/>
                <a:gd name="T116" fmla="*/ 471 w 495"/>
                <a:gd name="T117" fmla="*/ 319 h 498"/>
                <a:gd name="T118" fmla="*/ 466 w 495"/>
                <a:gd name="T119" fmla="*/ 328 h 498"/>
                <a:gd name="T120" fmla="*/ 466 w 495"/>
                <a:gd name="T121" fmla="*/ 328 h 498"/>
                <a:gd name="T122" fmla="*/ 466 w 495"/>
                <a:gd name="T123" fmla="*/ 32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498">
                  <a:moveTo>
                    <a:pt x="470" y="348"/>
                  </a:moveTo>
                  <a:cubicBezTo>
                    <a:pt x="477" y="341"/>
                    <a:pt x="477" y="341"/>
                    <a:pt x="477" y="341"/>
                  </a:cubicBezTo>
                  <a:cubicBezTo>
                    <a:pt x="479" y="339"/>
                    <a:pt x="489" y="329"/>
                    <a:pt x="488" y="317"/>
                  </a:cubicBezTo>
                  <a:cubicBezTo>
                    <a:pt x="488" y="317"/>
                    <a:pt x="488" y="317"/>
                    <a:pt x="488" y="317"/>
                  </a:cubicBezTo>
                  <a:cubicBezTo>
                    <a:pt x="487" y="313"/>
                    <a:pt x="484" y="299"/>
                    <a:pt x="480" y="281"/>
                  </a:cubicBezTo>
                  <a:cubicBezTo>
                    <a:pt x="485" y="277"/>
                    <a:pt x="485" y="277"/>
                    <a:pt x="485" y="277"/>
                  </a:cubicBezTo>
                  <a:cubicBezTo>
                    <a:pt x="495" y="267"/>
                    <a:pt x="495" y="251"/>
                    <a:pt x="485" y="241"/>
                  </a:cubicBezTo>
                  <a:cubicBezTo>
                    <a:pt x="469" y="225"/>
                    <a:pt x="469" y="225"/>
                    <a:pt x="469" y="225"/>
                  </a:cubicBezTo>
                  <a:cubicBezTo>
                    <a:pt x="454" y="157"/>
                    <a:pt x="436" y="75"/>
                    <a:pt x="435" y="69"/>
                  </a:cubicBezTo>
                  <a:cubicBezTo>
                    <a:pt x="434" y="64"/>
                    <a:pt x="434" y="64"/>
                    <a:pt x="434" y="64"/>
                  </a:cubicBezTo>
                  <a:cubicBezTo>
                    <a:pt x="429" y="63"/>
                    <a:pt x="429" y="63"/>
                    <a:pt x="429" y="63"/>
                  </a:cubicBezTo>
                  <a:cubicBezTo>
                    <a:pt x="428" y="63"/>
                    <a:pt x="372" y="50"/>
                    <a:pt x="314" y="37"/>
                  </a:cubicBezTo>
                  <a:cubicBezTo>
                    <a:pt x="298" y="33"/>
                    <a:pt x="284" y="30"/>
                    <a:pt x="271" y="28"/>
                  </a:cubicBezTo>
                  <a:cubicBezTo>
                    <a:pt x="253" y="9"/>
                    <a:pt x="253" y="9"/>
                    <a:pt x="253" y="9"/>
                  </a:cubicBezTo>
                  <a:cubicBezTo>
                    <a:pt x="243" y="0"/>
                    <a:pt x="228" y="0"/>
                    <a:pt x="218" y="9"/>
                  </a:cubicBezTo>
                  <a:cubicBezTo>
                    <a:pt x="212" y="16"/>
                    <a:pt x="212" y="16"/>
                    <a:pt x="212" y="16"/>
                  </a:cubicBezTo>
                  <a:cubicBezTo>
                    <a:pt x="190" y="11"/>
                    <a:pt x="186" y="11"/>
                    <a:pt x="185" y="11"/>
                  </a:cubicBezTo>
                  <a:cubicBezTo>
                    <a:pt x="165" y="12"/>
                    <a:pt x="150" y="28"/>
                    <a:pt x="148" y="30"/>
                  </a:cubicBezTo>
                  <a:cubicBezTo>
                    <a:pt x="8" y="170"/>
                    <a:pt x="8" y="170"/>
                    <a:pt x="8" y="170"/>
                  </a:cubicBezTo>
                  <a:cubicBezTo>
                    <a:pt x="1" y="177"/>
                    <a:pt x="0" y="188"/>
                    <a:pt x="6" y="194"/>
                  </a:cubicBezTo>
                  <a:cubicBezTo>
                    <a:pt x="304" y="492"/>
                    <a:pt x="304" y="492"/>
                    <a:pt x="304" y="492"/>
                  </a:cubicBezTo>
                  <a:cubicBezTo>
                    <a:pt x="310" y="498"/>
                    <a:pt x="321" y="497"/>
                    <a:pt x="328" y="490"/>
                  </a:cubicBezTo>
                  <a:lnTo>
                    <a:pt x="470" y="348"/>
                  </a:lnTo>
                  <a:close/>
                  <a:moveTo>
                    <a:pt x="315" y="479"/>
                  </a:moveTo>
                  <a:cubicBezTo>
                    <a:pt x="19" y="183"/>
                    <a:pt x="19" y="183"/>
                    <a:pt x="19" y="183"/>
                  </a:cubicBezTo>
                  <a:cubicBezTo>
                    <a:pt x="19" y="183"/>
                    <a:pt x="20" y="182"/>
                    <a:pt x="20" y="181"/>
                  </a:cubicBezTo>
                  <a:cubicBezTo>
                    <a:pt x="142" y="59"/>
                    <a:pt x="142" y="59"/>
                    <a:pt x="142" y="59"/>
                  </a:cubicBezTo>
                  <a:cubicBezTo>
                    <a:pt x="439" y="356"/>
                    <a:pt x="439" y="356"/>
                    <a:pt x="439" y="356"/>
                  </a:cubicBezTo>
                  <a:cubicBezTo>
                    <a:pt x="317" y="478"/>
                    <a:pt x="317" y="478"/>
                    <a:pt x="317" y="478"/>
                  </a:cubicBezTo>
                  <a:cubicBezTo>
                    <a:pt x="316" y="478"/>
                    <a:pt x="315" y="479"/>
                    <a:pt x="315" y="479"/>
                  </a:cubicBezTo>
                  <a:close/>
                  <a:moveTo>
                    <a:pt x="197" y="30"/>
                  </a:moveTo>
                  <a:cubicBezTo>
                    <a:pt x="167" y="61"/>
                    <a:pt x="167" y="61"/>
                    <a:pt x="167" y="61"/>
                  </a:cubicBezTo>
                  <a:cubicBezTo>
                    <a:pt x="154" y="48"/>
                    <a:pt x="154" y="48"/>
                    <a:pt x="154" y="48"/>
                  </a:cubicBezTo>
                  <a:cubicBezTo>
                    <a:pt x="159" y="42"/>
                    <a:pt x="159" y="42"/>
                    <a:pt x="159" y="42"/>
                  </a:cubicBezTo>
                  <a:cubicBezTo>
                    <a:pt x="160" y="42"/>
                    <a:pt x="160" y="42"/>
                    <a:pt x="160" y="42"/>
                  </a:cubicBezTo>
                  <a:cubicBezTo>
                    <a:pt x="160" y="42"/>
                    <a:pt x="172" y="29"/>
                    <a:pt x="185" y="28"/>
                  </a:cubicBezTo>
                  <a:cubicBezTo>
                    <a:pt x="186" y="28"/>
                    <a:pt x="189" y="29"/>
                    <a:pt x="197" y="30"/>
                  </a:cubicBezTo>
                  <a:close/>
                  <a:moveTo>
                    <a:pt x="241" y="21"/>
                  </a:moveTo>
                  <a:cubicBezTo>
                    <a:pt x="473" y="253"/>
                    <a:pt x="473" y="253"/>
                    <a:pt x="473" y="253"/>
                  </a:cubicBezTo>
                  <a:cubicBezTo>
                    <a:pt x="476" y="256"/>
                    <a:pt x="476" y="261"/>
                    <a:pt x="473" y="264"/>
                  </a:cubicBezTo>
                  <a:cubicBezTo>
                    <a:pt x="419" y="318"/>
                    <a:pt x="419" y="318"/>
                    <a:pt x="419" y="318"/>
                  </a:cubicBezTo>
                  <a:cubicBezTo>
                    <a:pt x="399" y="298"/>
                    <a:pt x="399" y="298"/>
                    <a:pt x="399" y="298"/>
                  </a:cubicBezTo>
                  <a:cubicBezTo>
                    <a:pt x="404" y="293"/>
                    <a:pt x="404" y="286"/>
                    <a:pt x="399" y="281"/>
                  </a:cubicBezTo>
                  <a:cubicBezTo>
                    <a:pt x="221" y="104"/>
                    <a:pt x="221" y="104"/>
                    <a:pt x="221" y="104"/>
                  </a:cubicBezTo>
                  <a:cubicBezTo>
                    <a:pt x="217" y="99"/>
                    <a:pt x="209" y="99"/>
                    <a:pt x="205" y="103"/>
                  </a:cubicBezTo>
                  <a:cubicBezTo>
                    <a:pt x="176" y="75"/>
                    <a:pt x="176" y="75"/>
                    <a:pt x="176" y="75"/>
                  </a:cubicBezTo>
                  <a:cubicBezTo>
                    <a:pt x="230" y="21"/>
                    <a:pt x="230" y="21"/>
                    <a:pt x="230" y="21"/>
                  </a:cubicBezTo>
                  <a:cubicBezTo>
                    <a:pt x="233" y="18"/>
                    <a:pt x="238" y="18"/>
                    <a:pt x="241" y="21"/>
                  </a:cubicBezTo>
                  <a:close/>
                  <a:moveTo>
                    <a:pt x="420" y="78"/>
                  </a:moveTo>
                  <a:cubicBezTo>
                    <a:pt x="424" y="95"/>
                    <a:pt x="435" y="150"/>
                    <a:pt x="447" y="203"/>
                  </a:cubicBezTo>
                  <a:cubicBezTo>
                    <a:pt x="293" y="50"/>
                    <a:pt x="293" y="50"/>
                    <a:pt x="293" y="50"/>
                  </a:cubicBezTo>
                  <a:cubicBezTo>
                    <a:pt x="299" y="51"/>
                    <a:pt x="305" y="52"/>
                    <a:pt x="311" y="54"/>
                  </a:cubicBezTo>
                  <a:cubicBezTo>
                    <a:pt x="358" y="64"/>
                    <a:pt x="405" y="75"/>
                    <a:pt x="420" y="78"/>
                  </a:cubicBezTo>
                  <a:close/>
                  <a:moveTo>
                    <a:pt x="466" y="328"/>
                  </a:moveTo>
                  <a:cubicBezTo>
                    <a:pt x="465" y="328"/>
                    <a:pt x="465" y="328"/>
                    <a:pt x="465" y="328"/>
                  </a:cubicBezTo>
                  <a:cubicBezTo>
                    <a:pt x="450" y="344"/>
                    <a:pt x="450" y="344"/>
                    <a:pt x="450" y="344"/>
                  </a:cubicBezTo>
                  <a:cubicBezTo>
                    <a:pt x="434" y="328"/>
                    <a:pt x="434" y="328"/>
                    <a:pt x="434" y="328"/>
                  </a:cubicBezTo>
                  <a:cubicBezTo>
                    <a:pt x="466" y="295"/>
                    <a:pt x="466" y="295"/>
                    <a:pt x="466" y="295"/>
                  </a:cubicBezTo>
                  <a:cubicBezTo>
                    <a:pt x="469" y="307"/>
                    <a:pt x="470" y="316"/>
                    <a:pt x="471" y="319"/>
                  </a:cubicBezTo>
                  <a:cubicBezTo>
                    <a:pt x="471" y="322"/>
                    <a:pt x="467" y="327"/>
                    <a:pt x="466" y="328"/>
                  </a:cubicBezTo>
                  <a:close/>
                  <a:moveTo>
                    <a:pt x="466" y="328"/>
                  </a:moveTo>
                  <a:cubicBezTo>
                    <a:pt x="466" y="328"/>
                    <a:pt x="466" y="328"/>
                    <a:pt x="466" y="328"/>
                  </a:cubicBezTo>
                </a:path>
              </a:pathLst>
            </a:custGeom>
            <a:solidFill>
              <a:srgbClr val="DA45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4" name="Freeform 132"/>
            <p:cNvSpPr>
              <a:spLocks noEditPoints="1"/>
            </p:cNvSpPr>
            <p:nvPr>
              <p:custDataLst>
                <p:tags r:id="rId87"/>
              </p:custDataLst>
            </p:nvPr>
          </p:nvSpPr>
          <p:spPr bwMode="auto">
            <a:xfrm>
              <a:off x="9320213" y="1543050"/>
              <a:ext cx="503238" cy="501650"/>
            </a:xfrm>
            <a:custGeom>
              <a:avLst/>
              <a:gdLst>
                <a:gd name="T0" fmla="*/ 293 w 317"/>
                <a:gd name="T1" fmla="*/ 175 h 316"/>
                <a:gd name="T2" fmla="*/ 266 w 317"/>
                <a:gd name="T3" fmla="*/ 50 h 316"/>
                <a:gd name="T4" fmla="*/ 157 w 317"/>
                <a:gd name="T5" fmla="*/ 26 h 316"/>
                <a:gd name="T6" fmla="*/ 139 w 317"/>
                <a:gd name="T7" fmla="*/ 22 h 316"/>
                <a:gd name="T8" fmla="*/ 293 w 317"/>
                <a:gd name="T9" fmla="*/ 175 h 316"/>
                <a:gd name="T10" fmla="*/ 280 w 317"/>
                <a:gd name="T11" fmla="*/ 300 h 316"/>
                <a:gd name="T12" fmla="*/ 296 w 317"/>
                <a:gd name="T13" fmla="*/ 316 h 316"/>
                <a:gd name="T14" fmla="*/ 311 w 317"/>
                <a:gd name="T15" fmla="*/ 300 h 316"/>
                <a:gd name="T16" fmla="*/ 312 w 317"/>
                <a:gd name="T17" fmla="*/ 300 h 316"/>
                <a:gd name="T18" fmla="*/ 317 w 317"/>
                <a:gd name="T19" fmla="*/ 291 h 316"/>
                <a:gd name="T20" fmla="*/ 312 w 317"/>
                <a:gd name="T21" fmla="*/ 267 h 316"/>
                <a:gd name="T22" fmla="*/ 280 w 317"/>
                <a:gd name="T23" fmla="*/ 300 h 316"/>
                <a:gd name="T24" fmla="*/ 6 w 317"/>
                <a:gd name="T25" fmla="*/ 14 h 316"/>
                <a:gd name="T26" fmla="*/ 5 w 317"/>
                <a:gd name="T27" fmla="*/ 14 h 316"/>
                <a:gd name="T28" fmla="*/ 0 w 317"/>
                <a:gd name="T29" fmla="*/ 20 h 316"/>
                <a:gd name="T30" fmla="*/ 13 w 317"/>
                <a:gd name="T31" fmla="*/ 33 h 316"/>
                <a:gd name="T32" fmla="*/ 43 w 317"/>
                <a:gd name="T33" fmla="*/ 2 h 316"/>
                <a:gd name="T34" fmla="*/ 31 w 317"/>
                <a:gd name="T35" fmla="*/ 0 h 316"/>
                <a:gd name="T36" fmla="*/ 6 w 317"/>
                <a:gd name="T37" fmla="*/ 14 h 316"/>
                <a:gd name="T38" fmla="*/ 6 w 317"/>
                <a:gd name="T39" fmla="*/ 14 h 316"/>
                <a:gd name="T40" fmla="*/ 6 w 317"/>
                <a:gd name="T41" fmla="*/ 1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316">
                  <a:moveTo>
                    <a:pt x="293" y="175"/>
                  </a:moveTo>
                  <a:cubicBezTo>
                    <a:pt x="281" y="122"/>
                    <a:pt x="270" y="67"/>
                    <a:pt x="266" y="50"/>
                  </a:cubicBezTo>
                  <a:cubicBezTo>
                    <a:pt x="251" y="47"/>
                    <a:pt x="204" y="36"/>
                    <a:pt x="157" y="26"/>
                  </a:cubicBezTo>
                  <a:cubicBezTo>
                    <a:pt x="151" y="24"/>
                    <a:pt x="145" y="23"/>
                    <a:pt x="139" y="22"/>
                  </a:cubicBezTo>
                  <a:lnTo>
                    <a:pt x="293" y="175"/>
                  </a:lnTo>
                  <a:close/>
                  <a:moveTo>
                    <a:pt x="280" y="300"/>
                  </a:moveTo>
                  <a:cubicBezTo>
                    <a:pt x="296" y="316"/>
                    <a:pt x="296" y="316"/>
                    <a:pt x="296" y="316"/>
                  </a:cubicBezTo>
                  <a:cubicBezTo>
                    <a:pt x="311" y="300"/>
                    <a:pt x="311" y="300"/>
                    <a:pt x="311" y="300"/>
                  </a:cubicBezTo>
                  <a:cubicBezTo>
                    <a:pt x="312" y="300"/>
                    <a:pt x="312" y="300"/>
                    <a:pt x="312" y="300"/>
                  </a:cubicBezTo>
                  <a:cubicBezTo>
                    <a:pt x="313" y="299"/>
                    <a:pt x="317" y="294"/>
                    <a:pt x="317" y="291"/>
                  </a:cubicBezTo>
                  <a:cubicBezTo>
                    <a:pt x="316" y="288"/>
                    <a:pt x="315" y="279"/>
                    <a:pt x="312" y="267"/>
                  </a:cubicBezTo>
                  <a:lnTo>
                    <a:pt x="280" y="300"/>
                  </a:lnTo>
                  <a:close/>
                  <a:moveTo>
                    <a:pt x="6" y="14"/>
                  </a:moveTo>
                  <a:cubicBezTo>
                    <a:pt x="5" y="14"/>
                    <a:pt x="5" y="14"/>
                    <a:pt x="5" y="14"/>
                  </a:cubicBezTo>
                  <a:cubicBezTo>
                    <a:pt x="0" y="20"/>
                    <a:pt x="0" y="20"/>
                    <a:pt x="0" y="20"/>
                  </a:cubicBezTo>
                  <a:cubicBezTo>
                    <a:pt x="13" y="33"/>
                    <a:pt x="13" y="33"/>
                    <a:pt x="13" y="33"/>
                  </a:cubicBezTo>
                  <a:cubicBezTo>
                    <a:pt x="43" y="2"/>
                    <a:pt x="43" y="2"/>
                    <a:pt x="43" y="2"/>
                  </a:cubicBezTo>
                  <a:cubicBezTo>
                    <a:pt x="35" y="1"/>
                    <a:pt x="32" y="0"/>
                    <a:pt x="31" y="0"/>
                  </a:cubicBezTo>
                  <a:cubicBezTo>
                    <a:pt x="18" y="1"/>
                    <a:pt x="6" y="14"/>
                    <a:pt x="6" y="14"/>
                  </a:cubicBezTo>
                  <a:close/>
                  <a:moveTo>
                    <a:pt x="6" y="14"/>
                  </a:moveTo>
                  <a:cubicBezTo>
                    <a:pt x="6" y="14"/>
                    <a:pt x="6" y="14"/>
                    <a:pt x="6" y="14"/>
                  </a:cubicBezTo>
                </a:path>
              </a:pathLst>
            </a:custGeom>
            <a:solidFill>
              <a:srgbClr val="EC9D9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5" name="Freeform 133"/>
            <p:cNvSpPr>
              <a:spLocks noEditPoints="1"/>
            </p:cNvSpPr>
            <p:nvPr>
              <p:custDataLst>
                <p:tags r:id="rId88"/>
              </p:custDataLst>
            </p:nvPr>
          </p:nvSpPr>
          <p:spPr bwMode="auto">
            <a:xfrm>
              <a:off x="9355138" y="1527175"/>
              <a:ext cx="476250" cy="476250"/>
            </a:xfrm>
            <a:custGeom>
              <a:avLst/>
              <a:gdLst>
                <a:gd name="T0" fmla="*/ 0 w 300"/>
                <a:gd name="T1" fmla="*/ 57 h 300"/>
                <a:gd name="T2" fmla="*/ 29 w 300"/>
                <a:gd name="T3" fmla="*/ 85 h 300"/>
                <a:gd name="T4" fmla="*/ 45 w 300"/>
                <a:gd name="T5" fmla="*/ 86 h 300"/>
                <a:gd name="T6" fmla="*/ 223 w 300"/>
                <a:gd name="T7" fmla="*/ 263 h 300"/>
                <a:gd name="T8" fmla="*/ 223 w 300"/>
                <a:gd name="T9" fmla="*/ 280 h 300"/>
                <a:gd name="T10" fmla="*/ 243 w 300"/>
                <a:gd name="T11" fmla="*/ 300 h 300"/>
                <a:gd name="T12" fmla="*/ 297 w 300"/>
                <a:gd name="T13" fmla="*/ 246 h 300"/>
                <a:gd name="T14" fmla="*/ 297 w 300"/>
                <a:gd name="T15" fmla="*/ 235 h 300"/>
                <a:gd name="T16" fmla="*/ 65 w 300"/>
                <a:gd name="T17" fmla="*/ 3 h 300"/>
                <a:gd name="T18" fmla="*/ 54 w 300"/>
                <a:gd name="T19" fmla="*/ 3 h 300"/>
                <a:gd name="T20" fmla="*/ 0 w 300"/>
                <a:gd name="T21" fmla="*/ 57 h 300"/>
                <a:gd name="T22" fmla="*/ 253 w 300"/>
                <a:gd name="T23" fmla="*/ 251 h 300"/>
                <a:gd name="T24" fmla="*/ 236 w 300"/>
                <a:gd name="T25" fmla="*/ 251 h 300"/>
                <a:gd name="T26" fmla="*/ 58 w 300"/>
                <a:gd name="T27" fmla="*/ 73 h 300"/>
                <a:gd name="T28" fmla="*/ 58 w 300"/>
                <a:gd name="T29" fmla="*/ 56 h 300"/>
                <a:gd name="T30" fmla="*/ 58 w 300"/>
                <a:gd name="T31" fmla="*/ 56 h 300"/>
                <a:gd name="T32" fmla="*/ 75 w 300"/>
                <a:gd name="T33" fmla="*/ 56 h 300"/>
                <a:gd name="T34" fmla="*/ 253 w 300"/>
                <a:gd name="T35" fmla="*/ 234 h 300"/>
                <a:gd name="T36" fmla="*/ 253 w 300"/>
                <a:gd name="T37" fmla="*/ 251 h 300"/>
                <a:gd name="T38" fmla="*/ 253 w 300"/>
                <a:gd name="T39" fmla="*/ 251 h 300"/>
                <a:gd name="T40" fmla="*/ 253 w 300"/>
                <a:gd name="T41" fmla="*/ 25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300">
                  <a:moveTo>
                    <a:pt x="0" y="57"/>
                  </a:moveTo>
                  <a:cubicBezTo>
                    <a:pt x="29" y="85"/>
                    <a:pt x="29" y="85"/>
                    <a:pt x="29" y="85"/>
                  </a:cubicBezTo>
                  <a:cubicBezTo>
                    <a:pt x="33" y="81"/>
                    <a:pt x="41" y="81"/>
                    <a:pt x="45" y="86"/>
                  </a:cubicBezTo>
                  <a:cubicBezTo>
                    <a:pt x="223" y="263"/>
                    <a:pt x="223" y="263"/>
                    <a:pt x="223" y="263"/>
                  </a:cubicBezTo>
                  <a:cubicBezTo>
                    <a:pt x="228" y="268"/>
                    <a:pt x="228" y="275"/>
                    <a:pt x="223" y="280"/>
                  </a:cubicBezTo>
                  <a:cubicBezTo>
                    <a:pt x="243" y="300"/>
                    <a:pt x="243" y="300"/>
                    <a:pt x="243" y="300"/>
                  </a:cubicBezTo>
                  <a:cubicBezTo>
                    <a:pt x="297" y="246"/>
                    <a:pt x="297" y="246"/>
                    <a:pt x="297" y="246"/>
                  </a:cubicBezTo>
                  <a:cubicBezTo>
                    <a:pt x="300" y="243"/>
                    <a:pt x="300" y="238"/>
                    <a:pt x="297" y="235"/>
                  </a:cubicBezTo>
                  <a:cubicBezTo>
                    <a:pt x="65" y="3"/>
                    <a:pt x="65" y="3"/>
                    <a:pt x="65" y="3"/>
                  </a:cubicBezTo>
                  <a:cubicBezTo>
                    <a:pt x="62" y="0"/>
                    <a:pt x="57" y="0"/>
                    <a:pt x="54" y="3"/>
                  </a:cubicBezTo>
                  <a:lnTo>
                    <a:pt x="0" y="57"/>
                  </a:lnTo>
                  <a:close/>
                  <a:moveTo>
                    <a:pt x="253" y="251"/>
                  </a:moveTo>
                  <a:cubicBezTo>
                    <a:pt x="248" y="255"/>
                    <a:pt x="241" y="255"/>
                    <a:pt x="236" y="251"/>
                  </a:cubicBezTo>
                  <a:cubicBezTo>
                    <a:pt x="58" y="73"/>
                    <a:pt x="58" y="73"/>
                    <a:pt x="58" y="73"/>
                  </a:cubicBezTo>
                  <a:cubicBezTo>
                    <a:pt x="54" y="68"/>
                    <a:pt x="54" y="61"/>
                    <a:pt x="58" y="56"/>
                  </a:cubicBezTo>
                  <a:cubicBezTo>
                    <a:pt x="58" y="56"/>
                    <a:pt x="58" y="56"/>
                    <a:pt x="58" y="56"/>
                  </a:cubicBezTo>
                  <a:cubicBezTo>
                    <a:pt x="63" y="51"/>
                    <a:pt x="70" y="51"/>
                    <a:pt x="75" y="56"/>
                  </a:cubicBezTo>
                  <a:cubicBezTo>
                    <a:pt x="253" y="234"/>
                    <a:pt x="253" y="234"/>
                    <a:pt x="253" y="234"/>
                  </a:cubicBezTo>
                  <a:cubicBezTo>
                    <a:pt x="257" y="238"/>
                    <a:pt x="257" y="246"/>
                    <a:pt x="253" y="251"/>
                  </a:cubicBezTo>
                  <a:close/>
                  <a:moveTo>
                    <a:pt x="253" y="251"/>
                  </a:moveTo>
                  <a:cubicBezTo>
                    <a:pt x="253" y="251"/>
                    <a:pt x="253" y="251"/>
                    <a:pt x="253" y="25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6" name="Freeform 134"/>
            <p:cNvSpPr>
              <a:spLocks noEditPoints="1"/>
            </p:cNvSpPr>
            <p:nvPr>
              <p:custDataLst>
                <p:tags r:id="rId89"/>
              </p:custDataLst>
            </p:nvPr>
          </p:nvSpPr>
          <p:spPr bwMode="auto">
            <a:xfrm>
              <a:off x="9440863" y="1608138"/>
              <a:ext cx="322263" cy="323850"/>
            </a:xfrm>
            <a:custGeom>
              <a:avLst/>
              <a:gdLst>
                <a:gd name="T0" fmla="*/ 199 w 203"/>
                <a:gd name="T1" fmla="*/ 200 h 204"/>
                <a:gd name="T2" fmla="*/ 199 w 203"/>
                <a:gd name="T3" fmla="*/ 183 h 204"/>
                <a:gd name="T4" fmla="*/ 21 w 203"/>
                <a:gd name="T5" fmla="*/ 5 h 204"/>
                <a:gd name="T6" fmla="*/ 4 w 203"/>
                <a:gd name="T7" fmla="*/ 5 h 204"/>
                <a:gd name="T8" fmla="*/ 4 w 203"/>
                <a:gd name="T9" fmla="*/ 5 h 204"/>
                <a:gd name="T10" fmla="*/ 4 w 203"/>
                <a:gd name="T11" fmla="*/ 22 h 204"/>
                <a:gd name="T12" fmla="*/ 182 w 203"/>
                <a:gd name="T13" fmla="*/ 200 h 204"/>
                <a:gd name="T14" fmla="*/ 199 w 203"/>
                <a:gd name="T15" fmla="*/ 200 h 204"/>
                <a:gd name="T16" fmla="*/ 199 w 203"/>
                <a:gd name="T17" fmla="*/ 200 h 204"/>
                <a:gd name="T18" fmla="*/ 199 w 203"/>
                <a:gd name="T19" fmla="*/ 20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4">
                  <a:moveTo>
                    <a:pt x="199" y="200"/>
                  </a:moveTo>
                  <a:cubicBezTo>
                    <a:pt x="203" y="195"/>
                    <a:pt x="203" y="187"/>
                    <a:pt x="199" y="183"/>
                  </a:cubicBezTo>
                  <a:cubicBezTo>
                    <a:pt x="21" y="5"/>
                    <a:pt x="21" y="5"/>
                    <a:pt x="21" y="5"/>
                  </a:cubicBezTo>
                  <a:cubicBezTo>
                    <a:pt x="16" y="0"/>
                    <a:pt x="9" y="0"/>
                    <a:pt x="4" y="5"/>
                  </a:cubicBezTo>
                  <a:cubicBezTo>
                    <a:pt x="4" y="5"/>
                    <a:pt x="4" y="5"/>
                    <a:pt x="4" y="5"/>
                  </a:cubicBezTo>
                  <a:cubicBezTo>
                    <a:pt x="0" y="10"/>
                    <a:pt x="0" y="17"/>
                    <a:pt x="4" y="22"/>
                  </a:cubicBezTo>
                  <a:cubicBezTo>
                    <a:pt x="182" y="200"/>
                    <a:pt x="182" y="200"/>
                    <a:pt x="182" y="200"/>
                  </a:cubicBezTo>
                  <a:cubicBezTo>
                    <a:pt x="187" y="204"/>
                    <a:pt x="194" y="204"/>
                    <a:pt x="199" y="200"/>
                  </a:cubicBezTo>
                  <a:close/>
                  <a:moveTo>
                    <a:pt x="199" y="200"/>
                  </a:moveTo>
                  <a:cubicBezTo>
                    <a:pt x="199" y="200"/>
                    <a:pt x="199" y="200"/>
                    <a:pt x="199" y="200"/>
                  </a:cubicBezTo>
                </a:path>
              </a:pathLst>
            </a:custGeom>
            <a:solidFill>
              <a:srgbClr val="DA443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7" name="Freeform 135"/>
            <p:cNvSpPr>
              <a:spLocks noEditPoints="1"/>
            </p:cNvSpPr>
            <p:nvPr>
              <p:custDataLst>
                <p:tags r:id="rId90"/>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close/>
                  <a:moveTo>
                    <a:pt x="394" y="0"/>
                  </a:moveTo>
                  <a:lnTo>
                    <a:pt x="394" y="0"/>
                  </a:lnTo>
                  <a:close/>
                </a:path>
              </a:pathLst>
            </a:custGeom>
            <a:solidFill>
              <a:srgbClr val="FFDCB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8" name="Freeform 136"/>
            <p:cNvSpPr>
              <a:spLocks noEditPoints="1"/>
            </p:cNvSpPr>
            <p:nvPr>
              <p:custDataLst>
                <p:tags r:id="rId91"/>
              </p:custDataLst>
            </p:nvPr>
          </p:nvSpPr>
          <p:spPr bwMode="auto">
            <a:xfrm>
              <a:off x="9685338" y="1862138"/>
              <a:ext cx="852488" cy="854075"/>
            </a:xfrm>
            <a:custGeom>
              <a:avLst/>
              <a:gdLst>
                <a:gd name="T0" fmla="*/ 394 w 537"/>
                <a:gd name="T1" fmla="*/ 0 h 538"/>
                <a:gd name="T2" fmla="*/ 37 w 537"/>
                <a:gd name="T3" fmla="*/ 356 h 538"/>
                <a:gd name="T4" fmla="*/ 0 w 537"/>
                <a:gd name="T5" fmla="*/ 538 h 538"/>
                <a:gd name="T6" fmla="*/ 181 w 537"/>
                <a:gd name="T7" fmla="*/ 500 h 538"/>
                <a:gd name="T8" fmla="*/ 537 w 537"/>
                <a:gd name="T9" fmla="*/ 144 h 538"/>
                <a:gd name="T10" fmla="*/ 394 w 537"/>
                <a:gd name="T11" fmla="*/ 0 h 538"/>
                <a:gd name="T12" fmla="*/ 394 w 537"/>
                <a:gd name="T13" fmla="*/ 0 h 538"/>
                <a:gd name="T14" fmla="*/ 394 w 537"/>
                <a:gd name="T15" fmla="*/ 0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7" h="538">
                  <a:moveTo>
                    <a:pt x="394" y="0"/>
                  </a:moveTo>
                  <a:lnTo>
                    <a:pt x="37" y="356"/>
                  </a:lnTo>
                  <a:lnTo>
                    <a:pt x="0" y="538"/>
                  </a:lnTo>
                  <a:lnTo>
                    <a:pt x="181" y="500"/>
                  </a:lnTo>
                  <a:lnTo>
                    <a:pt x="537" y="144"/>
                  </a:lnTo>
                  <a:lnTo>
                    <a:pt x="394" y="0"/>
                  </a:lnTo>
                  <a:moveTo>
                    <a:pt x="394" y="0"/>
                  </a:move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39" name="Freeform 137"/>
            <p:cNvSpPr>
              <a:spLocks noEditPoints="1"/>
            </p:cNvSpPr>
            <p:nvPr>
              <p:custDataLst>
                <p:tags r:id="rId92"/>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close/>
                  <a:moveTo>
                    <a:pt x="356" y="0"/>
                  </a:moveTo>
                  <a:lnTo>
                    <a:pt x="356" y="0"/>
                  </a:lnTo>
                  <a:close/>
                </a:path>
              </a:pathLst>
            </a:custGeom>
            <a:solidFill>
              <a:srgbClr val="FECD44"/>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0" name="Freeform 138"/>
            <p:cNvSpPr>
              <a:spLocks noEditPoints="1"/>
            </p:cNvSpPr>
            <p:nvPr>
              <p:custDataLst>
                <p:tags r:id="rId93"/>
              </p:custDataLst>
            </p:nvPr>
          </p:nvSpPr>
          <p:spPr bwMode="auto">
            <a:xfrm>
              <a:off x="9779000" y="1827213"/>
              <a:ext cx="793750" cy="793750"/>
            </a:xfrm>
            <a:custGeom>
              <a:avLst/>
              <a:gdLst>
                <a:gd name="T0" fmla="*/ 356 w 500"/>
                <a:gd name="T1" fmla="*/ 0 h 500"/>
                <a:gd name="T2" fmla="*/ 500 w 500"/>
                <a:gd name="T3" fmla="*/ 144 h 500"/>
                <a:gd name="T4" fmla="*/ 143 w 500"/>
                <a:gd name="T5" fmla="*/ 500 h 500"/>
                <a:gd name="T6" fmla="*/ 0 w 500"/>
                <a:gd name="T7" fmla="*/ 356 h 500"/>
                <a:gd name="T8" fmla="*/ 356 w 500"/>
                <a:gd name="T9" fmla="*/ 0 h 500"/>
                <a:gd name="T10" fmla="*/ 356 w 500"/>
                <a:gd name="T11" fmla="*/ 0 h 500"/>
                <a:gd name="T12" fmla="*/ 356 w 50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500" h="500">
                  <a:moveTo>
                    <a:pt x="356" y="0"/>
                  </a:moveTo>
                  <a:lnTo>
                    <a:pt x="500" y="144"/>
                  </a:lnTo>
                  <a:lnTo>
                    <a:pt x="143" y="500"/>
                  </a:lnTo>
                  <a:lnTo>
                    <a:pt x="0" y="356"/>
                  </a:lnTo>
                  <a:lnTo>
                    <a:pt x="356" y="0"/>
                  </a:lnTo>
                  <a:moveTo>
                    <a:pt x="356" y="0"/>
                  </a:move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1" name="Freeform 139"/>
            <p:cNvSpPr>
              <a:spLocks noEditPoints="1"/>
            </p:cNvSpPr>
            <p:nvPr>
              <p:custDataLst>
                <p:tags r:id="rId94"/>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close/>
                  <a:moveTo>
                    <a:pt x="12" y="0"/>
                  </a:moveTo>
                  <a:lnTo>
                    <a:pt x="12" y="0"/>
                  </a:lnTo>
                  <a:close/>
                </a:path>
              </a:pathLst>
            </a:custGeom>
            <a:solidFill>
              <a:srgbClr val="AEABA8"/>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2" name="Freeform 140"/>
            <p:cNvSpPr>
              <a:spLocks noEditPoints="1"/>
            </p:cNvSpPr>
            <p:nvPr>
              <p:custDataLst>
                <p:tags r:id="rId95"/>
              </p:custDataLst>
            </p:nvPr>
          </p:nvSpPr>
          <p:spPr bwMode="auto">
            <a:xfrm>
              <a:off x="9685338" y="2620963"/>
              <a:ext cx="92075" cy="95250"/>
            </a:xfrm>
            <a:custGeom>
              <a:avLst/>
              <a:gdLst>
                <a:gd name="T0" fmla="*/ 12 w 58"/>
                <a:gd name="T1" fmla="*/ 0 h 60"/>
                <a:gd name="T2" fmla="*/ 0 w 58"/>
                <a:gd name="T3" fmla="*/ 60 h 60"/>
                <a:gd name="T4" fmla="*/ 58 w 58"/>
                <a:gd name="T5" fmla="*/ 48 h 60"/>
                <a:gd name="T6" fmla="*/ 12 w 58"/>
                <a:gd name="T7" fmla="*/ 0 h 60"/>
                <a:gd name="T8" fmla="*/ 12 w 58"/>
                <a:gd name="T9" fmla="*/ 0 h 60"/>
                <a:gd name="T10" fmla="*/ 1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12" y="0"/>
                  </a:moveTo>
                  <a:lnTo>
                    <a:pt x="0" y="60"/>
                  </a:lnTo>
                  <a:lnTo>
                    <a:pt x="58" y="48"/>
                  </a:lnTo>
                  <a:lnTo>
                    <a:pt x="12" y="0"/>
                  </a:lnTo>
                  <a:moveTo>
                    <a:pt x="12" y="0"/>
                  </a:move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3" name="Freeform 141"/>
            <p:cNvSpPr>
              <a:spLocks noEditPoints="1"/>
            </p:cNvSpPr>
            <p:nvPr>
              <p:custDataLst>
                <p:tags r:id="rId96"/>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close/>
                  <a:moveTo>
                    <a:pt x="0" y="112"/>
                  </a:moveTo>
                  <a:lnTo>
                    <a:pt x="0" y="112"/>
                  </a:lnTo>
                  <a:close/>
                </a:path>
              </a:pathLst>
            </a:custGeom>
            <a:solidFill>
              <a:srgbClr val="CC9D7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4" name="Freeform 142"/>
            <p:cNvSpPr>
              <a:spLocks noEditPoints="1"/>
            </p:cNvSpPr>
            <p:nvPr>
              <p:custDataLst>
                <p:tags r:id="rId97"/>
              </p:custDataLst>
            </p:nvPr>
          </p:nvSpPr>
          <p:spPr bwMode="auto">
            <a:xfrm>
              <a:off x="9685338" y="2538413"/>
              <a:ext cx="287338" cy="177800"/>
            </a:xfrm>
            <a:custGeom>
              <a:avLst/>
              <a:gdLst>
                <a:gd name="T0" fmla="*/ 0 w 181"/>
                <a:gd name="T1" fmla="*/ 112 h 112"/>
                <a:gd name="T2" fmla="*/ 133 w 181"/>
                <a:gd name="T3" fmla="*/ 26 h 112"/>
                <a:gd name="T4" fmla="*/ 178 w 181"/>
                <a:gd name="T5" fmla="*/ 0 h 112"/>
                <a:gd name="T6" fmla="*/ 181 w 181"/>
                <a:gd name="T7" fmla="*/ 74 h 112"/>
                <a:gd name="T8" fmla="*/ 0 w 181"/>
                <a:gd name="T9" fmla="*/ 112 h 112"/>
                <a:gd name="T10" fmla="*/ 0 w 181"/>
                <a:gd name="T11" fmla="*/ 112 h 112"/>
                <a:gd name="T12" fmla="*/ 0 w 18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81" h="112">
                  <a:moveTo>
                    <a:pt x="0" y="112"/>
                  </a:moveTo>
                  <a:lnTo>
                    <a:pt x="133" y="26"/>
                  </a:lnTo>
                  <a:lnTo>
                    <a:pt x="178" y="0"/>
                  </a:lnTo>
                  <a:lnTo>
                    <a:pt x="181" y="74"/>
                  </a:lnTo>
                  <a:lnTo>
                    <a:pt x="0" y="112"/>
                  </a:lnTo>
                  <a:moveTo>
                    <a:pt x="0" y="112"/>
                  </a:moveTo>
                  <a:lnTo>
                    <a:pt x="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5" name="Freeform 143"/>
            <p:cNvSpPr>
              <a:spLocks noEditPoints="1"/>
            </p:cNvSpPr>
            <p:nvPr>
              <p:custDataLst>
                <p:tags r:id="rId98"/>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close/>
                  <a:moveTo>
                    <a:pt x="43" y="0"/>
                  </a:moveTo>
                  <a:lnTo>
                    <a:pt x="4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6" name="Freeform 144"/>
            <p:cNvSpPr>
              <a:spLocks noEditPoints="1"/>
            </p:cNvSpPr>
            <p:nvPr>
              <p:custDataLst>
                <p:tags r:id="rId99"/>
              </p:custDataLst>
            </p:nvPr>
          </p:nvSpPr>
          <p:spPr bwMode="auto">
            <a:xfrm>
              <a:off x="9685338" y="2671763"/>
              <a:ext cx="92075" cy="44450"/>
            </a:xfrm>
            <a:custGeom>
              <a:avLst/>
              <a:gdLst>
                <a:gd name="T0" fmla="*/ 43 w 58"/>
                <a:gd name="T1" fmla="*/ 0 h 28"/>
                <a:gd name="T2" fmla="*/ 0 w 58"/>
                <a:gd name="T3" fmla="*/ 28 h 28"/>
                <a:gd name="T4" fmla="*/ 58 w 58"/>
                <a:gd name="T5" fmla="*/ 16 h 28"/>
                <a:gd name="T6" fmla="*/ 43 w 58"/>
                <a:gd name="T7" fmla="*/ 0 h 28"/>
                <a:gd name="T8" fmla="*/ 43 w 58"/>
                <a:gd name="T9" fmla="*/ 0 h 28"/>
                <a:gd name="T10" fmla="*/ 43 w 58"/>
                <a:gd name="T11" fmla="*/ 0 h 28"/>
              </a:gdLst>
              <a:ahLst/>
              <a:cxnLst>
                <a:cxn ang="0">
                  <a:pos x="T0" y="T1"/>
                </a:cxn>
                <a:cxn ang="0">
                  <a:pos x="T2" y="T3"/>
                </a:cxn>
                <a:cxn ang="0">
                  <a:pos x="T4" y="T5"/>
                </a:cxn>
                <a:cxn ang="0">
                  <a:pos x="T6" y="T7"/>
                </a:cxn>
                <a:cxn ang="0">
                  <a:pos x="T8" y="T9"/>
                </a:cxn>
                <a:cxn ang="0">
                  <a:pos x="T10" y="T11"/>
                </a:cxn>
              </a:cxnLst>
              <a:rect l="0" t="0" r="r" b="b"/>
              <a:pathLst>
                <a:path w="58" h="28">
                  <a:moveTo>
                    <a:pt x="43" y="0"/>
                  </a:moveTo>
                  <a:lnTo>
                    <a:pt x="0" y="28"/>
                  </a:lnTo>
                  <a:lnTo>
                    <a:pt x="58" y="16"/>
                  </a:lnTo>
                  <a:lnTo>
                    <a:pt x="43" y="0"/>
                  </a:lnTo>
                  <a:moveTo>
                    <a:pt x="43" y="0"/>
                  </a:move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7" name="Freeform 145"/>
            <p:cNvSpPr>
              <a:spLocks noEditPoints="1"/>
            </p:cNvSpPr>
            <p:nvPr>
              <p:custDataLst>
                <p:tags r:id="rId100"/>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close/>
                  <a:moveTo>
                    <a:pt x="85" y="23"/>
                  </a:moveTo>
                  <a:lnTo>
                    <a:pt x="85" y="23"/>
                  </a:lnTo>
                  <a:close/>
                </a:path>
              </a:pathLst>
            </a:custGeom>
            <a:solidFill>
              <a:srgbClr val="F0BF92"/>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8" name="Freeform 146"/>
            <p:cNvSpPr>
              <a:spLocks noEditPoints="1"/>
            </p:cNvSpPr>
            <p:nvPr>
              <p:custDataLst>
                <p:tags r:id="rId101"/>
              </p:custDataLst>
            </p:nvPr>
          </p:nvSpPr>
          <p:spPr bwMode="auto">
            <a:xfrm>
              <a:off x="9685338" y="2466975"/>
              <a:ext cx="258763" cy="249237"/>
            </a:xfrm>
            <a:custGeom>
              <a:avLst/>
              <a:gdLst>
                <a:gd name="T0" fmla="*/ 85 w 163"/>
                <a:gd name="T1" fmla="*/ 23 h 157"/>
                <a:gd name="T2" fmla="*/ 0 w 163"/>
                <a:gd name="T3" fmla="*/ 157 h 157"/>
                <a:gd name="T4" fmla="*/ 133 w 163"/>
                <a:gd name="T5" fmla="*/ 71 h 157"/>
                <a:gd name="T6" fmla="*/ 163 w 163"/>
                <a:gd name="T7" fmla="*/ 16 h 157"/>
                <a:gd name="T8" fmla="*/ 120 w 163"/>
                <a:gd name="T9" fmla="*/ 0 h 157"/>
                <a:gd name="T10" fmla="*/ 85 w 163"/>
                <a:gd name="T11" fmla="*/ 23 h 157"/>
                <a:gd name="T12" fmla="*/ 85 w 163"/>
                <a:gd name="T13" fmla="*/ 23 h 157"/>
                <a:gd name="T14" fmla="*/ 85 w 163"/>
                <a:gd name="T15" fmla="*/ 23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7">
                  <a:moveTo>
                    <a:pt x="85" y="23"/>
                  </a:moveTo>
                  <a:lnTo>
                    <a:pt x="0" y="157"/>
                  </a:lnTo>
                  <a:lnTo>
                    <a:pt x="133" y="71"/>
                  </a:lnTo>
                  <a:lnTo>
                    <a:pt x="163" y="16"/>
                  </a:lnTo>
                  <a:lnTo>
                    <a:pt x="120" y="0"/>
                  </a:lnTo>
                  <a:lnTo>
                    <a:pt x="85" y="23"/>
                  </a:lnTo>
                  <a:moveTo>
                    <a:pt x="85" y="23"/>
                  </a:moveTo>
                  <a:lnTo>
                    <a:pt x="85"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49" name="Freeform 147"/>
            <p:cNvSpPr>
              <a:spLocks noEditPoints="1"/>
            </p:cNvSpPr>
            <p:nvPr>
              <p:custDataLst>
                <p:tags r:id="rId102"/>
              </p:custDataLst>
            </p:nvPr>
          </p:nvSpPr>
          <p:spPr bwMode="auto">
            <a:xfrm>
              <a:off x="9744075" y="1862138"/>
              <a:ext cx="642938" cy="641350"/>
            </a:xfrm>
            <a:custGeom>
              <a:avLst/>
              <a:gdLst>
                <a:gd name="T0" fmla="*/ 48 w 405"/>
                <a:gd name="T1" fmla="*/ 404 h 404"/>
                <a:gd name="T2" fmla="*/ 34 w 405"/>
                <a:gd name="T3" fmla="*/ 370 h 404"/>
                <a:gd name="T4" fmla="*/ 0 w 405"/>
                <a:gd name="T5" fmla="*/ 356 h 404"/>
                <a:gd name="T6" fmla="*/ 357 w 405"/>
                <a:gd name="T7" fmla="*/ 0 h 404"/>
                <a:gd name="T8" fmla="*/ 405 w 405"/>
                <a:gd name="T9" fmla="*/ 48 h 404"/>
                <a:gd name="T10" fmla="*/ 48 w 405"/>
                <a:gd name="T11" fmla="*/ 404 h 404"/>
                <a:gd name="T12" fmla="*/ 48 w 405"/>
                <a:gd name="T13" fmla="*/ 404 h 404"/>
                <a:gd name="T14" fmla="*/ 48 w 405"/>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404">
                  <a:moveTo>
                    <a:pt x="48" y="404"/>
                  </a:moveTo>
                  <a:cubicBezTo>
                    <a:pt x="48" y="404"/>
                    <a:pt x="47" y="383"/>
                    <a:pt x="34" y="370"/>
                  </a:cubicBezTo>
                  <a:cubicBezTo>
                    <a:pt x="21" y="356"/>
                    <a:pt x="0" y="356"/>
                    <a:pt x="0" y="356"/>
                  </a:cubicBezTo>
                  <a:cubicBezTo>
                    <a:pt x="357" y="0"/>
                    <a:pt x="357" y="0"/>
                    <a:pt x="357" y="0"/>
                  </a:cubicBezTo>
                  <a:cubicBezTo>
                    <a:pt x="405" y="48"/>
                    <a:pt x="405" y="48"/>
                    <a:pt x="405" y="48"/>
                  </a:cubicBezTo>
                  <a:lnTo>
                    <a:pt x="48" y="404"/>
                  </a:lnTo>
                  <a:close/>
                  <a:moveTo>
                    <a:pt x="48" y="404"/>
                  </a:moveTo>
                  <a:cubicBezTo>
                    <a:pt x="48" y="404"/>
                    <a:pt x="48" y="404"/>
                    <a:pt x="48" y="404"/>
                  </a:cubicBezTo>
                </a:path>
              </a:pathLst>
            </a:custGeom>
            <a:solidFill>
              <a:srgbClr val="FEE06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0" name="Freeform 148"/>
            <p:cNvSpPr>
              <a:spLocks noEditPoints="1"/>
            </p:cNvSpPr>
            <p:nvPr>
              <p:custDataLst>
                <p:tags r:id="rId103"/>
              </p:custDataLst>
            </p:nvPr>
          </p:nvSpPr>
          <p:spPr bwMode="auto">
            <a:xfrm>
              <a:off x="9820275" y="1938338"/>
              <a:ext cx="641350" cy="641350"/>
            </a:xfrm>
            <a:custGeom>
              <a:avLst/>
              <a:gdLst>
                <a:gd name="T0" fmla="*/ 48 w 404"/>
                <a:gd name="T1" fmla="*/ 404 h 404"/>
                <a:gd name="T2" fmla="*/ 34 w 404"/>
                <a:gd name="T3" fmla="*/ 370 h 404"/>
                <a:gd name="T4" fmla="*/ 0 w 404"/>
                <a:gd name="T5" fmla="*/ 356 h 404"/>
                <a:gd name="T6" fmla="*/ 357 w 404"/>
                <a:gd name="T7" fmla="*/ 0 h 404"/>
                <a:gd name="T8" fmla="*/ 404 w 404"/>
                <a:gd name="T9" fmla="*/ 48 h 404"/>
                <a:gd name="T10" fmla="*/ 48 w 404"/>
                <a:gd name="T11" fmla="*/ 404 h 404"/>
                <a:gd name="T12" fmla="*/ 48 w 404"/>
                <a:gd name="T13" fmla="*/ 404 h 404"/>
                <a:gd name="T14" fmla="*/ 48 w 404"/>
                <a:gd name="T15" fmla="*/ 404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4">
                  <a:moveTo>
                    <a:pt x="48" y="404"/>
                  </a:moveTo>
                  <a:cubicBezTo>
                    <a:pt x="48" y="404"/>
                    <a:pt x="47" y="383"/>
                    <a:pt x="34" y="370"/>
                  </a:cubicBezTo>
                  <a:cubicBezTo>
                    <a:pt x="20" y="356"/>
                    <a:pt x="0" y="356"/>
                    <a:pt x="0" y="356"/>
                  </a:cubicBezTo>
                  <a:cubicBezTo>
                    <a:pt x="357" y="0"/>
                    <a:pt x="357" y="0"/>
                    <a:pt x="357" y="0"/>
                  </a:cubicBezTo>
                  <a:cubicBezTo>
                    <a:pt x="404" y="48"/>
                    <a:pt x="404" y="48"/>
                    <a:pt x="404" y="48"/>
                  </a:cubicBezTo>
                  <a:lnTo>
                    <a:pt x="48" y="404"/>
                  </a:lnTo>
                  <a:close/>
                  <a:moveTo>
                    <a:pt x="48" y="404"/>
                  </a:moveTo>
                  <a:cubicBezTo>
                    <a:pt x="48" y="404"/>
                    <a:pt x="48" y="404"/>
                    <a:pt x="48" y="404"/>
                  </a:cubicBezTo>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1" name="Freeform 149"/>
            <p:cNvSpPr>
              <a:spLocks noEditPoints="1"/>
            </p:cNvSpPr>
            <p:nvPr>
              <p:custDataLst>
                <p:tags r:id="rId104"/>
              </p:custDataLst>
            </p:nvPr>
          </p:nvSpPr>
          <p:spPr bwMode="auto">
            <a:xfrm>
              <a:off x="9896475" y="2014538"/>
              <a:ext cx="641350" cy="641350"/>
            </a:xfrm>
            <a:custGeom>
              <a:avLst/>
              <a:gdLst>
                <a:gd name="T0" fmla="*/ 48 w 404"/>
                <a:gd name="T1" fmla="*/ 403 h 403"/>
                <a:gd name="T2" fmla="*/ 34 w 404"/>
                <a:gd name="T3" fmla="*/ 370 h 403"/>
                <a:gd name="T4" fmla="*/ 0 w 404"/>
                <a:gd name="T5" fmla="*/ 356 h 403"/>
                <a:gd name="T6" fmla="*/ 356 w 404"/>
                <a:gd name="T7" fmla="*/ 0 h 403"/>
                <a:gd name="T8" fmla="*/ 404 w 404"/>
                <a:gd name="T9" fmla="*/ 48 h 403"/>
                <a:gd name="T10" fmla="*/ 48 w 404"/>
                <a:gd name="T11" fmla="*/ 403 h 403"/>
                <a:gd name="T12" fmla="*/ 48 w 404"/>
                <a:gd name="T13" fmla="*/ 403 h 403"/>
                <a:gd name="T14" fmla="*/ 48 w 404"/>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4" h="403">
                  <a:moveTo>
                    <a:pt x="48" y="403"/>
                  </a:moveTo>
                  <a:cubicBezTo>
                    <a:pt x="48" y="403"/>
                    <a:pt x="46" y="382"/>
                    <a:pt x="34" y="370"/>
                  </a:cubicBezTo>
                  <a:cubicBezTo>
                    <a:pt x="21" y="357"/>
                    <a:pt x="0" y="356"/>
                    <a:pt x="0" y="356"/>
                  </a:cubicBezTo>
                  <a:cubicBezTo>
                    <a:pt x="356" y="0"/>
                    <a:pt x="356" y="0"/>
                    <a:pt x="356" y="0"/>
                  </a:cubicBezTo>
                  <a:cubicBezTo>
                    <a:pt x="404" y="48"/>
                    <a:pt x="404" y="48"/>
                    <a:pt x="404" y="48"/>
                  </a:cubicBezTo>
                  <a:lnTo>
                    <a:pt x="48" y="403"/>
                  </a:lnTo>
                  <a:close/>
                  <a:moveTo>
                    <a:pt x="48" y="403"/>
                  </a:moveTo>
                  <a:cubicBezTo>
                    <a:pt x="48" y="403"/>
                    <a:pt x="48" y="403"/>
                    <a:pt x="48" y="403"/>
                  </a:cubicBezTo>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2" name="Freeform 150"/>
            <p:cNvSpPr>
              <a:spLocks noEditPoints="1"/>
            </p:cNvSpPr>
            <p:nvPr>
              <p:custDataLst>
                <p:tags r:id="rId105"/>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close/>
                  <a:moveTo>
                    <a:pt x="27" y="0"/>
                  </a:moveTo>
                  <a:lnTo>
                    <a:pt x="27" y="0"/>
                  </a:lnTo>
                  <a:close/>
                </a:path>
              </a:pathLst>
            </a:custGeom>
            <a:solidFill>
              <a:srgbClr val="63585B"/>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3" name="Freeform 151"/>
            <p:cNvSpPr>
              <a:spLocks noEditPoints="1"/>
            </p:cNvSpPr>
            <p:nvPr>
              <p:custDataLst>
                <p:tags r:id="rId106"/>
              </p:custDataLst>
            </p:nvPr>
          </p:nvSpPr>
          <p:spPr bwMode="auto">
            <a:xfrm>
              <a:off x="9685338" y="2647950"/>
              <a:ext cx="68263" cy="68262"/>
            </a:xfrm>
            <a:custGeom>
              <a:avLst/>
              <a:gdLst>
                <a:gd name="T0" fmla="*/ 27 w 43"/>
                <a:gd name="T1" fmla="*/ 0 h 43"/>
                <a:gd name="T2" fmla="*/ 0 w 43"/>
                <a:gd name="T3" fmla="*/ 43 h 43"/>
                <a:gd name="T4" fmla="*/ 43 w 43"/>
                <a:gd name="T5" fmla="*/ 15 h 43"/>
                <a:gd name="T6" fmla="*/ 27 w 43"/>
                <a:gd name="T7" fmla="*/ 0 h 43"/>
                <a:gd name="T8" fmla="*/ 27 w 43"/>
                <a:gd name="T9" fmla="*/ 0 h 43"/>
                <a:gd name="T10" fmla="*/ 27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27" y="0"/>
                  </a:moveTo>
                  <a:lnTo>
                    <a:pt x="0" y="43"/>
                  </a:lnTo>
                  <a:lnTo>
                    <a:pt x="43" y="15"/>
                  </a:lnTo>
                  <a:lnTo>
                    <a:pt x="27" y="0"/>
                  </a:lnTo>
                  <a:moveTo>
                    <a:pt x="27" y="0"/>
                  </a:move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4" name="Freeform 152"/>
            <p:cNvSpPr>
              <a:spLocks noEditPoints="1"/>
            </p:cNvSpPr>
            <p:nvPr>
              <p:custDataLst>
                <p:tags r:id="rId107"/>
              </p:custDataLst>
            </p:nvPr>
          </p:nvSpPr>
          <p:spPr bwMode="auto">
            <a:xfrm>
              <a:off x="10310813" y="1744663"/>
              <a:ext cx="346075" cy="346075"/>
            </a:xfrm>
            <a:custGeom>
              <a:avLst/>
              <a:gdLst>
                <a:gd name="T0" fmla="*/ 143 w 218"/>
                <a:gd name="T1" fmla="*/ 218 h 218"/>
                <a:gd name="T2" fmla="*/ 0 w 218"/>
                <a:gd name="T3" fmla="*/ 74 h 218"/>
                <a:gd name="T4" fmla="*/ 34 w 218"/>
                <a:gd name="T5" fmla="*/ 40 h 218"/>
                <a:gd name="T6" fmla="*/ 178 w 218"/>
                <a:gd name="T7" fmla="*/ 40 h 218"/>
                <a:gd name="T8" fmla="*/ 178 w 218"/>
                <a:gd name="T9" fmla="*/ 183 h 218"/>
                <a:gd name="T10" fmla="*/ 143 w 218"/>
                <a:gd name="T11" fmla="*/ 218 h 218"/>
                <a:gd name="T12" fmla="*/ 143 w 218"/>
                <a:gd name="T13" fmla="*/ 218 h 218"/>
                <a:gd name="T14" fmla="*/ 143 w 218"/>
                <a:gd name="T15" fmla="*/ 218 h 2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218">
                  <a:moveTo>
                    <a:pt x="143" y="218"/>
                  </a:moveTo>
                  <a:cubicBezTo>
                    <a:pt x="0" y="74"/>
                    <a:pt x="0" y="74"/>
                    <a:pt x="0" y="74"/>
                  </a:cubicBezTo>
                  <a:cubicBezTo>
                    <a:pt x="34" y="40"/>
                    <a:pt x="34" y="40"/>
                    <a:pt x="34" y="40"/>
                  </a:cubicBezTo>
                  <a:cubicBezTo>
                    <a:pt x="74" y="0"/>
                    <a:pt x="138" y="0"/>
                    <a:pt x="178" y="40"/>
                  </a:cubicBezTo>
                  <a:cubicBezTo>
                    <a:pt x="218" y="79"/>
                    <a:pt x="217" y="144"/>
                    <a:pt x="178" y="183"/>
                  </a:cubicBezTo>
                  <a:lnTo>
                    <a:pt x="143" y="218"/>
                  </a:lnTo>
                  <a:close/>
                  <a:moveTo>
                    <a:pt x="143" y="218"/>
                  </a:moveTo>
                  <a:cubicBezTo>
                    <a:pt x="143" y="218"/>
                    <a:pt x="143" y="218"/>
                    <a:pt x="143" y="218"/>
                  </a:cubicBezTo>
                </a:path>
              </a:pathLst>
            </a:custGeom>
            <a:solidFill>
              <a:srgbClr val="E5736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5" name="Freeform 153"/>
            <p:cNvSpPr>
              <a:spLocks noEditPoints="1"/>
            </p:cNvSpPr>
            <p:nvPr>
              <p:custDataLst>
                <p:tags r:id="rId108"/>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close/>
                  <a:moveTo>
                    <a:pt x="22" y="0"/>
                  </a:moveTo>
                  <a:lnTo>
                    <a:pt x="22" y="0"/>
                  </a:lnTo>
                  <a:close/>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6" name="Freeform 154"/>
            <p:cNvSpPr>
              <a:spLocks noEditPoints="1"/>
            </p:cNvSpPr>
            <p:nvPr>
              <p:custDataLst>
                <p:tags r:id="rId109"/>
              </p:custDataLst>
            </p:nvPr>
          </p:nvSpPr>
          <p:spPr bwMode="auto">
            <a:xfrm>
              <a:off x="10298113" y="1816100"/>
              <a:ext cx="285750" cy="285750"/>
            </a:xfrm>
            <a:custGeom>
              <a:avLst/>
              <a:gdLst>
                <a:gd name="T0" fmla="*/ 22 w 180"/>
                <a:gd name="T1" fmla="*/ 0 h 180"/>
                <a:gd name="T2" fmla="*/ 180 w 180"/>
                <a:gd name="T3" fmla="*/ 159 h 180"/>
                <a:gd name="T4" fmla="*/ 159 w 180"/>
                <a:gd name="T5" fmla="*/ 180 h 180"/>
                <a:gd name="T6" fmla="*/ 0 w 180"/>
                <a:gd name="T7" fmla="*/ 21 h 180"/>
                <a:gd name="T8" fmla="*/ 22 w 180"/>
                <a:gd name="T9" fmla="*/ 0 h 180"/>
                <a:gd name="T10" fmla="*/ 22 w 180"/>
                <a:gd name="T11" fmla="*/ 0 h 180"/>
                <a:gd name="T12" fmla="*/ 22 w 180"/>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22" y="0"/>
                  </a:moveTo>
                  <a:lnTo>
                    <a:pt x="180" y="159"/>
                  </a:lnTo>
                  <a:lnTo>
                    <a:pt x="159" y="180"/>
                  </a:lnTo>
                  <a:lnTo>
                    <a:pt x="0" y="21"/>
                  </a:lnTo>
                  <a:lnTo>
                    <a:pt x="22" y="0"/>
                  </a:lnTo>
                  <a:moveTo>
                    <a:pt x="22" y="0"/>
                  </a:move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7" name="Freeform 155"/>
            <p:cNvSpPr>
              <a:spLocks noEditPoints="1"/>
            </p:cNvSpPr>
            <p:nvPr>
              <p:custDataLst>
                <p:tags r:id="rId110"/>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2F2F0"/>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8" name="Freeform 156"/>
            <p:cNvSpPr>
              <a:spLocks noEditPoints="1"/>
            </p:cNvSpPr>
            <p:nvPr>
              <p:custDataLst>
                <p:tags r:id="rId111"/>
              </p:custDataLst>
            </p:nvPr>
          </p:nvSpPr>
          <p:spPr bwMode="auto">
            <a:xfrm>
              <a:off x="10298113" y="1816100"/>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59" name="Freeform 157"/>
            <p:cNvSpPr>
              <a:spLocks noEditPoints="1"/>
            </p:cNvSpPr>
            <p:nvPr>
              <p:custDataLst>
                <p:tags r:id="rId112"/>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close/>
                  <a:moveTo>
                    <a:pt x="0" y="21"/>
                  </a:move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0" name="Freeform 158"/>
            <p:cNvSpPr>
              <a:spLocks noEditPoints="1"/>
            </p:cNvSpPr>
            <p:nvPr>
              <p:custDataLst>
                <p:tags r:id="rId113"/>
              </p:custDataLst>
            </p:nvPr>
          </p:nvSpPr>
          <p:spPr bwMode="auto">
            <a:xfrm>
              <a:off x="10382250" y="1900238"/>
              <a:ext cx="119063" cy="117475"/>
            </a:xfrm>
            <a:custGeom>
              <a:avLst/>
              <a:gdLst>
                <a:gd name="T0" fmla="*/ 0 w 75"/>
                <a:gd name="T1" fmla="*/ 21 h 74"/>
                <a:gd name="T2" fmla="*/ 22 w 75"/>
                <a:gd name="T3" fmla="*/ 0 h 74"/>
                <a:gd name="T4" fmla="*/ 75 w 75"/>
                <a:gd name="T5" fmla="*/ 53 h 74"/>
                <a:gd name="T6" fmla="*/ 53 w 75"/>
                <a:gd name="T7" fmla="*/ 74 h 74"/>
                <a:gd name="T8" fmla="*/ 0 w 75"/>
                <a:gd name="T9" fmla="*/ 21 h 74"/>
                <a:gd name="T10" fmla="*/ 0 w 75"/>
                <a:gd name="T11" fmla="*/ 21 h 74"/>
                <a:gd name="T12" fmla="*/ 0 w 75"/>
                <a:gd name="T13" fmla="*/ 21 h 74"/>
              </a:gdLst>
              <a:ahLst/>
              <a:cxnLst>
                <a:cxn ang="0">
                  <a:pos x="T0" y="T1"/>
                </a:cxn>
                <a:cxn ang="0">
                  <a:pos x="T2" y="T3"/>
                </a:cxn>
                <a:cxn ang="0">
                  <a:pos x="T4" y="T5"/>
                </a:cxn>
                <a:cxn ang="0">
                  <a:pos x="T6" y="T7"/>
                </a:cxn>
                <a:cxn ang="0">
                  <a:pos x="T8" y="T9"/>
                </a:cxn>
                <a:cxn ang="0">
                  <a:pos x="T10" y="T11"/>
                </a:cxn>
                <a:cxn ang="0">
                  <a:pos x="T12" y="T13"/>
                </a:cxn>
              </a:cxnLst>
              <a:rect l="0" t="0" r="r" b="b"/>
              <a:pathLst>
                <a:path w="75" h="74">
                  <a:moveTo>
                    <a:pt x="0" y="21"/>
                  </a:moveTo>
                  <a:lnTo>
                    <a:pt x="22" y="0"/>
                  </a:lnTo>
                  <a:lnTo>
                    <a:pt x="75" y="53"/>
                  </a:lnTo>
                  <a:lnTo>
                    <a:pt x="53" y="74"/>
                  </a:lnTo>
                  <a:lnTo>
                    <a:pt x="0" y="21"/>
                  </a:lnTo>
                  <a:moveTo>
                    <a:pt x="0" y="21"/>
                  </a:move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1" name="Freeform 159"/>
            <p:cNvSpPr>
              <a:spLocks noEditPoints="1"/>
            </p:cNvSpPr>
            <p:nvPr>
              <p:custDataLst>
                <p:tags r:id="rId114"/>
              </p:custDataLst>
            </p:nvPr>
          </p:nvSpPr>
          <p:spPr bwMode="auto">
            <a:xfrm>
              <a:off x="10594975" y="1863725"/>
              <a:ext cx="30163" cy="96837"/>
            </a:xfrm>
            <a:custGeom>
              <a:avLst/>
              <a:gdLst>
                <a:gd name="T0" fmla="*/ 8 w 19"/>
                <a:gd name="T1" fmla="*/ 30 h 61"/>
                <a:gd name="T2" fmla="*/ 8 w 19"/>
                <a:gd name="T3" fmla="*/ 60 h 61"/>
                <a:gd name="T4" fmla="*/ 18 w 19"/>
                <a:gd name="T5" fmla="*/ 29 h 61"/>
                <a:gd name="T6" fmla="*/ 3 w 19"/>
                <a:gd name="T7" fmla="*/ 1 h 61"/>
                <a:gd name="T8" fmla="*/ 8 w 19"/>
                <a:gd name="T9" fmla="*/ 30 h 61"/>
                <a:gd name="T10" fmla="*/ 8 w 19"/>
                <a:gd name="T11" fmla="*/ 30 h 61"/>
                <a:gd name="T12" fmla="*/ 8 w 1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19" h="61">
                  <a:moveTo>
                    <a:pt x="8" y="30"/>
                  </a:moveTo>
                  <a:cubicBezTo>
                    <a:pt x="9" y="47"/>
                    <a:pt x="5" y="61"/>
                    <a:pt x="8" y="60"/>
                  </a:cubicBezTo>
                  <a:cubicBezTo>
                    <a:pt x="11" y="60"/>
                    <a:pt x="19" y="46"/>
                    <a:pt x="18" y="29"/>
                  </a:cubicBezTo>
                  <a:cubicBezTo>
                    <a:pt x="16" y="13"/>
                    <a:pt x="5" y="0"/>
                    <a:pt x="3" y="1"/>
                  </a:cubicBezTo>
                  <a:cubicBezTo>
                    <a:pt x="0" y="1"/>
                    <a:pt x="6" y="14"/>
                    <a:pt x="8" y="30"/>
                  </a:cubicBezTo>
                  <a:close/>
                  <a:moveTo>
                    <a:pt x="8" y="30"/>
                  </a:moveTo>
                  <a:cubicBezTo>
                    <a:pt x="8" y="30"/>
                    <a:pt x="8" y="30"/>
                    <a:pt x="8" y="3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2" name="Freeform 160"/>
            <p:cNvSpPr>
              <a:spLocks noEditPoints="1"/>
            </p:cNvSpPr>
            <p:nvPr>
              <p:custDataLst>
                <p:tags r:id="rId115"/>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close/>
                  <a:moveTo>
                    <a:pt x="55" y="62"/>
                  </a:moveTo>
                  <a:lnTo>
                    <a:pt x="55" y="62"/>
                  </a:lnTo>
                  <a:close/>
                </a:path>
              </a:pathLst>
            </a:custGeom>
            <a:solidFill>
              <a:srgbClr val="F9CB4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3" name="Freeform 161"/>
            <p:cNvSpPr>
              <a:spLocks noEditPoints="1"/>
            </p:cNvSpPr>
            <p:nvPr>
              <p:custDataLst>
                <p:tags r:id="rId116"/>
              </p:custDataLst>
            </p:nvPr>
          </p:nvSpPr>
          <p:spPr bwMode="auto">
            <a:xfrm>
              <a:off x="10277475" y="1862138"/>
              <a:ext cx="109538" cy="98425"/>
            </a:xfrm>
            <a:custGeom>
              <a:avLst/>
              <a:gdLst>
                <a:gd name="T0" fmla="*/ 55 w 69"/>
                <a:gd name="T1" fmla="*/ 62 h 62"/>
                <a:gd name="T2" fmla="*/ 69 w 69"/>
                <a:gd name="T3" fmla="*/ 48 h 62"/>
                <a:gd name="T4" fmla="*/ 21 w 69"/>
                <a:gd name="T5" fmla="*/ 0 h 62"/>
                <a:gd name="T6" fmla="*/ 0 w 69"/>
                <a:gd name="T7" fmla="*/ 21 h 62"/>
                <a:gd name="T8" fmla="*/ 55 w 69"/>
                <a:gd name="T9" fmla="*/ 62 h 62"/>
                <a:gd name="T10" fmla="*/ 55 w 69"/>
                <a:gd name="T11" fmla="*/ 62 h 62"/>
                <a:gd name="T12" fmla="*/ 55 w 69"/>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9" h="62">
                  <a:moveTo>
                    <a:pt x="55" y="62"/>
                  </a:moveTo>
                  <a:lnTo>
                    <a:pt x="69" y="48"/>
                  </a:lnTo>
                  <a:lnTo>
                    <a:pt x="21" y="0"/>
                  </a:lnTo>
                  <a:lnTo>
                    <a:pt x="0" y="21"/>
                  </a:lnTo>
                  <a:lnTo>
                    <a:pt x="55" y="62"/>
                  </a:lnTo>
                  <a:moveTo>
                    <a:pt x="55" y="62"/>
                  </a:moveTo>
                  <a:lnTo>
                    <a:pt x="55" y="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4" name="Freeform 162"/>
            <p:cNvSpPr>
              <a:spLocks noEditPoints="1"/>
            </p:cNvSpPr>
            <p:nvPr>
              <p:custDataLst>
                <p:tags r:id="rId117"/>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close/>
                  <a:moveTo>
                    <a:pt x="54" y="55"/>
                  </a:moveTo>
                  <a:lnTo>
                    <a:pt x="54" y="55"/>
                  </a:lnTo>
                  <a:close/>
                </a:path>
              </a:pathLst>
            </a:custGeom>
            <a:solidFill>
              <a:srgbClr val="EFB93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5" name="Freeform 163"/>
            <p:cNvSpPr>
              <a:spLocks noEditPoints="1"/>
            </p:cNvSpPr>
            <p:nvPr>
              <p:custDataLst>
                <p:tags r:id="rId118"/>
              </p:custDataLst>
            </p:nvPr>
          </p:nvSpPr>
          <p:spPr bwMode="auto">
            <a:xfrm>
              <a:off x="10364788" y="1938338"/>
              <a:ext cx="96838" cy="87312"/>
            </a:xfrm>
            <a:custGeom>
              <a:avLst/>
              <a:gdLst>
                <a:gd name="T0" fmla="*/ 54 w 61"/>
                <a:gd name="T1" fmla="*/ 55 h 55"/>
                <a:gd name="T2" fmla="*/ 61 w 61"/>
                <a:gd name="T3" fmla="*/ 48 h 55"/>
                <a:gd name="T4" fmla="*/ 14 w 61"/>
                <a:gd name="T5" fmla="*/ 0 h 55"/>
                <a:gd name="T6" fmla="*/ 0 w 61"/>
                <a:gd name="T7" fmla="*/ 14 h 55"/>
                <a:gd name="T8" fmla="*/ 54 w 61"/>
                <a:gd name="T9" fmla="*/ 55 h 55"/>
                <a:gd name="T10" fmla="*/ 54 w 61"/>
                <a:gd name="T11" fmla="*/ 55 h 55"/>
                <a:gd name="T12" fmla="*/ 54 w 61"/>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61" h="55">
                  <a:moveTo>
                    <a:pt x="54" y="55"/>
                  </a:moveTo>
                  <a:lnTo>
                    <a:pt x="61" y="48"/>
                  </a:lnTo>
                  <a:lnTo>
                    <a:pt x="14" y="0"/>
                  </a:lnTo>
                  <a:lnTo>
                    <a:pt x="0" y="14"/>
                  </a:lnTo>
                  <a:lnTo>
                    <a:pt x="54" y="55"/>
                  </a:lnTo>
                  <a:moveTo>
                    <a:pt x="54" y="55"/>
                  </a:moveTo>
                  <a:lnTo>
                    <a:pt x="54"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6" name="Freeform 164"/>
            <p:cNvSpPr>
              <a:spLocks noEditPoints="1"/>
            </p:cNvSpPr>
            <p:nvPr>
              <p:custDataLst>
                <p:tags r:id="rId119"/>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close/>
                  <a:moveTo>
                    <a:pt x="55" y="48"/>
                  </a:moveTo>
                  <a:lnTo>
                    <a:pt x="55" y="48"/>
                  </a:lnTo>
                  <a:close/>
                </a:path>
              </a:pathLst>
            </a:custGeom>
            <a:solidFill>
              <a:srgbClr val="E2A723"/>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7" name="Freeform 165"/>
            <p:cNvSpPr>
              <a:spLocks noEditPoints="1"/>
            </p:cNvSpPr>
            <p:nvPr>
              <p:custDataLst>
                <p:tags r:id="rId120"/>
              </p:custDataLst>
            </p:nvPr>
          </p:nvSpPr>
          <p:spPr bwMode="auto">
            <a:xfrm>
              <a:off x="10450513" y="2014538"/>
              <a:ext cx="87313" cy="76200"/>
            </a:xfrm>
            <a:custGeom>
              <a:avLst/>
              <a:gdLst>
                <a:gd name="T0" fmla="*/ 55 w 55"/>
                <a:gd name="T1" fmla="*/ 48 h 48"/>
                <a:gd name="T2" fmla="*/ 7 w 55"/>
                <a:gd name="T3" fmla="*/ 0 h 48"/>
                <a:gd name="T4" fmla="*/ 0 w 55"/>
                <a:gd name="T5" fmla="*/ 7 h 48"/>
                <a:gd name="T6" fmla="*/ 55 w 55"/>
                <a:gd name="T7" fmla="*/ 48 h 48"/>
                <a:gd name="T8" fmla="*/ 55 w 55"/>
                <a:gd name="T9" fmla="*/ 48 h 48"/>
                <a:gd name="T10" fmla="*/ 55 w 55"/>
                <a:gd name="T11" fmla="*/ 48 h 48"/>
              </a:gdLst>
              <a:ahLst/>
              <a:cxnLst>
                <a:cxn ang="0">
                  <a:pos x="T0" y="T1"/>
                </a:cxn>
                <a:cxn ang="0">
                  <a:pos x="T2" y="T3"/>
                </a:cxn>
                <a:cxn ang="0">
                  <a:pos x="T4" y="T5"/>
                </a:cxn>
                <a:cxn ang="0">
                  <a:pos x="T6" y="T7"/>
                </a:cxn>
                <a:cxn ang="0">
                  <a:pos x="T8" y="T9"/>
                </a:cxn>
                <a:cxn ang="0">
                  <a:pos x="T10" y="T11"/>
                </a:cxn>
              </a:cxnLst>
              <a:rect l="0" t="0" r="r" b="b"/>
              <a:pathLst>
                <a:path w="55" h="48">
                  <a:moveTo>
                    <a:pt x="55" y="48"/>
                  </a:moveTo>
                  <a:lnTo>
                    <a:pt x="7" y="0"/>
                  </a:lnTo>
                  <a:lnTo>
                    <a:pt x="0" y="7"/>
                  </a:lnTo>
                  <a:lnTo>
                    <a:pt x="55" y="48"/>
                  </a:lnTo>
                  <a:moveTo>
                    <a:pt x="55" y="48"/>
                  </a:moveTo>
                  <a:lnTo>
                    <a:pt x="5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8" name="Freeform 166"/>
            <p:cNvSpPr/>
            <p:nvPr>
              <p:custDataLst>
                <p:tags r:id="rId121"/>
              </p:custDataLst>
            </p:nvPr>
          </p:nvSpPr>
          <p:spPr bwMode="auto">
            <a:xfrm>
              <a:off x="10355263" y="3452813"/>
              <a:ext cx="760413" cy="763587"/>
            </a:xfrm>
            <a:custGeom>
              <a:avLst/>
              <a:gdLst>
                <a:gd name="T0" fmla="*/ 479 w 479"/>
                <a:gd name="T1" fmla="*/ 283 h 481"/>
                <a:gd name="T2" fmla="*/ 298 w 479"/>
                <a:gd name="T3" fmla="*/ 481 h 481"/>
                <a:gd name="T4" fmla="*/ 0 w 479"/>
                <a:gd name="T5" fmla="*/ 193 h 481"/>
                <a:gd name="T6" fmla="*/ 5 w 479"/>
                <a:gd name="T7" fmla="*/ 12 h 481"/>
                <a:gd name="T8" fmla="*/ 199 w 479"/>
                <a:gd name="T9" fmla="*/ 0 h 481"/>
                <a:gd name="T10" fmla="*/ 479 w 479"/>
                <a:gd name="T11" fmla="*/ 283 h 481"/>
              </a:gdLst>
              <a:ahLst/>
              <a:cxnLst>
                <a:cxn ang="0">
                  <a:pos x="T0" y="T1"/>
                </a:cxn>
                <a:cxn ang="0">
                  <a:pos x="T2" y="T3"/>
                </a:cxn>
                <a:cxn ang="0">
                  <a:pos x="T4" y="T5"/>
                </a:cxn>
                <a:cxn ang="0">
                  <a:pos x="T6" y="T7"/>
                </a:cxn>
                <a:cxn ang="0">
                  <a:pos x="T8" y="T9"/>
                </a:cxn>
                <a:cxn ang="0">
                  <a:pos x="T10" y="T11"/>
                </a:cxn>
              </a:cxnLst>
              <a:rect l="0" t="0" r="r" b="b"/>
              <a:pathLst>
                <a:path w="479" h="481">
                  <a:moveTo>
                    <a:pt x="479" y="283"/>
                  </a:moveTo>
                  <a:lnTo>
                    <a:pt x="298" y="481"/>
                  </a:lnTo>
                  <a:lnTo>
                    <a:pt x="0" y="193"/>
                  </a:lnTo>
                  <a:lnTo>
                    <a:pt x="5" y="12"/>
                  </a:lnTo>
                  <a:lnTo>
                    <a:pt x="199" y="0"/>
                  </a:lnTo>
                  <a:lnTo>
                    <a:pt x="479" y="283"/>
                  </a:lnTo>
                  <a:close/>
                </a:path>
              </a:pathLst>
            </a:custGeom>
            <a:solidFill>
              <a:srgbClr val="33B679"/>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69" name="Oval 167"/>
            <p:cNvSpPr>
              <a:spLocks noChangeArrowheads="1"/>
            </p:cNvSpPr>
            <p:nvPr>
              <p:custDataLst>
                <p:tags r:id="rId122"/>
              </p:custDataLst>
            </p:nvPr>
          </p:nvSpPr>
          <p:spPr bwMode="auto">
            <a:xfrm>
              <a:off x="10445750" y="3527425"/>
              <a:ext cx="149225" cy="150812"/>
            </a:xfrm>
            <a:prstGeom prst="ellipse">
              <a:avLst/>
            </a:prstGeom>
            <a:solidFill>
              <a:srgbClr val="7DCEA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0" name="Oval 168"/>
            <p:cNvSpPr>
              <a:spLocks noChangeArrowheads="1"/>
            </p:cNvSpPr>
            <p:nvPr>
              <p:custDataLst>
                <p:tags r:id="rId123"/>
              </p:custDataLst>
            </p:nvPr>
          </p:nvSpPr>
          <p:spPr bwMode="auto">
            <a:xfrm>
              <a:off x="10490200" y="3568700"/>
              <a:ext cx="66675" cy="682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1" name="Freeform 169"/>
            <p:cNvSpPr>
              <a:spLocks noEditPoints="1"/>
            </p:cNvSpPr>
            <p:nvPr>
              <p:custDataLst>
                <p:tags r:id="rId124"/>
              </p:custDataLst>
            </p:nvPr>
          </p:nvSpPr>
          <p:spPr bwMode="auto">
            <a:xfrm>
              <a:off x="9779000" y="2852738"/>
              <a:ext cx="841375" cy="862012"/>
            </a:xfrm>
            <a:custGeom>
              <a:avLst/>
              <a:gdLst>
                <a:gd name="T0" fmla="*/ 0 w 530"/>
                <a:gd name="T1" fmla="*/ 265 h 543"/>
                <a:gd name="T2" fmla="*/ 132 w 530"/>
                <a:gd name="T3" fmla="*/ 495 h 543"/>
                <a:gd name="T4" fmla="*/ 398 w 530"/>
                <a:gd name="T5" fmla="*/ 495 h 543"/>
                <a:gd name="T6" fmla="*/ 530 w 530"/>
                <a:gd name="T7" fmla="*/ 265 h 543"/>
                <a:gd name="T8" fmla="*/ 265 w 530"/>
                <a:gd name="T9" fmla="*/ 0 h 543"/>
                <a:gd name="T10" fmla="*/ 0 w 530"/>
                <a:gd name="T11" fmla="*/ 265 h 543"/>
                <a:gd name="T12" fmla="*/ 0 w 530"/>
                <a:gd name="T13" fmla="*/ 265 h 543"/>
                <a:gd name="T14" fmla="*/ 0 w 530"/>
                <a:gd name="T15" fmla="*/ 265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0" h="543">
                  <a:moveTo>
                    <a:pt x="0" y="265"/>
                  </a:moveTo>
                  <a:cubicBezTo>
                    <a:pt x="0" y="360"/>
                    <a:pt x="50" y="448"/>
                    <a:pt x="132" y="495"/>
                  </a:cubicBezTo>
                  <a:cubicBezTo>
                    <a:pt x="214" y="543"/>
                    <a:pt x="316" y="543"/>
                    <a:pt x="398" y="495"/>
                  </a:cubicBezTo>
                  <a:cubicBezTo>
                    <a:pt x="480" y="448"/>
                    <a:pt x="530" y="360"/>
                    <a:pt x="530" y="265"/>
                  </a:cubicBezTo>
                  <a:cubicBezTo>
                    <a:pt x="530" y="119"/>
                    <a:pt x="412" y="0"/>
                    <a:pt x="265" y="0"/>
                  </a:cubicBezTo>
                  <a:cubicBezTo>
                    <a:pt x="119" y="0"/>
                    <a:pt x="0" y="119"/>
                    <a:pt x="0" y="265"/>
                  </a:cubicBezTo>
                  <a:close/>
                  <a:moveTo>
                    <a:pt x="0" y="265"/>
                  </a:moveTo>
                  <a:cubicBezTo>
                    <a:pt x="0" y="265"/>
                    <a:pt x="0" y="265"/>
                    <a:pt x="0" y="265"/>
                  </a:cubicBezTo>
                </a:path>
              </a:pathLst>
            </a:custGeom>
            <a:solidFill>
              <a:srgbClr val="98C5E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2" name="Freeform 170"/>
            <p:cNvSpPr>
              <a:spLocks noEditPoints="1"/>
            </p:cNvSpPr>
            <p:nvPr>
              <p:custDataLst>
                <p:tags r:id="rId125"/>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3" name="Freeform 171"/>
            <p:cNvSpPr>
              <a:spLocks noEditPoints="1"/>
            </p:cNvSpPr>
            <p:nvPr>
              <p:custDataLst>
                <p:tags r:id="rId126"/>
              </p:custDataLst>
            </p:nvPr>
          </p:nvSpPr>
          <p:spPr bwMode="auto">
            <a:xfrm>
              <a:off x="10117138" y="3190875"/>
              <a:ext cx="166688" cy="166687"/>
            </a:xfrm>
            <a:custGeom>
              <a:avLst/>
              <a:gdLst>
                <a:gd name="T0" fmla="*/ 0 w 105"/>
                <a:gd name="T1" fmla="*/ 52 h 105"/>
                <a:gd name="T2" fmla="*/ 52 w 105"/>
                <a:gd name="T3" fmla="*/ 105 h 105"/>
                <a:gd name="T4" fmla="*/ 105 w 105"/>
                <a:gd name="T5" fmla="*/ 52 h 105"/>
                <a:gd name="T6" fmla="*/ 52 w 105"/>
                <a:gd name="T7" fmla="*/ 0 h 105"/>
                <a:gd name="T8" fmla="*/ 0 w 105"/>
                <a:gd name="T9" fmla="*/ 52 h 105"/>
                <a:gd name="T10" fmla="*/ 0 w 105"/>
                <a:gd name="T11" fmla="*/ 52 h 105"/>
                <a:gd name="T12" fmla="*/ 0 w 105"/>
                <a:gd name="T13" fmla="*/ 52 h 105"/>
              </a:gdLst>
              <a:ahLst/>
              <a:cxnLst>
                <a:cxn ang="0">
                  <a:pos x="T0" y="T1"/>
                </a:cxn>
                <a:cxn ang="0">
                  <a:pos x="T2" y="T3"/>
                </a:cxn>
                <a:cxn ang="0">
                  <a:pos x="T4" y="T5"/>
                </a:cxn>
                <a:cxn ang="0">
                  <a:pos x="T6" y="T7"/>
                </a:cxn>
                <a:cxn ang="0">
                  <a:pos x="T8" y="T9"/>
                </a:cxn>
                <a:cxn ang="0">
                  <a:pos x="T10" y="T11"/>
                </a:cxn>
                <a:cxn ang="0">
                  <a:pos x="T12" y="T13"/>
                </a:cxn>
              </a:cxnLst>
              <a:rect l="0" t="0" r="r" b="b"/>
              <a:pathLst>
                <a:path w="105" h="105">
                  <a:moveTo>
                    <a:pt x="0" y="52"/>
                  </a:moveTo>
                  <a:cubicBezTo>
                    <a:pt x="0" y="81"/>
                    <a:pt x="23" y="105"/>
                    <a:pt x="52" y="105"/>
                  </a:cubicBezTo>
                  <a:cubicBezTo>
                    <a:pt x="81" y="105"/>
                    <a:pt x="105" y="81"/>
                    <a:pt x="105" y="52"/>
                  </a:cubicBezTo>
                  <a:cubicBezTo>
                    <a:pt x="105" y="23"/>
                    <a:pt x="81" y="0"/>
                    <a:pt x="52" y="0"/>
                  </a:cubicBezTo>
                  <a:cubicBezTo>
                    <a:pt x="23" y="0"/>
                    <a:pt x="0" y="23"/>
                    <a:pt x="0" y="52"/>
                  </a:cubicBezTo>
                  <a:close/>
                  <a:moveTo>
                    <a:pt x="0" y="52"/>
                  </a:moveTo>
                  <a:cubicBezTo>
                    <a:pt x="0" y="52"/>
                    <a:pt x="0" y="52"/>
                    <a:pt x="0"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4" name="Freeform 172"/>
            <p:cNvSpPr>
              <a:spLocks noEditPoints="1"/>
            </p:cNvSpPr>
            <p:nvPr>
              <p:custDataLst>
                <p:tags r:id="rId127"/>
              </p:custDataLst>
            </p:nvPr>
          </p:nvSpPr>
          <p:spPr bwMode="auto">
            <a:xfrm>
              <a:off x="10093325" y="3168650"/>
              <a:ext cx="212725" cy="211137"/>
            </a:xfrm>
            <a:custGeom>
              <a:avLst/>
              <a:gdLst>
                <a:gd name="T0" fmla="*/ 67 w 134"/>
                <a:gd name="T1" fmla="*/ 133 h 133"/>
                <a:gd name="T2" fmla="*/ 0 w 134"/>
                <a:gd name="T3" fmla="*/ 66 h 133"/>
                <a:gd name="T4" fmla="*/ 67 w 134"/>
                <a:gd name="T5" fmla="*/ 0 h 133"/>
                <a:gd name="T6" fmla="*/ 134 w 134"/>
                <a:gd name="T7" fmla="*/ 66 h 133"/>
                <a:gd name="T8" fmla="*/ 67 w 134"/>
                <a:gd name="T9" fmla="*/ 133 h 133"/>
                <a:gd name="T10" fmla="*/ 67 w 134"/>
                <a:gd name="T11" fmla="*/ 28 h 133"/>
                <a:gd name="T12" fmla="*/ 67 w 134"/>
                <a:gd name="T13" fmla="*/ 28 h 133"/>
                <a:gd name="T14" fmla="*/ 67 w 134"/>
                <a:gd name="T15" fmla="*/ 28 h 133"/>
                <a:gd name="T16" fmla="*/ 67 w 134"/>
                <a:gd name="T17" fmla="*/ 2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3">
                  <a:moveTo>
                    <a:pt x="67" y="133"/>
                  </a:moveTo>
                  <a:cubicBezTo>
                    <a:pt x="30" y="133"/>
                    <a:pt x="0" y="103"/>
                    <a:pt x="0" y="66"/>
                  </a:cubicBezTo>
                  <a:cubicBezTo>
                    <a:pt x="0" y="30"/>
                    <a:pt x="30" y="0"/>
                    <a:pt x="67" y="0"/>
                  </a:cubicBezTo>
                  <a:cubicBezTo>
                    <a:pt x="104" y="0"/>
                    <a:pt x="134" y="30"/>
                    <a:pt x="134" y="66"/>
                  </a:cubicBezTo>
                  <a:cubicBezTo>
                    <a:pt x="134" y="103"/>
                    <a:pt x="104" y="133"/>
                    <a:pt x="67" y="133"/>
                  </a:cubicBezTo>
                  <a:close/>
                  <a:moveTo>
                    <a:pt x="67" y="28"/>
                  </a:moveTo>
                  <a:cubicBezTo>
                    <a:pt x="67" y="28"/>
                    <a:pt x="67" y="28"/>
                    <a:pt x="67" y="28"/>
                  </a:cubicBezTo>
                  <a:moveTo>
                    <a:pt x="67" y="28"/>
                  </a:moveTo>
                  <a:cubicBezTo>
                    <a:pt x="67" y="28"/>
                    <a:pt x="67" y="28"/>
                    <a:pt x="67" y="28"/>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5" name="Freeform 173"/>
            <p:cNvSpPr>
              <a:spLocks noEditPoints="1"/>
            </p:cNvSpPr>
            <p:nvPr>
              <p:custDataLst>
                <p:tags r:id="rId128"/>
              </p:custDataLst>
            </p:nvPr>
          </p:nvSpPr>
          <p:spPr bwMode="auto">
            <a:xfrm>
              <a:off x="10229850" y="2908300"/>
              <a:ext cx="304800" cy="322262"/>
            </a:xfrm>
            <a:custGeom>
              <a:avLst/>
              <a:gdLst>
                <a:gd name="T0" fmla="*/ 42 w 192"/>
                <a:gd name="T1" fmla="*/ 203 h 203"/>
                <a:gd name="T2" fmla="*/ 192 w 192"/>
                <a:gd name="T3" fmla="*/ 61 h 203"/>
                <a:gd name="T4" fmla="*/ 103 w 192"/>
                <a:gd name="T5" fmla="*/ 0 h 203"/>
                <a:gd name="T6" fmla="*/ 0 w 192"/>
                <a:gd name="T7" fmla="*/ 166 h 203"/>
                <a:gd name="T8" fmla="*/ 42 w 192"/>
                <a:gd name="T9" fmla="*/ 203 h 203"/>
                <a:gd name="T10" fmla="*/ 42 w 192"/>
                <a:gd name="T11" fmla="*/ 203 h 203"/>
                <a:gd name="T12" fmla="*/ 42 w 192"/>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42" y="203"/>
                  </a:moveTo>
                  <a:cubicBezTo>
                    <a:pt x="192" y="61"/>
                    <a:pt x="192" y="61"/>
                    <a:pt x="192" y="61"/>
                  </a:cubicBezTo>
                  <a:cubicBezTo>
                    <a:pt x="103" y="0"/>
                    <a:pt x="103" y="0"/>
                    <a:pt x="103" y="0"/>
                  </a:cubicBezTo>
                  <a:cubicBezTo>
                    <a:pt x="0" y="166"/>
                    <a:pt x="0" y="166"/>
                    <a:pt x="0" y="166"/>
                  </a:cubicBezTo>
                  <a:cubicBezTo>
                    <a:pt x="24" y="173"/>
                    <a:pt x="35" y="189"/>
                    <a:pt x="42" y="203"/>
                  </a:cubicBezTo>
                  <a:close/>
                  <a:moveTo>
                    <a:pt x="42" y="203"/>
                  </a:moveTo>
                  <a:cubicBezTo>
                    <a:pt x="42" y="203"/>
                    <a:pt x="42" y="203"/>
                    <a:pt x="42" y="203"/>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6" name="Freeform 174"/>
            <p:cNvSpPr>
              <a:spLocks noEditPoints="1"/>
            </p:cNvSpPr>
            <p:nvPr>
              <p:custDataLst>
                <p:tags r:id="rId129"/>
              </p:custDataLst>
            </p:nvPr>
          </p:nvSpPr>
          <p:spPr bwMode="auto">
            <a:xfrm>
              <a:off x="10194925" y="2859088"/>
              <a:ext cx="198438" cy="312737"/>
            </a:xfrm>
            <a:custGeom>
              <a:avLst/>
              <a:gdLst>
                <a:gd name="T0" fmla="*/ 3 w 125"/>
                <a:gd name="T1" fmla="*/ 195 h 197"/>
                <a:gd name="T2" fmla="*/ 22 w 125"/>
                <a:gd name="T3" fmla="*/ 197 h 197"/>
                <a:gd name="T4" fmla="*/ 125 w 125"/>
                <a:gd name="T5" fmla="*/ 31 h 197"/>
                <a:gd name="T6" fmla="*/ 66 w 125"/>
                <a:gd name="T7" fmla="*/ 0 h 197"/>
                <a:gd name="T8" fmla="*/ 3 w 125"/>
                <a:gd name="T9" fmla="*/ 196 h 197"/>
                <a:gd name="T10" fmla="*/ 3 w 125"/>
                <a:gd name="T11" fmla="*/ 195 h 197"/>
                <a:gd name="T12" fmla="*/ 3 w 125"/>
                <a:gd name="T13" fmla="*/ 195 h 197"/>
                <a:gd name="T14" fmla="*/ 3 w 125"/>
                <a:gd name="T15" fmla="*/ 19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7">
                  <a:moveTo>
                    <a:pt x="3" y="195"/>
                  </a:moveTo>
                  <a:cubicBezTo>
                    <a:pt x="10" y="195"/>
                    <a:pt x="16" y="196"/>
                    <a:pt x="22" y="197"/>
                  </a:cubicBezTo>
                  <a:cubicBezTo>
                    <a:pt x="125" y="31"/>
                    <a:pt x="125" y="31"/>
                    <a:pt x="125" y="31"/>
                  </a:cubicBezTo>
                  <a:cubicBezTo>
                    <a:pt x="66" y="0"/>
                    <a:pt x="66" y="0"/>
                    <a:pt x="66" y="0"/>
                  </a:cubicBezTo>
                  <a:cubicBezTo>
                    <a:pt x="3" y="196"/>
                    <a:pt x="3" y="196"/>
                    <a:pt x="3" y="196"/>
                  </a:cubicBezTo>
                  <a:cubicBezTo>
                    <a:pt x="6" y="195"/>
                    <a:pt x="0" y="195"/>
                    <a:pt x="3" y="195"/>
                  </a:cubicBezTo>
                  <a:close/>
                  <a:moveTo>
                    <a:pt x="3" y="195"/>
                  </a:moveTo>
                  <a:cubicBezTo>
                    <a:pt x="3" y="195"/>
                    <a:pt x="3" y="195"/>
                    <a:pt x="3" y="1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7" name="Freeform 175"/>
            <p:cNvSpPr>
              <a:spLocks noEditPoints="1"/>
            </p:cNvSpPr>
            <p:nvPr>
              <p:custDataLst>
                <p:tags r:id="rId130"/>
              </p:custDataLst>
            </p:nvPr>
          </p:nvSpPr>
          <p:spPr bwMode="auto">
            <a:xfrm>
              <a:off x="9866313" y="3319463"/>
              <a:ext cx="304800" cy="322262"/>
            </a:xfrm>
            <a:custGeom>
              <a:avLst/>
              <a:gdLst>
                <a:gd name="T0" fmla="*/ 150 w 192"/>
                <a:gd name="T1" fmla="*/ 0 h 203"/>
                <a:gd name="T2" fmla="*/ 0 w 192"/>
                <a:gd name="T3" fmla="*/ 143 h 203"/>
                <a:gd name="T4" fmla="*/ 89 w 192"/>
                <a:gd name="T5" fmla="*/ 203 h 203"/>
                <a:gd name="T6" fmla="*/ 192 w 192"/>
                <a:gd name="T7" fmla="*/ 36 h 203"/>
                <a:gd name="T8" fmla="*/ 150 w 192"/>
                <a:gd name="T9" fmla="*/ 0 h 203"/>
                <a:gd name="T10" fmla="*/ 150 w 192"/>
                <a:gd name="T11" fmla="*/ 0 h 203"/>
                <a:gd name="T12" fmla="*/ 150 w 192"/>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192" h="203">
                  <a:moveTo>
                    <a:pt x="150" y="0"/>
                  </a:moveTo>
                  <a:cubicBezTo>
                    <a:pt x="0" y="143"/>
                    <a:pt x="0" y="143"/>
                    <a:pt x="0" y="143"/>
                  </a:cubicBezTo>
                  <a:cubicBezTo>
                    <a:pt x="89" y="203"/>
                    <a:pt x="89" y="203"/>
                    <a:pt x="89" y="203"/>
                  </a:cubicBezTo>
                  <a:cubicBezTo>
                    <a:pt x="192" y="36"/>
                    <a:pt x="192" y="36"/>
                    <a:pt x="192" y="36"/>
                  </a:cubicBezTo>
                  <a:cubicBezTo>
                    <a:pt x="168" y="30"/>
                    <a:pt x="157" y="14"/>
                    <a:pt x="150" y="0"/>
                  </a:cubicBezTo>
                  <a:close/>
                  <a:moveTo>
                    <a:pt x="150" y="0"/>
                  </a:moveTo>
                  <a:cubicBezTo>
                    <a:pt x="150" y="0"/>
                    <a:pt x="150" y="0"/>
                    <a:pt x="150" y="0"/>
                  </a:cubicBezTo>
                </a:path>
              </a:pathLst>
            </a:custGeom>
            <a:solidFill>
              <a:srgbClr val="DDEDF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8" name="Freeform 176"/>
            <p:cNvSpPr>
              <a:spLocks noEditPoints="1"/>
            </p:cNvSpPr>
            <p:nvPr>
              <p:custDataLst>
                <p:tags r:id="rId131"/>
              </p:custDataLst>
            </p:nvPr>
          </p:nvSpPr>
          <p:spPr bwMode="auto">
            <a:xfrm>
              <a:off x="10007600" y="3376613"/>
              <a:ext cx="198438" cy="314325"/>
            </a:xfrm>
            <a:custGeom>
              <a:avLst/>
              <a:gdLst>
                <a:gd name="T0" fmla="*/ 122 w 125"/>
                <a:gd name="T1" fmla="*/ 3 h 198"/>
                <a:gd name="T2" fmla="*/ 103 w 125"/>
                <a:gd name="T3" fmla="*/ 0 h 198"/>
                <a:gd name="T4" fmla="*/ 0 w 125"/>
                <a:gd name="T5" fmla="*/ 167 h 198"/>
                <a:gd name="T6" fmla="*/ 60 w 125"/>
                <a:gd name="T7" fmla="*/ 198 h 198"/>
                <a:gd name="T8" fmla="*/ 122 w 125"/>
                <a:gd name="T9" fmla="*/ 2 h 198"/>
                <a:gd name="T10" fmla="*/ 122 w 125"/>
                <a:gd name="T11" fmla="*/ 3 h 198"/>
                <a:gd name="T12" fmla="*/ 122 w 125"/>
                <a:gd name="T13" fmla="*/ 3 h 198"/>
                <a:gd name="T14" fmla="*/ 122 w 125"/>
                <a:gd name="T15" fmla="*/ 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98">
                  <a:moveTo>
                    <a:pt x="122" y="3"/>
                  </a:moveTo>
                  <a:cubicBezTo>
                    <a:pt x="115" y="3"/>
                    <a:pt x="109" y="2"/>
                    <a:pt x="103" y="0"/>
                  </a:cubicBezTo>
                  <a:cubicBezTo>
                    <a:pt x="0" y="167"/>
                    <a:pt x="0" y="167"/>
                    <a:pt x="0" y="167"/>
                  </a:cubicBezTo>
                  <a:cubicBezTo>
                    <a:pt x="60" y="198"/>
                    <a:pt x="60" y="198"/>
                    <a:pt x="60" y="198"/>
                  </a:cubicBezTo>
                  <a:cubicBezTo>
                    <a:pt x="122" y="2"/>
                    <a:pt x="122" y="2"/>
                    <a:pt x="122" y="2"/>
                  </a:cubicBezTo>
                  <a:cubicBezTo>
                    <a:pt x="118" y="3"/>
                    <a:pt x="125" y="3"/>
                    <a:pt x="122" y="3"/>
                  </a:cubicBezTo>
                  <a:close/>
                  <a:moveTo>
                    <a:pt x="122" y="3"/>
                  </a:moveTo>
                  <a:cubicBezTo>
                    <a:pt x="122" y="3"/>
                    <a:pt x="122" y="3"/>
                    <a:pt x="12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79" name="Freeform 177"/>
            <p:cNvSpPr>
              <a:spLocks noEditPoints="1"/>
            </p:cNvSpPr>
            <p:nvPr>
              <p:custDataLst>
                <p:tags r:id="rId132"/>
              </p:custDataLst>
            </p:nvPr>
          </p:nvSpPr>
          <p:spPr bwMode="auto">
            <a:xfrm>
              <a:off x="9767888" y="2841625"/>
              <a:ext cx="863600" cy="865187"/>
            </a:xfrm>
            <a:custGeom>
              <a:avLst/>
              <a:gdLst>
                <a:gd name="T0" fmla="*/ 272 w 544"/>
                <a:gd name="T1" fmla="*/ 545 h 545"/>
                <a:gd name="T2" fmla="*/ 0 w 544"/>
                <a:gd name="T3" fmla="*/ 272 h 545"/>
                <a:gd name="T4" fmla="*/ 272 w 544"/>
                <a:gd name="T5" fmla="*/ 0 h 545"/>
                <a:gd name="T6" fmla="*/ 544 w 544"/>
                <a:gd name="T7" fmla="*/ 272 h 545"/>
                <a:gd name="T8" fmla="*/ 272 w 544"/>
                <a:gd name="T9" fmla="*/ 545 h 545"/>
                <a:gd name="T10" fmla="*/ 272 w 544"/>
                <a:gd name="T11" fmla="*/ 14 h 545"/>
                <a:gd name="T12" fmla="*/ 14 w 544"/>
                <a:gd name="T13" fmla="*/ 272 h 545"/>
                <a:gd name="T14" fmla="*/ 272 w 544"/>
                <a:gd name="T15" fmla="*/ 531 h 545"/>
                <a:gd name="T16" fmla="*/ 530 w 544"/>
                <a:gd name="T17" fmla="*/ 272 h 545"/>
                <a:gd name="T18" fmla="*/ 272 w 544"/>
                <a:gd name="T19" fmla="*/ 14 h 545"/>
                <a:gd name="T20" fmla="*/ 272 w 544"/>
                <a:gd name="T21" fmla="*/ 14 h 545"/>
                <a:gd name="T22" fmla="*/ 272 w 544"/>
                <a:gd name="T23" fmla="*/ 1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45">
                  <a:moveTo>
                    <a:pt x="272" y="545"/>
                  </a:moveTo>
                  <a:cubicBezTo>
                    <a:pt x="122" y="545"/>
                    <a:pt x="0" y="423"/>
                    <a:pt x="0" y="272"/>
                  </a:cubicBezTo>
                  <a:cubicBezTo>
                    <a:pt x="0" y="122"/>
                    <a:pt x="122" y="0"/>
                    <a:pt x="272" y="0"/>
                  </a:cubicBezTo>
                  <a:cubicBezTo>
                    <a:pt x="422" y="0"/>
                    <a:pt x="544" y="122"/>
                    <a:pt x="544" y="272"/>
                  </a:cubicBezTo>
                  <a:cubicBezTo>
                    <a:pt x="544" y="423"/>
                    <a:pt x="422" y="545"/>
                    <a:pt x="272" y="545"/>
                  </a:cubicBezTo>
                  <a:close/>
                  <a:moveTo>
                    <a:pt x="272" y="14"/>
                  </a:moveTo>
                  <a:cubicBezTo>
                    <a:pt x="130" y="14"/>
                    <a:pt x="14" y="130"/>
                    <a:pt x="14" y="272"/>
                  </a:cubicBezTo>
                  <a:cubicBezTo>
                    <a:pt x="14" y="415"/>
                    <a:pt x="130" y="531"/>
                    <a:pt x="272" y="531"/>
                  </a:cubicBezTo>
                  <a:cubicBezTo>
                    <a:pt x="414" y="531"/>
                    <a:pt x="530" y="415"/>
                    <a:pt x="530" y="272"/>
                  </a:cubicBezTo>
                  <a:cubicBezTo>
                    <a:pt x="530" y="130"/>
                    <a:pt x="415" y="14"/>
                    <a:pt x="272" y="14"/>
                  </a:cubicBezTo>
                  <a:close/>
                  <a:moveTo>
                    <a:pt x="272" y="14"/>
                  </a:moveTo>
                  <a:cubicBezTo>
                    <a:pt x="272" y="14"/>
                    <a:pt x="272" y="14"/>
                    <a:pt x="272" y="14"/>
                  </a:cubicBezTo>
                </a:path>
              </a:pathLst>
            </a:custGeom>
            <a:solidFill>
              <a:srgbClr val="4581BA"/>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80" name="Freeform 178"/>
            <p:cNvSpPr>
              <a:spLocks noEditPoints="1"/>
            </p:cNvSpPr>
            <p:nvPr>
              <p:custDataLst>
                <p:tags r:id="rId133"/>
              </p:custDataLst>
            </p:nvPr>
          </p:nvSpPr>
          <p:spPr bwMode="auto">
            <a:xfrm>
              <a:off x="11031538" y="2270125"/>
              <a:ext cx="706438" cy="709612"/>
            </a:xfrm>
            <a:custGeom>
              <a:avLst/>
              <a:gdLst>
                <a:gd name="T0" fmla="*/ 224 w 445"/>
                <a:gd name="T1" fmla="*/ 0 h 446"/>
                <a:gd name="T2" fmla="*/ 311 w 445"/>
                <a:gd name="T3" fmla="*/ 18 h 446"/>
                <a:gd name="T4" fmla="*/ 381 w 445"/>
                <a:gd name="T5" fmla="*/ 66 h 446"/>
                <a:gd name="T6" fmla="*/ 428 w 445"/>
                <a:gd name="T7" fmla="*/ 137 h 446"/>
                <a:gd name="T8" fmla="*/ 445 w 445"/>
                <a:gd name="T9" fmla="*/ 223 h 446"/>
                <a:gd name="T10" fmla="*/ 428 w 445"/>
                <a:gd name="T11" fmla="*/ 304 h 446"/>
                <a:gd name="T12" fmla="*/ 386 w 445"/>
                <a:gd name="T13" fmla="*/ 370 h 446"/>
                <a:gd name="T14" fmla="*/ 376 w 445"/>
                <a:gd name="T15" fmla="*/ 390 h 446"/>
                <a:gd name="T16" fmla="*/ 384 w 445"/>
                <a:gd name="T17" fmla="*/ 405 h 446"/>
                <a:gd name="T18" fmla="*/ 430 w 445"/>
                <a:gd name="T19" fmla="*/ 420 h 446"/>
                <a:gd name="T20" fmla="*/ 410 w 445"/>
                <a:gd name="T21" fmla="*/ 429 h 446"/>
                <a:gd name="T22" fmla="*/ 332 w 445"/>
                <a:gd name="T23" fmla="*/ 442 h 446"/>
                <a:gd name="T24" fmla="*/ 289 w 445"/>
                <a:gd name="T25" fmla="*/ 445 h 446"/>
                <a:gd name="T26" fmla="*/ 255 w 445"/>
                <a:gd name="T27" fmla="*/ 445 h 446"/>
                <a:gd name="T28" fmla="*/ 227 w 445"/>
                <a:gd name="T29" fmla="*/ 444 h 446"/>
                <a:gd name="T30" fmla="*/ 203 w 445"/>
                <a:gd name="T31" fmla="*/ 441 h 446"/>
                <a:gd name="T32" fmla="*/ 123 w 445"/>
                <a:gd name="T33" fmla="*/ 418 h 446"/>
                <a:gd name="T34" fmla="*/ 58 w 445"/>
                <a:gd name="T35" fmla="*/ 369 h 446"/>
                <a:gd name="T36" fmla="*/ 16 w 445"/>
                <a:gd name="T37" fmla="*/ 301 h 446"/>
                <a:gd name="T38" fmla="*/ 1 w 445"/>
                <a:gd name="T39" fmla="*/ 219 h 446"/>
                <a:gd name="T40" fmla="*/ 19 w 445"/>
                <a:gd name="T41" fmla="*/ 133 h 446"/>
                <a:gd name="T42" fmla="*/ 67 w 445"/>
                <a:gd name="T43" fmla="*/ 63 h 446"/>
                <a:gd name="T44" fmla="*/ 138 w 445"/>
                <a:gd name="T45" fmla="*/ 17 h 446"/>
                <a:gd name="T46" fmla="*/ 224 w 445"/>
                <a:gd name="T47" fmla="*/ 0 h 446"/>
                <a:gd name="T48" fmla="*/ 126 w 445"/>
                <a:gd name="T49" fmla="*/ 222 h 446"/>
                <a:gd name="T50" fmla="*/ 117 w 445"/>
                <a:gd name="T51" fmla="*/ 200 h 446"/>
                <a:gd name="T52" fmla="*/ 95 w 445"/>
                <a:gd name="T53" fmla="*/ 191 h 446"/>
                <a:gd name="T54" fmla="*/ 72 w 445"/>
                <a:gd name="T55" fmla="*/ 200 h 446"/>
                <a:gd name="T56" fmla="*/ 63 w 445"/>
                <a:gd name="T57" fmla="*/ 222 h 446"/>
                <a:gd name="T58" fmla="*/ 72 w 445"/>
                <a:gd name="T59" fmla="*/ 245 h 446"/>
                <a:gd name="T60" fmla="*/ 95 w 445"/>
                <a:gd name="T61" fmla="*/ 254 h 446"/>
                <a:gd name="T62" fmla="*/ 117 w 445"/>
                <a:gd name="T63" fmla="*/ 245 h 446"/>
                <a:gd name="T64" fmla="*/ 126 w 445"/>
                <a:gd name="T65" fmla="*/ 222 h 446"/>
                <a:gd name="T66" fmla="*/ 253 w 445"/>
                <a:gd name="T67" fmla="*/ 222 h 446"/>
                <a:gd name="T68" fmla="*/ 243 w 445"/>
                <a:gd name="T69" fmla="*/ 199 h 446"/>
                <a:gd name="T70" fmla="*/ 220 w 445"/>
                <a:gd name="T71" fmla="*/ 190 h 446"/>
                <a:gd name="T72" fmla="*/ 197 w 445"/>
                <a:gd name="T73" fmla="*/ 199 h 446"/>
                <a:gd name="T74" fmla="*/ 188 w 445"/>
                <a:gd name="T75" fmla="*/ 222 h 446"/>
                <a:gd name="T76" fmla="*/ 197 w 445"/>
                <a:gd name="T77" fmla="*/ 245 h 446"/>
                <a:gd name="T78" fmla="*/ 220 w 445"/>
                <a:gd name="T79" fmla="*/ 254 h 446"/>
                <a:gd name="T80" fmla="*/ 243 w 445"/>
                <a:gd name="T81" fmla="*/ 245 h 446"/>
                <a:gd name="T82" fmla="*/ 253 w 445"/>
                <a:gd name="T83" fmla="*/ 222 h 446"/>
                <a:gd name="T84" fmla="*/ 378 w 445"/>
                <a:gd name="T85" fmla="*/ 222 h 446"/>
                <a:gd name="T86" fmla="*/ 369 w 445"/>
                <a:gd name="T87" fmla="*/ 199 h 446"/>
                <a:gd name="T88" fmla="*/ 346 w 445"/>
                <a:gd name="T89" fmla="*/ 190 h 446"/>
                <a:gd name="T90" fmla="*/ 323 w 445"/>
                <a:gd name="T91" fmla="*/ 199 h 446"/>
                <a:gd name="T92" fmla="*/ 314 w 445"/>
                <a:gd name="T93" fmla="*/ 222 h 446"/>
                <a:gd name="T94" fmla="*/ 323 w 445"/>
                <a:gd name="T95" fmla="*/ 244 h 446"/>
                <a:gd name="T96" fmla="*/ 346 w 445"/>
                <a:gd name="T97" fmla="*/ 254 h 446"/>
                <a:gd name="T98" fmla="*/ 369 w 445"/>
                <a:gd name="T99" fmla="*/ 244 h 446"/>
                <a:gd name="T100" fmla="*/ 378 w 445"/>
                <a:gd name="T101" fmla="*/ 222 h 446"/>
                <a:gd name="T102" fmla="*/ 378 w 445"/>
                <a:gd name="T103" fmla="*/ 222 h 446"/>
                <a:gd name="T104" fmla="*/ 378 w 445"/>
                <a:gd name="T105" fmla="*/ 222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6">
                  <a:moveTo>
                    <a:pt x="224" y="0"/>
                  </a:moveTo>
                  <a:cubicBezTo>
                    <a:pt x="255" y="0"/>
                    <a:pt x="284" y="6"/>
                    <a:pt x="311" y="18"/>
                  </a:cubicBezTo>
                  <a:cubicBezTo>
                    <a:pt x="338" y="30"/>
                    <a:pt x="361" y="46"/>
                    <a:pt x="381" y="66"/>
                  </a:cubicBezTo>
                  <a:cubicBezTo>
                    <a:pt x="401" y="86"/>
                    <a:pt x="416" y="110"/>
                    <a:pt x="428" y="137"/>
                  </a:cubicBezTo>
                  <a:cubicBezTo>
                    <a:pt x="439" y="164"/>
                    <a:pt x="445" y="193"/>
                    <a:pt x="445" y="223"/>
                  </a:cubicBezTo>
                  <a:cubicBezTo>
                    <a:pt x="444" y="252"/>
                    <a:pt x="438" y="279"/>
                    <a:pt x="428" y="304"/>
                  </a:cubicBezTo>
                  <a:cubicBezTo>
                    <a:pt x="417" y="329"/>
                    <a:pt x="403" y="351"/>
                    <a:pt x="386" y="370"/>
                  </a:cubicBezTo>
                  <a:cubicBezTo>
                    <a:pt x="381" y="376"/>
                    <a:pt x="377" y="383"/>
                    <a:pt x="376" y="390"/>
                  </a:cubicBezTo>
                  <a:cubicBezTo>
                    <a:pt x="375" y="396"/>
                    <a:pt x="378" y="402"/>
                    <a:pt x="384" y="405"/>
                  </a:cubicBezTo>
                  <a:cubicBezTo>
                    <a:pt x="397" y="412"/>
                    <a:pt x="413" y="417"/>
                    <a:pt x="430" y="420"/>
                  </a:cubicBezTo>
                  <a:cubicBezTo>
                    <a:pt x="434" y="421"/>
                    <a:pt x="427" y="424"/>
                    <a:pt x="410" y="429"/>
                  </a:cubicBezTo>
                  <a:cubicBezTo>
                    <a:pt x="393" y="435"/>
                    <a:pt x="367" y="439"/>
                    <a:pt x="332" y="442"/>
                  </a:cubicBezTo>
                  <a:cubicBezTo>
                    <a:pt x="316" y="444"/>
                    <a:pt x="302" y="445"/>
                    <a:pt x="289" y="445"/>
                  </a:cubicBezTo>
                  <a:cubicBezTo>
                    <a:pt x="277" y="446"/>
                    <a:pt x="265" y="446"/>
                    <a:pt x="255" y="445"/>
                  </a:cubicBezTo>
                  <a:cubicBezTo>
                    <a:pt x="245" y="445"/>
                    <a:pt x="235" y="445"/>
                    <a:pt x="227" y="444"/>
                  </a:cubicBezTo>
                  <a:cubicBezTo>
                    <a:pt x="218" y="443"/>
                    <a:pt x="211" y="442"/>
                    <a:pt x="203" y="441"/>
                  </a:cubicBezTo>
                  <a:cubicBezTo>
                    <a:pt x="175" y="438"/>
                    <a:pt x="148" y="430"/>
                    <a:pt x="123" y="418"/>
                  </a:cubicBezTo>
                  <a:cubicBezTo>
                    <a:pt x="98" y="405"/>
                    <a:pt x="77" y="389"/>
                    <a:pt x="58" y="369"/>
                  </a:cubicBezTo>
                  <a:cubicBezTo>
                    <a:pt x="40" y="349"/>
                    <a:pt x="26" y="327"/>
                    <a:pt x="16" y="301"/>
                  </a:cubicBezTo>
                  <a:cubicBezTo>
                    <a:pt x="5" y="275"/>
                    <a:pt x="0" y="248"/>
                    <a:pt x="1" y="219"/>
                  </a:cubicBezTo>
                  <a:cubicBezTo>
                    <a:pt x="1" y="189"/>
                    <a:pt x="7" y="160"/>
                    <a:pt x="19" y="133"/>
                  </a:cubicBezTo>
                  <a:cubicBezTo>
                    <a:pt x="31" y="106"/>
                    <a:pt x="47" y="83"/>
                    <a:pt x="67" y="63"/>
                  </a:cubicBezTo>
                  <a:cubicBezTo>
                    <a:pt x="87" y="44"/>
                    <a:pt x="111" y="28"/>
                    <a:pt x="138" y="17"/>
                  </a:cubicBezTo>
                  <a:cubicBezTo>
                    <a:pt x="165" y="5"/>
                    <a:pt x="194" y="0"/>
                    <a:pt x="224" y="0"/>
                  </a:cubicBezTo>
                  <a:close/>
                  <a:moveTo>
                    <a:pt x="126" y="222"/>
                  </a:moveTo>
                  <a:cubicBezTo>
                    <a:pt x="126" y="213"/>
                    <a:pt x="123" y="206"/>
                    <a:pt x="117" y="200"/>
                  </a:cubicBezTo>
                  <a:cubicBezTo>
                    <a:pt x="111" y="194"/>
                    <a:pt x="103" y="191"/>
                    <a:pt x="95" y="191"/>
                  </a:cubicBezTo>
                  <a:cubicBezTo>
                    <a:pt x="86" y="191"/>
                    <a:pt x="78" y="194"/>
                    <a:pt x="72" y="200"/>
                  </a:cubicBezTo>
                  <a:cubicBezTo>
                    <a:pt x="66" y="206"/>
                    <a:pt x="63" y="213"/>
                    <a:pt x="63" y="222"/>
                  </a:cubicBezTo>
                  <a:cubicBezTo>
                    <a:pt x="63" y="231"/>
                    <a:pt x="66" y="238"/>
                    <a:pt x="72" y="245"/>
                  </a:cubicBezTo>
                  <a:cubicBezTo>
                    <a:pt x="78" y="251"/>
                    <a:pt x="86" y="254"/>
                    <a:pt x="95" y="254"/>
                  </a:cubicBezTo>
                  <a:cubicBezTo>
                    <a:pt x="103" y="254"/>
                    <a:pt x="111" y="251"/>
                    <a:pt x="117" y="245"/>
                  </a:cubicBezTo>
                  <a:cubicBezTo>
                    <a:pt x="123" y="238"/>
                    <a:pt x="126" y="231"/>
                    <a:pt x="126" y="222"/>
                  </a:cubicBezTo>
                  <a:close/>
                  <a:moveTo>
                    <a:pt x="253" y="222"/>
                  </a:moveTo>
                  <a:cubicBezTo>
                    <a:pt x="253" y="213"/>
                    <a:pt x="249" y="205"/>
                    <a:pt x="243" y="199"/>
                  </a:cubicBezTo>
                  <a:cubicBezTo>
                    <a:pt x="237" y="193"/>
                    <a:pt x="229" y="190"/>
                    <a:pt x="220" y="190"/>
                  </a:cubicBezTo>
                  <a:cubicBezTo>
                    <a:pt x="211" y="190"/>
                    <a:pt x="204" y="193"/>
                    <a:pt x="197" y="199"/>
                  </a:cubicBezTo>
                  <a:cubicBezTo>
                    <a:pt x="191" y="205"/>
                    <a:pt x="188" y="213"/>
                    <a:pt x="188" y="222"/>
                  </a:cubicBezTo>
                  <a:cubicBezTo>
                    <a:pt x="188" y="231"/>
                    <a:pt x="191" y="238"/>
                    <a:pt x="197" y="245"/>
                  </a:cubicBezTo>
                  <a:cubicBezTo>
                    <a:pt x="204" y="251"/>
                    <a:pt x="211" y="254"/>
                    <a:pt x="220" y="254"/>
                  </a:cubicBezTo>
                  <a:cubicBezTo>
                    <a:pt x="229" y="254"/>
                    <a:pt x="237" y="251"/>
                    <a:pt x="243" y="245"/>
                  </a:cubicBezTo>
                  <a:cubicBezTo>
                    <a:pt x="249" y="238"/>
                    <a:pt x="253" y="231"/>
                    <a:pt x="253" y="222"/>
                  </a:cubicBezTo>
                  <a:close/>
                  <a:moveTo>
                    <a:pt x="378" y="222"/>
                  </a:moveTo>
                  <a:cubicBezTo>
                    <a:pt x="378" y="213"/>
                    <a:pt x="375" y="205"/>
                    <a:pt x="369" y="199"/>
                  </a:cubicBezTo>
                  <a:cubicBezTo>
                    <a:pt x="362" y="193"/>
                    <a:pt x="355" y="190"/>
                    <a:pt x="346" y="190"/>
                  </a:cubicBezTo>
                  <a:cubicBezTo>
                    <a:pt x="337" y="190"/>
                    <a:pt x="329" y="193"/>
                    <a:pt x="323" y="199"/>
                  </a:cubicBezTo>
                  <a:cubicBezTo>
                    <a:pt x="317" y="205"/>
                    <a:pt x="314" y="213"/>
                    <a:pt x="314" y="222"/>
                  </a:cubicBezTo>
                  <a:cubicBezTo>
                    <a:pt x="314" y="230"/>
                    <a:pt x="317" y="238"/>
                    <a:pt x="323" y="244"/>
                  </a:cubicBezTo>
                  <a:cubicBezTo>
                    <a:pt x="329" y="251"/>
                    <a:pt x="337" y="254"/>
                    <a:pt x="346" y="254"/>
                  </a:cubicBezTo>
                  <a:cubicBezTo>
                    <a:pt x="355" y="254"/>
                    <a:pt x="362" y="251"/>
                    <a:pt x="369" y="244"/>
                  </a:cubicBezTo>
                  <a:cubicBezTo>
                    <a:pt x="375" y="238"/>
                    <a:pt x="378" y="230"/>
                    <a:pt x="378" y="222"/>
                  </a:cubicBezTo>
                  <a:close/>
                  <a:moveTo>
                    <a:pt x="378" y="222"/>
                  </a:moveTo>
                  <a:cubicBezTo>
                    <a:pt x="378" y="222"/>
                    <a:pt x="378" y="222"/>
                    <a:pt x="378" y="222"/>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sp>
          <p:nvSpPr>
            <p:cNvPr id="181" name="Freeform 179"/>
            <p:cNvSpPr>
              <a:spLocks noEditPoints="1"/>
            </p:cNvSpPr>
            <p:nvPr>
              <p:custDataLst>
                <p:tags r:id="rId134"/>
              </p:custDataLst>
            </p:nvPr>
          </p:nvSpPr>
          <p:spPr bwMode="auto">
            <a:xfrm>
              <a:off x="10672763" y="2073275"/>
              <a:ext cx="706438" cy="711200"/>
            </a:xfrm>
            <a:custGeom>
              <a:avLst/>
              <a:gdLst>
                <a:gd name="T0" fmla="*/ 221 w 445"/>
                <a:gd name="T1" fmla="*/ 1 h 447"/>
                <a:gd name="T2" fmla="*/ 307 w 445"/>
                <a:gd name="T3" fmla="*/ 17 h 447"/>
                <a:gd name="T4" fmla="*/ 378 w 445"/>
                <a:gd name="T5" fmla="*/ 64 h 447"/>
                <a:gd name="T6" fmla="*/ 426 w 445"/>
                <a:gd name="T7" fmla="*/ 134 h 447"/>
                <a:gd name="T8" fmla="*/ 445 w 445"/>
                <a:gd name="T9" fmla="*/ 220 h 447"/>
                <a:gd name="T10" fmla="*/ 430 w 445"/>
                <a:gd name="T11" fmla="*/ 302 h 447"/>
                <a:gd name="T12" fmla="*/ 387 w 445"/>
                <a:gd name="T13" fmla="*/ 370 h 447"/>
                <a:gd name="T14" fmla="*/ 322 w 445"/>
                <a:gd name="T15" fmla="*/ 418 h 447"/>
                <a:gd name="T16" fmla="*/ 242 w 445"/>
                <a:gd name="T17" fmla="*/ 442 h 447"/>
                <a:gd name="T18" fmla="*/ 218 w 445"/>
                <a:gd name="T19" fmla="*/ 445 h 447"/>
                <a:gd name="T20" fmla="*/ 190 w 445"/>
                <a:gd name="T21" fmla="*/ 446 h 447"/>
                <a:gd name="T22" fmla="*/ 156 w 445"/>
                <a:gd name="T23" fmla="*/ 446 h 447"/>
                <a:gd name="T24" fmla="*/ 113 w 445"/>
                <a:gd name="T25" fmla="*/ 443 h 447"/>
                <a:gd name="T26" fmla="*/ 35 w 445"/>
                <a:gd name="T27" fmla="*/ 430 h 447"/>
                <a:gd name="T28" fmla="*/ 15 w 445"/>
                <a:gd name="T29" fmla="*/ 421 h 447"/>
                <a:gd name="T30" fmla="*/ 61 w 445"/>
                <a:gd name="T31" fmla="*/ 406 h 447"/>
                <a:gd name="T32" fmla="*/ 69 w 445"/>
                <a:gd name="T33" fmla="*/ 390 h 447"/>
                <a:gd name="T34" fmla="*/ 59 w 445"/>
                <a:gd name="T35" fmla="*/ 371 h 447"/>
                <a:gd name="T36" fmla="*/ 18 w 445"/>
                <a:gd name="T37" fmla="*/ 305 h 447"/>
                <a:gd name="T38" fmla="*/ 1 w 445"/>
                <a:gd name="T39" fmla="*/ 224 h 447"/>
                <a:gd name="T40" fmla="*/ 17 w 445"/>
                <a:gd name="T41" fmla="*/ 138 h 447"/>
                <a:gd name="T42" fmla="*/ 64 w 445"/>
                <a:gd name="T43" fmla="*/ 67 h 447"/>
                <a:gd name="T44" fmla="*/ 134 w 445"/>
                <a:gd name="T45" fmla="*/ 19 h 447"/>
                <a:gd name="T46" fmla="*/ 221 w 445"/>
                <a:gd name="T47" fmla="*/ 1 h 447"/>
                <a:gd name="T48" fmla="*/ 319 w 445"/>
                <a:gd name="T49" fmla="*/ 223 h 447"/>
                <a:gd name="T50" fmla="*/ 328 w 445"/>
                <a:gd name="T51" fmla="*/ 245 h 447"/>
                <a:gd name="T52" fmla="*/ 351 w 445"/>
                <a:gd name="T53" fmla="*/ 255 h 447"/>
                <a:gd name="T54" fmla="*/ 373 w 445"/>
                <a:gd name="T55" fmla="*/ 245 h 447"/>
                <a:gd name="T56" fmla="*/ 382 w 445"/>
                <a:gd name="T57" fmla="*/ 223 h 447"/>
                <a:gd name="T58" fmla="*/ 373 w 445"/>
                <a:gd name="T59" fmla="*/ 201 h 447"/>
                <a:gd name="T60" fmla="*/ 351 w 445"/>
                <a:gd name="T61" fmla="*/ 192 h 447"/>
                <a:gd name="T62" fmla="*/ 328 w 445"/>
                <a:gd name="T63" fmla="*/ 201 h 447"/>
                <a:gd name="T64" fmla="*/ 319 w 445"/>
                <a:gd name="T65" fmla="*/ 223 h 447"/>
                <a:gd name="T66" fmla="*/ 193 w 445"/>
                <a:gd name="T67" fmla="*/ 223 h 447"/>
                <a:gd name="T68" fmla="*/ 202 w 445"/>
                <a:gd name="T69" fmla="*/ 246 h 447"/>
                <a:gd name="T70" fmla="*/ 225 w 445"/>
                <a:gd name="T71" fmla="*/ 255 h 447"/>
                <a:gd name="T72" fmla="*/ 248 w 445"/>
                <a:gd name="T73" fmla="*/ 246 h 447"/>
                <a:gd name="T74" fmla="*/ 257 w 445"/>
                <a:gd name="T75" fmla="*/ 223 h 447"/>
                <a:gd name="T76" fmla="*/ 248 w 445"/>
                <a:gd name="T77" fmla="*/ 200 h 447"/>
                <a:gd name="T78" fmla="*/ 225 w 445"/>
                <a:gd name="T79" fmla="*/ 191 h 447"/>
                <a:gd name="T80" fmla="*/ 202 w 445"/>
                <a:gd name="T81" fmla="*/ 200 h 447"/>
                <a:gd name="T82" fmla="*/ 193 w 445"/>
                <a:gd name="T83" fmla="*/ 223 h 447"/>
                <a:gd name="T84" fmla="*/ 67 w 445"/>
                <a:gd name="T85" fmla="*/ 223 h 447"/>
                <a:gd name="T86" fmla="*/ 77 w 445"/>
                <a:gd name="T87" fmla="*/ 245 h 447"/>
                <a:gd name="T88" fmla="*/ 99 w 445"/>
                <a:gd name="T89" fmla="*/ 255 h 447"/>
                <a:gd name="T90" fmla="*/ 122 w 445"/>
                <a:gd name="T91" fmla="*/ 245 h 447"/>
                <a:gd name="T92" fmla="*/ 131 w 445"/>
                <a:gd name="T93" fmla="*/ 223 h 447"/>
                <a:gd name="T94" fmla="*/ 122 w 445"/>
                <a:gd name="T95" fmla="*/ 200 h 447"/>
                <a:gd name="T96" fmla="*/ 99 w 445"/>
                <a:gd name="T97" fmla="*/ 191 h 447"/>
                <a:gd name="T98" fmla="*/ 77 w 445"/>
                <a:gd name="T99" fmla="*/ 200 h 447"/>
                <a:gd name="T100" fmla="*/ 67 w 445"/>
                <a:gd name="T101" fmla="*/ 223 h 447"/>
                <a:gd name="T102" fmla="*/ 67 w 445"/>
                <a:gd name="T103" fmla="*/ 223 h 447"/>
                <a:gd name="T104" fmla="*/ 67 w 445"/>
                <a:gd name="T105" fmla="*/ 22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447">
                  <a:moveTo>
                    <a:pt x="221" y="1"/>
                  </a:moveTo>
                  <a:cubicBezTo>
                    <a:pt x="251" y="0"/>
                    <a:pt x="280" y="6"/>
                    <a:pt x="307" y="17"/>
                  </a:cubicBezTo>
                  <a:cubicBezTo>
                    <a:pt x="334" y="29"/>
                    <a:pt x="358" y="45"/>
                    <a:pt x="378" y="64"/>
                  </a:cubicBezTo>
                  <a:cubicBezTo>
                    <a:pt x="398" y="84"/>
                    <a:pt x="415" y="107"/>
                    <a:pt x="426" y="134"/>
                  </a:cubicBezTo>
                  <a:cubicBezTo>
                    <a:pt x="438" y="161"/>
                    <a:pt x="444" y="189"/>
                    <a:pt x="445" y="220"/>
                  </a:cubicBezTo>
                  <a:cubicBezTo>
                    <a:pt x="445" y="249"/>
                    <a:pt x="440" y="276"/>
                    <a:pt x="430" y="302"/>
                  </a:cubicBezTo>
                  <a:cubicBezTo>
                    <a:pt x="419" y="327"/>
                    <a:pt x="405" y="350"/>
                    <a:pt x="387" y="370"/>
                  </a:cubicBezTo>
                  <a:cubicBezTo>
                    <a:pt x="368" y="389"/>
                    <a:pt x="347" y="406"/>
                    <a:pt x="322" y="418"/>
                  </a:cubicBezTo>
                  <a:cubicBezTo>
                    <a:pt x="297" y="431"/>
                    <a:pt x="271" y="439"/>
                    <a:pt x="242" y="442"/>
                  </a:cubicBezTo>
                  <a:cubicBezTo>
                    <a:pt x="235" y="443"/>
                    <a:pt x="227" y="444"/>
                    <a:pt x="218" y="445"/>
                  </a:cubicBezTo>
                  <a:cubicBezTo>
                    <a:pt x="210" y="445"/>
                    <a:pt x="200" y="446"/>
                    <a:pt x="190" y="446"/>
                  </a:cubicBezTo>
                  <a:cubicBezTo>
                    <a:pt x="180" y="447"/>
                    <a:pt x="169" y="447"/>
                    <a:pt x="156" y="446"/>
                  </a:cubicBezTo>
                  <a:cubicBezTo>
                    <a:pt x="143" y="446"/>
                    <a:pt x="129" y="445"/>
                    <a:pt x="113" y="443"/>
                  </a:cubicBezTo>
                  <a:cubicBezTo>
                    <a:pt x="78" y="440"/>
                    <a:pt x="52" y="435"/>
                    <a:pt x="35" y="430"/>
                  </a:cubicBezTo>
                  <a:cubicBezTo>
                    <a:pt x="18" y="425"/>
                    <a:pt x="11" y="422"/>
                    <a:pt x="15" y="421"/>
                  </a:cubicBezTo>
                  <a:cubicBezTo>
                    <a:pt x="33" y="418"/>
                    <a:pt x="48" y="413"/>
                    <a:pt x="61" y="406"/>
                  </a:cubicBezTo>
                  <a:cubicBezTo>
                    <a:pt x="67" y="403"/>
                    <a:pt x="70" y="397"/>
                    <a:pt x="69" y="390"/>
                  </a:cubicBezTo>
                  <a:cubicBezTo>
                    <a:pt x="68" y="384"/>
                    <a:pt x="65" y="377"/>
                    <a:pt x="59" y="371"/>
                  </a:cubicBezTo>
                  <a:cubicBezTo>
                    <a:pt x="42" y="352"/>
                    <a:pt x="28" y="330"/>
                    <a:pt x="18" y="305"/>
                  </a:cubicBezTo>
                  <a:cubicBezTo>
                    <a:pt x="7" y="280"/>
                    <a:pt x="1" y="253"/>
                    <a:pt x="1" y="224"/>
                  </a:cubicBezTo>
                  <a:cubicBezTo>
                    <a:pt x="0" y="193"/>
                    <a:pt x="6" y="165"/>
                    <a:pt x="17" y="138"/>
                  </a:cubicBezTo>
                  <a:cubicBezTo>
                    <a:pt x="29" y="111"/>
                    <a:pt x="44" y="87"/>
                    <a:pt x="64" y="67"/>
                  </a:cubicBezTo>
                  <a:cubicBezTo>
                    <a:pt x="84" y="47"/>
                    <a:pt x="107" y="31"/>
                    <a:pt x="134" y="19"/>
                  </a:cubicBezTo>
                  <a:cubicBezTo>
                    <a:pt x="161" y="7"/>
                    <a:pt x="190" y="1"/>
                    <a:pt x="221" y="1"/>
                  </a:cubicBezTo>
                  <a:close/>
                  <a:moveTo>
                    <a:pt x="319" y="223"/>
                  </a:moveTo>
                  <a:cubicBezTo>
                    <a:pt x="319" y="232"/>
                    <a:pt x="322" y="239"/>
                    <a:pt x="328" y="245"/>
                  </a:cubicBezTo>
                  <a:cubicBezTo>
                    <a:pt x="334" y="252"/>
                    <a:pt x="342" y="255"/>
                    <a:pt x="351" y="255"/>
                  </a:cubicBezTo>
                  <a:cubicBezTo>
                    <a:pt x="359" y="255"/>
                    <a:pt x="367" y="252"/>
                    <a:pt x="373" y="245"/>
                  </a:cubicBezTo>
                  <a:cubicBezTo>
                    <a:pt x="379" y="239"/>
                    <a:pt x="382" y="232"/>
                    <a:pt x="382" y="223"/>
                  </a:cubicBezTo>
                  <a:cubicBezTo>
                    <a:pt x="382" y="214"/>
                    <a:pt x="379" y="207"/>
                    <a:pt x="373" y="201"/>
                  </a:cubicBezTo>
                  <a:cubicBezTo>
                    <a:pt x="367" y="195"/>
                    <a:pt x="359" y="192"/>
                    <a:pt x="351" y="192"/>
                  </a:cubicBezTo>
                  <a:cubicBezTo>
                    <a:pt x="342" y="192"/>
                    <a:pt x="334" y="195"/>
                    <a:pt x="328" y="201"/>
                  </a:cubicBezTo>
                  <a:cubicBezTo>
                    <a:pt x="322" y="207"/>
                    <a:pt x="319" y="214"/>
                    <a:pt x="319" y="223"/>
                  </a:cubicBezTo>
                  <a:close/>
                  <a:moveTo>
                    <a:pt x="193" y="223"/>
                  </a:moveTo>
                  <a:cubicBezTo>
                    <a:pt x="193" y="232"/>
                    <a:pt x="196" y="239"/>
                    <a:pt x="202" y="246"/>
                  </a:cubicBezTo>
                  <a:cubicBezTo>
                    <a:pt x="208" y="252"/>
                    <a:pt x="216" y="255"/>
                    <a:pt x="225" y="255"/>
                  </a:cubicBezTo>
                  <a:cubicBezTo>
                    <a:pt x="234" y="255"/>
                    <a:pt x="242" y="252"/>
                    <a:pt x="248" y="246"/>
                  </a:cubicBezTo>
                  <a:cubicBezTo>
                    <a:pt x="254" y="239"/>
                    <a:pt x="257" y="232"/>
                    <a:pt x="257" y="223"/>
                  </a:cubicBezTo>
                  <a:cubicBezTo>
                    <a:pt x="257" y="214"/>
                    <a:pt x="254" y="206"/>
                    <a:pt x="248" y="200"/>
                  </a:cubicBezTo>
                  <a:cubicBezTo>
                    <a:pt x="242" y="194"/>
                    <a:pt x="234" y="191"/>
                    <a:pt x="225" y="191"/>
                  </a:cubicBezTo>
                  <a:cubicBezTo>
                    <a:pt x="216" y="191"/>
                    <a:pt x="208" y="194"/>
                    <a:pt x="202" y="200"/>
                  </a:cubicBezTo>
                  <a:cubicBezTo>
                    <a:pt x="196" y="206"/>
                    <a:pt x="193" y="214"/>
                    <a:pt x="193" y="223"/>
                  </a:cubicBezTo>
                  <a:close/>
                  <a:moveTo>
                    <a:pt x="67" y="223"/>
                  </a:moveTo>
                  <a:cubicBezTo>
                    <a:pt x="67" y="231"/>
                    <a:pt x="70" y="239"/>
                    <a:pt x="77" y="245"/>
                  </a:cubicBezTo>
                  <a:cubicBezTo>
                    <a:pt x="83" y="252"/>
                    <a:pt x="90" y="255"/>
                    <a:pt x="99" y="255"/>
                  </a:cubicBezTo>
                  <a:cubicBezTo>
                    <a:pt x="108" y="255"/>
                    <a:pt x="116" y="252"/>
                    <a:pt x="122" y="245"/>
                  </a:cubicBezTo>
                  <a:cubicBezTo>
                    <a:pt x="128" y="239"/>
                    <a:pt x="131" y="231"/>
                    <a:pt x="131" y="223"/>
                  </a:cubicBezTo>
                  <a:cubicBezTo>
                    <a:pt x="131" y="214"/>
                    <a:pt x="128" y="206"/>
                    <a:pt x="122" y="200"/>
                  </a:cubicBezTo>
                  <a:cubicBezTo>
                    <a:pt x="116" y="194"/>
                    <a:pt x="108" y="191"/>
                    <a:pt x="99" y="191"/>
                  </a:cubicBezTo>
                  <a:cubicBezTo>
                    <a:pt x="90" y="191"/>
                    <a:pt x="83" y="194"/>
                    <a:pt x="77" y="200"/>
                  </a:cubicBezTo>
                  <a:cubicBezTo>
                    <a:pt x="70" y="206"/>
                    <a:pt x="67" y="214"/>
                    <a:pt x="67" y="223"/>
                  </a:cubicBezTo>
                  <a:close/>
                  <a:moveTo>
                    <a:pt x="67" y="223"/>
                  </a:moveTo>
                  <a:cubicBezTo>
                    <a:pt x="67" y="223"/>
                    <a:pt x="67" y="223"/>
                    <a:pt x="67" y="223"/>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34" tIns="45716" rIns="91434" bIns="45716" numCol="1" anchor="t" anchorCtr="0" compatLnSpc="1"/>
            <a:lstStyle/>
            <a:p>
              <a:endParaRPr lang="zh-CN" altLang="en-US" sz="100" dirty="0">
                <a:latin typeface="微软雅黑" panose="020B0503020204020204" pitchFamily="34" charset="-122"/>
                <a:ea typeface="微软雅黑" panose="020B0503020204020204" pitchFamily="34" charset="-122"/>
              </a:endParaRPr>
            </a:p>
          </p:txBody>
        </p:sp>
      </p:grpSp>
      <p:sp>
        <p:nvSpPr>
          <p:cNvPr id="3" name="日期占位符 2"/>
          <p:cNvSpPr>
            <a:spLocks noGrp="1"/>
          </p:cNvSpPr>
          <p:nvPr>
            <p:ph type="dt" sz="half" idx="10"/>
            <p:custDataLst>
              <p:tags r:id="rId135"/>
            </p:custDataLst>
          </p:nvPr>
        </p:nvSpPr>
        <p:spPr/>
        <p:txBody>
          <a:bodyPr/>
          <a:lstStyle>
            <a:lvl1pPr>
              <a:defRPr>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136"/>
            </p:custDataLst>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8" name="灯片编号占位符 7"/>
          <p:cNvSpPr>
            <a:spLocks noGrp="1"/>
          </p:cNvSpPr>
          <p:nvPr>
            <p:ph type="sldNum" sz="quarter" idx="12"/>
            <p:custDataLst>
              <p:tags r:id="rId137"/>
            </p:custDataLst>
          </p:nvPr>
        </p:nvSpPr>
        <p:spPr/>
        <p:txBody>
          <a:bodyPr/>
          <a:lstStyle>
            <a:lvl1pPr>
              <a:defRPr>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182" name="文本占位符 2"/>
          <p:cNvSpPr>
            <a:spLocks noGrp="1"/>
          </p:cNvSpPr>
          <p:nvPr>
            <p:ph type="body" idx="1" hasCustomPrompt="1"/>
            <p:custDataLst>
              <p:tags r:id="rId138"/>
            </p:custDataLst>
          </p:nvPr>
        </p:nvSpPr>
        <p:spPr>
          <a:xfrm>
            <a:off x="1444953" y="4484436"/>
            <a:ext cx="5419185" cy="969586"/>
          </a:xfrm>
        </p:spPr>
        <p:txBody>
          <a:bodyPr anchor="t">
            <a:normAutofit/>
          </a:bodyPr>
          <a:lstStyle>
            <a:lvl1pPr marL="0" indent="0" algn="l">
              <a:buNone/>
              <a:defRPr sz="2000">
                <a:solidFill>
                  <a:schemeClr val="tx2">
                    <a:lumMod val="50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183" name="标题 1"/>
          <p:cNvSpPr>
            <a:spLocks noGrp="1"/>
          </p:cNvSpPr>
          <p:nvPr>
            <p:ph type="title" hasCustomPrompt="1"/>
            <p:custDataLst>
              <p:tags r:id="rId139"/>
            </p:custDataLst>
          </p:nvPr>
        </p:nvSpPr>
        <p:spPr>
          <a:xfrm>
            <a:off x="1444953" y="3605757"/>
            <a:ext cx="5419185" cy="832642"/>
          </a:xfrm>
        </p:spPr>
        <p:txBody>
          <a:bodyPr anchor="b">
            <a:normAutofit/>
          </a:bodyPr>
          <a:lstStyle>
            <a:lvl1pPr algn="l">
              <a:defRPr sz="4000" b="1">
                <a:solidFill>
                  <a:schemeClr val="tx2">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单击此处编辑标题</a:t>
            </a:r>
            <a:endParaRPr lang="zh-CN" altLang="en-US" dirty="0"/>
          </a:p>
        </p:txBody>
      </p:sp>
      <p:sp>
        <p:nvSpPr>
          <p:cNvPr id="5" name="KSO_TEMPLATE" hidden="1"/>
          <p:cNvSpPr/>
          <p:nvPr>
            <p:custDataLst>
              <p:tags r:id="rId14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solidFill>
                  <a:schemeClr val="tx1">
                    <a:lumMod val="75000"/>
                    <a:lumOff val="2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2" Type="http://schemas.openxmlformats.org/officeDocument/2006/relationships/theme" Target="../theme/theme2.xml"/><Relationship Id="rId21" Type="http://schemas.openxmlformats.org/officeDocument/2006/relationships/tags" Target="../tags/tag602.xml"/><Relationship Id="rId20" Type="http://schemas.openxmlformats.org/officeDocument/2006/relationships/tags" Target="../tags/tag601.xml"/><Relationship Id="rId2" Type="http://schemas.openxmlformats.org/officeDocument/2006/relationships/slideLayout" Target="../slideLayouts/slideLayout7.xml"/><Relationship Id="rId19" Type="http://schemas.openxmlformats.org/officeDocument/2006/relationships/tags" Target="../tags/tag600.xml"/><Relationship Id="rId18" Type="http://schemas.openxmlformats.org/officeDocument/2006/relationships/tags" Target="../tags/tag599.xml"/><Relationship Id="rId17" Type="http://schemas.openxmlformats.org/officeDocument/2006/relationships/tags" Target="../tags/tag598.xml"/><Relationship Id="rId16" Type="http://schemas.openxmlformats.org/officeDocument/2006/relationships/tags" Target="../tags/tag597.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8" Type="http://schemas.openxmlformats.org/officeDocument/2006/relationships/theme" Target="../theme/theme3.xml"/><Relationship Id="rId17" Type="http://schemas.openxmlformats.org/officeDocument/2006/relationships/tags" Target="../tags/tag1204.xml"/><Relationship Id="rId16" Type="http://schemas.openxmlformats.org/officeDocument/2006/relationships/tags" Target="../tags/tag1203.xml"/><Relationship Id="rId15" Type="http://schemas.openxmlformats.org/officeDocument/2006/relationships/tags" Target="../tags/tag1202.xml"/><Relationship Id="rId14" Type="http://schemas.openxmlformats.org/officeDocument/2006/relationships/tags" Target="../tags/tag1201.xml"/><Relationship Id="rId13" Type="http://schemas.openxmlformats.org/officeDocument/2006/relationships/tags" Target="../tags/tag1200.xml"/><Relationship Id="rId12" Type="http://schemas.openxmlformats.org/officeDocument/2006/relationships/tags" Target="../tags/tag1199.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8"/>
            </p:custDataLst>
          </p:nvPr>
        </p:nvSpPr>
        <p:spPr>
          <a:xfrm>
            <a:off x="879742" y="6349833"/>
            <a:ext cx="2700000" cy="316800"/>
          </a:xfrm>
          <a:prstGeom prst="rect">
            <a:avLst/>
          </a:prstGeom>
        </p:spPr>
        <p:txBody>
          <a:bodyPr vert="horz" lIns="91440" tIns="45720" rIns="91440" bIns="46800" rtlCol="0" anchor="ctr">
            <a:normAutofit/>
          </a:bodyPr>
          <a:lstStyle>
            <a:lvl1pPr algn="l">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9"/>
            </p:custDataLst>
          </p:nvPr>
        </p:nvSpPr>
        <p:spPr>
          <a:xfrm>
            <a:off x="4116000" y="6349833"/>
            <a:ext cx="3960000" cy="316800"/>
          </a:xfrm>
          <a:prstGeom prst="rect">
            <a:avLst/>
          </a:prstGeom>
        </p:spPr>
        <p:txBody>
          <a:bodyPr vert="horz" lIns="91440" tIns="45720" rIns="91440" bIns="46800" rtlCol="0" anchor="ctr">
            <a:normAutofit/>
          </a:bodyPr>
          <a:lstStyle>
            <a:lvl1pPr algn="ctr">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610600" y="6349833"/>
            <a:ext cx="2700000" cy="316800"/>
          </a:xfrm>
          <a:prstGeom prst="rect">
            <a:avLst/>
          </a:prstGeom>
        </p:spPr>
        <p:txBody>
          <a:bodyPr vert="horz" lIns="91440" tIns="45720" rIns="91440" bIns="46800" rtlCol="0" anchor="ctr">
            <a:normAutofit/>
          </a:bodyPr>
          <a:lstStyle>
            <a:lvl1pPr algn="r">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txStyles>
    <p:title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6800" rtlCol="0" anchor="ctr">
            <a:normAutofit/>
          </a:bodyPr>
          <a:lstStyle>
            <a:lvl1pPr algn="l">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6800" rtlCol="0" anchor="ctr">
            <a:normAutofit/>
          </a:bodyPr>
          <a:lstStyle>
            <a:lvl1pPr algn="ctr">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6800" rtlCol="0" anchor="ctr">
            <a:normAutofit/>
          </a:bodyPr>
          <a:lstStyle>
            <a:lvl1pPr algn="r">
              <a:lnSpc>
                <a:spcPct val="120000"/>
              </a:lnSpc>
              <a:defRPr sz="1200">
                <a:solidFill>
                  <a:schemeClr val="tx1">
                    <a:tint val="7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20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12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3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2.xml"/><Relationship Id="rId6" Type="http://schemas.openxmlformats.org/officeDocument/2006/relationships/tags" Target="../tags/tag1237.xml"/><Relationship Id="rId5" Type="http://schemas.openxmlformats.org/officeDocument/2006/relationships/tags" Target="../tags/tag1236.xml"/><Relationship Id="rId4" Type="http://schemas.openxmlformats.org/officeDocument/2006/relationships/tags" Target="../tags/tag1235.xml"/><Relationship Id="rId3" Type="http://schemas.openxmlformats.org/officeDocument/2006/relationships/tags" Target="../tags/tag1234.xml"/><Relationship Id="rId2" Type="http://schemas.openxmlformats.org/officeDocument/2006/relationships/tags" Target="../tags/tag1233.xml"/><Relationship Id="rId1" Type="http://schemas.openxmlformats.org/officeDocument/2006/relationships/tags" Target="../tags/tag12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2.xml"/><Relationship Id="rId6" Type="http://schemas.openxmlformats.org/officeDocument/2006/relationships/tags" Target="../tags/tag1243.xml"/><Relationship Id="rId5" Type="http://schemas.openxmlformats.org/officeDocument/2006/relationships/tags" Target="../tags/tag1242.xml"/><Relationship Id="rId4" Type="http://schemas.openxmlformats.org/officeDocument/2006/relationships/tags" Target="../tags/tag1241.xml"/><Relationship Id="rId3" Type="http://schemas.openxmlformats.org/officeDocument/2006/relationships/tags" Target="../tags/tag1240.xml"/><Relationship Id="rId2" Type="http://schemas.openxmlformats.org/officeDocument/2006/relationships/tags" Target="../tags/tag1239.xml"/><Relationship Id="rId1" Type="http://schemas.openxmlformats.org/officeDocument/2006/relationships/tags" Target="../tags/tag123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2.xml"/><Relationship Id="rId6" Type="http://schemas.openxmlformats.org/officeDocument/2006/relationships/tags" Target="../tags/tag1249.xml"/><Relationship Id="rId5" Type="http://schemas.openxmlformats.org/officeDocument/2006/relationships/tags" Target="../tags/tag1248.xml"/><Relationship Id="rId4" Type="http://schemas.openxmlformats.org/officeDocument/2006/relationships/tags" Target="../tags/tag1247.xml"/><Relationship Id="rId3" Type="http://schemas.openxmlformats.org/officeDocument/2006/relationships/tags" Target="../tags/tag1246.xml"/><Relationship Id="rId2" Type="http://schemas.openxmlformats.org/officeDocument/2006/relationships/tags" Target="../tags/tag1245.xml"/><Relationship Id="rId1" Type="http://schemas.openxmlformats.org/officeDocument/2006/relationships/tags" Target="../tags/tag124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9.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25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25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252.xml"/></Relationships>
</file>

<file path=ppt/slides/_rels/slide2.xml.rels><?xml version="1.0" encoding="UTF-8" standalone="yes"?>
<Relationships xmlns="http://schemas.openxmlformats.org/package/2006/relationships"><Relationship Id="rId9" Type="http://schemas.openxmlformats.org/officeDocument/2006/relationships/tags" Target="../tags/tag1214.xml"/><Relationship Id="rId8" Type="http://schemas.openxmlformats.org/officeDocument/2006/relationships/tags" Target="../tags/tag1213.xml"/><Relationship Id="rId7" Type="http://schemas.openxmlformats.org/officeDocument/2006/relationships/tags" Target="../tags/tag1212.xml"/><Relationship Id="rId6" Type="http://schemas.openxmlformats.org/officeDocument/2006/relationships/tags" Target="../tags/tag1211.xml"/><Relationship Id="rId5" Type="http://schemas.openxmlformats.org/officeDocument/2006/relationships/tags" Target="../tags/tag1210.xml"/><Relationship Id="rId4" Type="http://schemas.openxmlformats.org/officeDocument/2006/relationships/tags" Target="../tags/tag1209.xml"/><Relationship Id="rId3" Type="http://schemas.openxmlformats.org/officeDocument/2006/relationships/tags" Target="../tags/tag1208.xml"/><Relationship Id="rId2" Type="http://schemas.openxmlformats.org/officeDocument/2006/relationships/tags" Target="../tags/tag1207.xml"/><Relationship Id="rId13" Type="http://schemas.openxmlformats.org/officeDocument/2006/relationships/notesSlide" Target="../notesSlides/notesSlide2.xml"/><Relationship Id="rId12" Type="http://schemas.openxmlformats.org/officeDocument/2006/relationships/slideLayout" Target="../slideLayouts/slideLayout19.xml"/><Relationship Id="rId11" Type="http://schemas.openxmlformats.org/officeDocument/2006/relationships/tags" Target="../tags/tag1216.xml"/><Relationship Id="rId10" Type="http://schemas.openxmlformats.org/officeDocument/2006/relationships/tags" Target="../tags/tag1215.xml"/><Relationship Id="rId1" Type="http://schemas.openxmlformats.org/officeDocument/2006/relationships/tags" Target="../tags/tag120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25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25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25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2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2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21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7.xml"/><Relationship Id="rId4" Type="http://schemas.openxmlformats.org/officeDocument/2006/relationships/tags" Target="../tags/tag1223.xml"/><Relationship Id="rId3" Type="http://schemas.openxmlformats.org/officeDocument/2006/relationships/tags" Target="../tags/tag1222.xml"/><Relationship Id="rId2" Type="http://schemas.openxmlformats.org/officeDocument/2006/relationships/tags" Target="../tags/tag1221.xml"/><Relationship Id="rId1" Type="http://schemas.openxmlformats.org/officeDocument/2006/relationships/tags" Target="../tags/tag122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7.xml"/><Relationship Id="rId4" Type="http://schemas.openxmlformats.org/officeDocument/2006/relationships/tags" Target="../tags/tag1227.xml"/><Relationship Id="rId3" Type="http://schemas.openxmlformats.org/officeDocument/2006/relationships/tags" Target="../tags/tag1226.xml"/><Relationship Id="rId2" Type="http://schemas.openxmlformats.org/officeDocument/2006/relationships/tags" Target="../tags/tag1225.xml"/><Relationship Id="rId1" Type="http://schemas.openxmlformats.org/officeDocument/2006/relationships/tags" Target="../tags/tag12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122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2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59"/>
          <p:cNvSpPr>
            <a:spLocks noChangeArrowheads="1"/>
          </p:cNvSpPr>
          <p:nvPr/>
        </p:nvSpPr>
        <p:spPr bwMode="auto">
          <a:xfrm>
            <a:off x="3136806" y="3560880"/>
            <a:ext cx="59183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sz="1895" b="1" cap="all" dirty="0">
                <a:solidFill>
                  <a:schemeClr val="bg1">
                    <a:lumMod val="50000"/>
                  </a:schemeClr>
                </a:solidFill>
                <a:latin typeface="Arial" panose="020B0604020202020204" pitchFamily="34" charset="0"/>
                <a:cs typeface="Arial" panose="020B0604020202020204" pitchFamily="34" charset="0"/>
              </a:rPr>
              <a:t>2018年《嵌入式系统结构与设计》期末project</a:t>
            </a:r>
            <a:endParaRPr sz="1895" b="1" cap="all" dirty="0">
              <a:solidFill>
                <a:schemeClr val="bg1">
                  <a:lumMod val="50000"/>
                </a:schemeClr>
              </a:solidFill>
              <a:latin typeface="Arial" panose="020B0604020202020204" pitchFamily="34" charset="0"/>
              <a:cs typeface="Arial" panose="020B0604020202020204" pitchFamily="34" charset="0"/>
            </a:endParaRPr>
          </a:p>
        </p:txBody>
      </p:sp>
      <p:sp>
        <p:nvSpPr>
          <p:cNvPr id="12" name="矩形 259"/>
          <p:cNvSpPr>
            <a:spLocks noChangeArrowheads="1"/>
          </p:cNvSpPr>
          <p:nvPr/>
        </p:nvSpPr>
        <p:spPr bwMode="auto">
          <a:xfrm>
            <a:off x="3659859" y="4101243"/>
            <a:ext cx="507548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b="1" cap="all" dirty="0" smtClean="0">
                <a:solidFill>
                  <a:schemeClr val="bg1">
                    <a:lumMod val="50000"/>
                  </a:schemeClr>
                </a:solidFill>
                <a:latin typeface="Arial" panose="020B0604020202020204" pitchFamily="34" charset="0"/>
                <a:cs typeface="Arial" panose="020B0604020202020204" pitchFamily="34" charset="0"/>
              </a:rPr>
              <a:t>汇报人：</a:t>
            </a:r>
            <a:r>
              <a:rPr lang="zh-CN" altLang="en-US" sz="1400" cap="all" dirty="0" smtClean="0">
                <a:solidFill>
                  <a:schemeClr val="bg1">
                    <a:lumMod val="50000"/>
                  </a:schemeClr>
                </a:solidFill>
                <a:latin typeface="Arial" panose="020B0604020202020204" pitchFamily="34" charset="0"/>
                <a:cs typeface="Arial" panose="020B0604020202020204" pitchFamily="34" charset="0"/>
              </a:rPr>
              <a:t> </a:t>
            </a:r>
            <a:r>
              <a:rPr lang="zh-CN" altLang="en-US" sz="1400" cap="all" dirty="0">
                <a:solidFill>
                  <a:schemeClr val="bg1">
                    <a:lumMod val="50000"/>
                  </a:schemeClr>
                </a:solidFill>
                <a:latin typeface="Arial" panose="020B0604020202020204" pitchFamily="34" charset="0"/>
                <a:cs typeface="Arial" panose="020B0604020202020204" pitchFamily="34" charset="0"/>
              </a:rPr>
              <a:t>林俊浩  林锦竹  郑超强  郑东雄  刘笑</a:t>
            </a:r>
            <a:r>
              <a:rPr lang="zh-CN" altLang="en-US" sz="1400" cap="all" dirty="0" smtClean="0">
                <a:solidFill>
                  <a:schemeClr val="bg1">
                    <a:lumMod val="50000"/>
                  </a:schemeClr>
                </a:solidFill>
                <a:latin typeface="Arial" panose="020B0604020202020204" pitchFamily="34" charset="0"/>
                <a:cs typeface="Arial" panose="020B0604020202020204" pitchFamily="34" charset="0"/>
              </a:rPr>
              <a:t> </a:t>
            </a:r>
            <a:endParaRPr lang="zh-CN" altLang="en-US" sz="1400" cap="all" dirty="0" smtClean="0">
              <a:solidFill>
                <a:schemeClr val="bg1">
                  <a:lumMod val="50000"/>
                </a:schemeClr>
              </a:solidFill>
              <a:latin typeface="Arial" panose="020B0604020202020204" pitchFamily="34" charset="0"/>
              <a:cs typeface="Arial" panose="020B0604020202020204" pitchFamily="34" charset="0"/>
            </a:endParaRPr>
          </a:p>
        </p:txBody>
      </p:sp>
      <p:sp>
        <p:nvSpPr>
          <p:cNvPr id="15" name="Freeform 6"/>
          <p:cNvSpPr/>
          <p:nvPr/>
        </p:nvSpPr>
        <p:spPr bwMode="auto">
          <a:xfrm>
            <a:off x="0" y="4316564"/>
            <a:ext cx="4260291" cy="254124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6" name="Freeform 7"/>
          <p:cNvSpPr/>
          <p:nvPr/>
        </p:nvSpPr>
        <p:spPr bwMode="auto">
          <a:xfrm>
            <a:off x="745331" y="3853297"/>
            <a:ext cx="11446669" cy="3004514"/>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
        <p:nvSpPr>
          <p:cNvPr id="17" name="矩形 259"/>
          <p:cNvSpPr>
            <a:spLocks noChangeArrowheads="1"/>
          </p:cNvSpPr>
          <p:nvPr/>
        </p:nvSpPr>
        <p:spPr bwMode="auto">
          <a:xfrm>
            <a:off x="3285518" y="2144146"/>
            <a:ext cx="5620361"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825" cap="all" dirty="0" smtClean="0">
                <a:solidFill>
                  <a:schemeClr val="bg1">
                    <a:lumMod val="50000"/>
                  </a:schemeClr>
                </a:solidFill>
                <a:latin typeface="Impact" panose="020B0806030902050204" pitchFamily="34" charset="0"/>
                <a:cs typeface="Arial" panose="020B0604020202020204" pitchFamily="34" charset="0"/>
              </a:rPr>
              <a:t>智能门禁系统</a:t>
            </a:r>
            <a:endParaRPr lang="zh-CN" altLang="en-US" sz="6825" cap="all" dirty="0" smtClean="0">
              <a:solidFill>
                <a:schemeClr val="bg1">
                  <a:lumMod val="50000"/>
                </a:schemeClr>
              </a:solidFill>
              <a:latin typeface="Impact" panose="020B080603090205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7"/>
                                        </p:tgtEl>
                                      </p:cBhvr>
                                    </p:animEffect>
                                    <p:animScale>
                                      <p:cBhvr>
                                        <p:cTn id="15" dur="250" autoRev="1" fill="hold"/>
                                        <p:tgtEl>
                                          <p:spTgt spid="17"/>
                                        </p:tgtEl>
                                      </p:cBhvr>
                                      <p:by x="105000" y="105000"/>
                                    </p:animScale>
                                  </p:childTnLst>
                                </p:cTn>
                              </p:par>
                            </p:childTnLst>
                          </p:cTn>
                        </p:par>
                        <p:par>
                          <p:cTn id="16" fill="hold">
                            <p:stCondLst>
                              <p:cond delay="1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
                                        </p:tgtEl>
                                      </p:cBhvr>
                                    </p:animEffect>
                                  </p:childTnLst>
                                </p:cTn>
                              </p:par>
                            </p:childTnLst>
                          </p:cTn>
                        </p:par>
                        <p:par>
                          <p:cTn id="24" fill="hold">
                            <p:stCondLst>
                              <p:cond delay="30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5" grpId="0" bldLvl="0" animBg="1"/>
      <p:bldP spid="16" grpId="0" bldLvl="0" animBg="1"/>
      <p:bldP spid="17" grpId="0"/>
      <p:bldP spid="1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862514" y="2899911"/>
            <a:ext cx="3840480"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a:t>
            </a:r>
            <a:endPar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zh-CN" altLang="en-US" sz="7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系统设计</a:t>
            </a:r>
            <a:endParaRPr lang="zh-CN" altLang="en-US" sz="7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4" name="矩形 10"/>
          <p:cNvSpPr>
            <a:spLocks noChangeArrowheads="1"/>
          </p:cNvSpPr>
          <p:nvPr/>
        </p:nvSpPr>
        <p:spPr bwMode="auto">
          <a:xfrm>
            <a:off x="2332924" y="2376589"/>
            <a:ext cx="437007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《嵌入式系统结构与设计》期末project</a:t>
            </a:r>
            <a:endParaRPr lang="zh-CN" altLang="en-US" sz="1895" dirty="0">
              <a:solidFill>
                <a:schemeClr val="accent1"/>
              </a:solidFill>
            </a:endParaRPr>
          </a:p>
        </p:txBody>
      </p:sp>
      <p:sp>
        <p:nvSpPr>
          <p:cNvPr id="5125" name="直接连接符 11"/>
          <p:cNvSpPr>
            <a:spLocks noChangeShapeType="1"/>
          </p:cNvSpPr>
          <p:nvPr/>
        </p:nvSpPr>
        <p:spPr bwMode="auto">
          <a:xfrm>
            <a:off x="1483581" y="2790902"/>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endParaRPr>
          </a:p>
        </p:txBody>
      </p:sp>
      <p:sp>
        <p:nvSpPr>
          <p:cNvPr id="7" name="Text Box 3"/>
          <p:cNvSpPr>
            <a:spLocks noChangeArrowheads="1"/>
          </p:cNvSpPr>
          <p:nvPr/>
        </p:nvSpPr>
        <p:spPr bwMode="auto">
          <a:xfrm>
            <a:off x="6915291" y="1528854"/>
            <a:ext cx="325183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2660" dirty="0" smtClean="0">
                <a:solidFill>
                  <a:schemeClr val="accent2"/>
                </a:solidFill>
                <a:latin typeface="Impact" panose="020B0806030902050204" pitchFamily="34" charset="0"/>
                <a:ea typeface="微软雅黑" panose="020B0503020204020204" pitchFamily="34" charset="-122"/>
                <a:sym typeface="微软雅黑" panose="020B0503020204020204" pitchFamily="34" charset="-122"/>
              </a:rPr>
              <a:t>03</a:t>
            </a:r>
            <a:endParaRPr lang="zh-CN" altLang="en-US" sz="22660" b="1" dirty="0">
              <a:solidFill>
                <a:schemeClr val="accent2"/>
              </a:solidFill>
              <a:latin typeface="Impact" panose="020B0806030902050204" pitchFamily="34" charset="0"/>
              <a:ea typeface="微软雅黑" panose="020B0503020204020204" pitchFamily="34" charset="-122"/>
              <a:sym typeface="微软雅黑" panose="020B0503020204020204" pitchFamily="34" charset="-122"/>
            </a:endParaRPr>
          </a:p>
        </p:txBody>
      </p:sp>
      <p:sp>
        <p:nvSpPr>
          <p:cNvPr id="10" name="Freeform 6"/>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1" name="Freeform 7"/>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Tree>
    <p:custDataLst>
      <p:tags r:id="rId1"/>
    </p:custData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bldLvl="0" animBg="1"/>
      <p:bldP spid="7" grpId="0"/>
      <p:bldP spid="10"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onut 37"/>
          <p:cNvSpPr/>
          <p:nvPr/>
        </p:nvSpPr>
        <p:spPr>
          <a:xfrm>
            <a:off x="4775193" y="2323264"/>
            <a:ext cx="2641615" cy="2641615"/>
          </a:xfrm>
          <a:prstGeom prst="donut">
            <a:avLst>
              <a:gd name="adj" fmla="val 5220"/>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Donut 38"/>
          <p:cNvSpPr/>
          <p:nvPr/>
        </p:nvSpPr>
        <p:spPr>
          <a:xfrm>
            <a:off x="4982825" y="2536471"/>
            <a:ext cx="2220775" cy="2220775"/>
          </a:xfrm>
          <a:prstGeom prst="donut">
            <a:avLst>
              <a:gd name="adj" fmla="val 6418"/>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Donut 39"/>
          <p:cNvSpPr/>
          <p:nvPr/>
        </p:nvSpPr>
        <p:spPr>
          <a:xfrm>
            <a:off x="5219234" y="2761731"/>
            <a:ext cx="1759106" cy="1759106"/>
          </a:xfrm>
          <a:prstGeom prst="donut">
            <a:avLst>
              <a:gd name="adj" fmla="val 7219"/>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Donut 1"/>
          <p:cNvSpPr/>
          <p:nvPr/>
        </p:nvSpPr>
        <p:spPr>
          <a:xfrm>
            <a:off x="4560834" y="2108906"/>
            <a:ext cx="3070333" cy="3070333"/>
          </a:xfrm>
          <a:prstGeom prst="donut">
            <a:avLst>
              <a:gd name="adj" fmla="val 4317"/>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Block Arc 32"/>
          <p:cNvSpPr/>
          <p:nvPr/>
        </p:nvSpPr>
        <p:spPr>
          <a:xfrm flipH="1">
            <a:off x="4560834" y="2108906"/>
            <a:ext cx="3070333" cy="3070333"/>
          </a:xfrm>
          <a:prstGeom prst="blockArc">
            <a:avLst>
              <a:gd name="adj1" fmla="val 3787504"/>
              <a:gd name="adj2" fmla="val 16202892"/>
              <a:gd name="adj3" fmla="val 42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Block Arc 33"/>
          <p:cNvSpPr/>
          <p:nvPr/>
        </p:nvSpPr>
        <p:spPr>
          <a:xfrm flipH="1">
            <a:off x="4775193" y="2323264"/>
            <a:ext cx="2641615" cy="2641615"/>
          </a:xfrm>
          <a:prstGeom prst="blockArc">
            <a:avLst>
              <a:gd name="adj1" fmla="val 1427478"/>
              <a:gd name="adj2" fmla="val 16202949"/>
              <a:gd name="adj3" fmla="val 50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Block Arc 34"/>
          <p:cNvSpPr/>
          <p:nvPr/>
        </p:nvSpPr>
        <p:spPr>
          <a:xfrm flipH="1">
            <a:off x="4988401" y="2536472"/>
            <a:ext cx="2215200" cy="2215200"/>
          </a:xfrm>
          <a:prstGeom prst="blockArc">
            <a:avLst>
              <a:gd name="adj1" fmla="val 18246226"/>
              <a:gd name="adj2" fmla="val 16212231"/>
              <a:gd name="adj3" fmla="val 61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Block Arc 35"/>
          <p:cNvSpPr/>
          <p:nvPr/>
        </p:nvSpPr>
        <p:spPr>
          <a:xfrm flipH="1">
            <a:off x="5219235" y="2767305"/>
            <a:ext cx="1753531" cy="1753531"/>
          </a:xfrm>
          <a:prstGeom prst="blockArc">
            <a:avLst>
              <a:gd name="adj1" fmla="val 21030407"/>
              <a:gd name="adj2" fmla="val 16212547"/>
              <a:gd name="adj3" fmla="val 72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p:nvPr/>
        </p:nvSpPr>
        <p:spPr>
          <a:xfrm>
            <a:off x="8129885" y="2537036"/>
            <a:ext cx="508689" cy="5086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just">
              <a:lnSpc>
                <a:spcPct val="120000"/>
              </a:lnSpc>
            </a:pPr>
            <a:r>
              <a:rPr lang="en-US" altLang="en-AU" sz="1325"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altLang="en-AU" sz="1325"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 Placeholder 33"/>
          <p:cNvSpPr txBox="1"/>
          <p:nvPr/>
        </p:nvSpPr>
        <p:spPr>
          <a:xfrm>
            <a:off x="8814354" y="2606886"/>
            <a:ext cx="1219158" cy="368935"/>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软件设计</a:t>
            </a:r>
            <a:endParaRPr lang="zh-CN"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6" name="Straight Arrow Connector 75"/>
          <p:cNvCxnSpPr/>
          <p:nvPr/>
        </p:nvCxnSpPr>
        <p:spPr>
          <a:xfrm>
            <a:off x="7082951" y="2791092"/>
            <a:ext cx="804005" cy="0"/>
          </a:xfrm>
          <a:prstGeom prst="straightConnector1">
            <a:avLst/>
          </a:prstGeom>
          <a:ln w="6350">
            <a:solidFill>
              <a:schemeClr val="bg1">
                <a:lumMod val="65000"/>
                <a:alpha val="50000"/>
              </a:schemeClr>
            </a:solidFill>
            <a:tailEnd type="oval" w="lg" len="lg"/>
          </a:ln>
        </p:spPr>
        <p:style>
          <a:lnRef idx="2">
            <a:schemeClr val="accent1"/>
          </a:lnRef>
          <a:fillRef idx="0">
            <a:schemeClr val="accent1"/>
          </a:fillRef>
          <a:effectRef idx="1">
            <a:schemeClr val="accent1"/>
          </a:effectRef>
          <a:fontRef idx="minor">
            <a:schemeClr val="tx1"/>
          </a:fontRef>
        </p:style>
      </p:cxnSp>
      <p:sp>
        <p:nvSpPr>
          <p:cNvPr id="77" name="Oval 76"/>
          <p:cNvSpPr/>
          <p:nvPr/>
        </p:nvSpPr>
        <p:spPr>
          <a:xfrm flipH="1">
            <a:off x="3436983" y="2504018"/>
            <a:ext cx="508689" cy="5086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just">
              <a:lnSpc>
                <a:spcPct val="120000"/>
              </a:lnSpc>
            </a:pPr>
            <a:r>
              <a:rPr lang="en-US" altLang="zh-CN" sz="1325"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01</a:t>
            </a:r>
            <a:endParaRPr lang="en-AU" altLang="zh-CN" sz="1325"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 Placeholder 33"/>
          <p:cNvSpPr txBox="1"/>
          <p:nvPr/>
        </p:nvSpPr>
        <p:spPr>
          <a:xfrm flipH="1">
            <a:off x="2075185" y="2536401"/>
            <a:ext cx="1219158" cy="368935"/>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总体设计</a:t>
            </a:r>
            <a:endParaRPr lang="zh-CN"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Oval 79"/>
          <p:cNvSpPr/>
          <p:nvPr/>
        </p:nvSpPr>
        <p:spPr>
          <a:xfrm flipH="1">
            <a:off x="3436983" y="3991821"/>
            <a:ext cx="508689" cy="5086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just">
              <a:lnSpc>
                <a:spcPct val="120000"/>
              </a:lnSpc>
            </a:pPr>
            <a:r>
              <a:rPr lang="en-US" altLang="zh-CN" sz="1325"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altLang="zh-CN" sz="1325"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Text Placeholder 33"/>
          <p:cNvSpPr txBox="1"/>
          <p:nvPr/>
        </p:nvSpPr>
        <p:spPr>
          <a:xfrm flipH="1">
            <a:off x="1815465" y="3991610"/>
            <a:ext cx="1621790" cy="3689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硬件电路设计</a:t>
            </a:r>
            <a:endParaRPr lang="zh-CN"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83" name="Straight Arrow Connector 82"/>
          <p:cNvCxnSpPr/>
          <p:nvPr/>
        </p:nvCxnSpPr>
        <p:spPr>
          <a:xfrm flipH="1">
            <a:off x="4161628" y="4240162"/>
            <a:ext cx="1057607" cy="0"/>
          </a:xfrm>
          <a:prstGeom prst="straightConnector1">
            <a:avLst/>
          </a:prstGeom>
          <a:ln w="6350">
            <a:solidFill>
              <a:schemeClr val="bg1">
                <a:lumMod val="65000"/>
                <a:alpha val="50000"/>
              </a:schemeClr>
            </a:solidFill>
            <a:tailEnd type="oval" w="lg" len="lg"/>
          </a:ln>
        </p:spPr>
        <p:style>
          <a:lnRef idx="2">
            <a:schemeClr val="accent1"/>
          </a:lnRef>
          <a:fillRef idx="0">
            <a:schemeClr val="accent1"/>
          </a:fillRef>
          <a:effectRef idx="1">
            <a:schemeClr val="accent1"/>
          </a:effectRef>
          <a:fontRef idx="minor">
            <a:schemeClr val="tx1"/>
          </a:fontRef>
        </p:style>
      </p:cxnSp>
      <p:cxnSp>
        <p:nvCxnSpPr>
          <p:cNvPr id="85" name="Elbow Connector 84"/>
          <p:cNvCxnSpPr/>
          <p:nvPr/>
        </p:nvCxnSpPr>
        <p:spPr>
          <a:xfrm rot="10800000">
            <a:off x="4161628" y="2761733"/>
            <a:ext cx="1108723" cy="1033904"/>
          </a:xfrm>
          <a:prstGeom prst="bentConnector3">
            <a:avLst>
              <a:gd name="adj1" fmla="val 50000"/>
            </a:avLst>
          </a:prstGeom>
          <a:ln w="6350">
            <a:solidFill>
              <a:schemeClr val="bg1">
                <a:lumMod val="65000"/>
                <a:alpha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文本框 26"/>
          <p:cNvSpPr txBox="1"/>
          <p:nvPr/>
        </p:nvSpPr>
        <p:spPr>
          <a:xfrm>
            <a:off x="353634" y="252917"/>
            <a:ext cx="153289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系统设计</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27"/>
          <p:cNvSpPr txBox="1"/>
          <p:nvPr/>
        </p:nvSpPr>
        <p:spPr>
          <a:xfrm>
            <a:off x="353634" y="693433"/>
            <a:ext cx="1371600" cy="264795"/>
          </a:xfrm>
          <a:prstGeom prst="rect">
            <a:avLst/>
          </a:prstGeom>
          <a:noFill/>
        </p:spPr>
        <p:txBody>
          <a:bodyPr wrap="none" lIns="91433" tIns="45716" rIns="91433" bIns="45716" rtlCol="0">
            <a:spAutoFit/>
          </a:bodyPr>
          <a:lstStyle/>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SYSTEM DESIGN</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heel(1)">
                                      <p:cBhvr>
                                        <p:cTn id="21" dur="2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heel(1)">
                                      <p:cBhvr>
                                        <p:cTn id="26" dur="20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heel(1)">
                                      <p:cBhvr>
                                        <p:cTn id="42" dur="20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heel(1)">
                                      <p:cBhvr>
                                        <p:cTn id="58" dur="20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bldLvl="0" animBg="1"/>
      <p:bldP spid="40" grpId="0" bldLvl="0" animBg="1"/>
      <p:bldP spid="2" grpId="0" bldLvl="0" animBg="1"/>
      <p:bldP spid="33" grpId="0" bldLvl="0" animBg="1"/>
      <p:bldP spid="34" grpId="0" bldLvl="0" animBg="1"/>
      <p:bldP spid="35" grpId="0" bldLvl="0" animBg="1"/>
      <p:bldP spid="36" grpId="0" bldLvl="0" animBg="1"/>
      <p:bldP spid="45" grpId="0" bldLvl="0" animBg="1"/>
      <p:bldP spid="47" grpId="0"/>
      <p:bldP spid="77" grpId="0" bldLvl="0" animBg="1"/>
      <p:bldP spid="79" grpId="0"/>
      <p:bldP spid="80" grpId="0" bldLvl="0" animBg="1"/>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文本框 26"/>
          <p:cNvSpPr txBox="1"/>
          <p:nvPr/>
        </p:nvSpPr>
        <p:spPr>
          <a:xfrm>
            <a:off x="353634" y="252917"/>
            <a:ext cx="153289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系统设计</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27"/>
          <p:cNvSpPr txBox="1"/>
          <p:nvPr/>
        </p:nvSpPr>
        <p:spPr>
          <a:xfrm>
            <a:off x="353634" y="693433"/>
            <a:ext cx="1371600" cy="264795"/>
          </a:xfrm>
          <a:prstGeom prst="rect">
            <a:avLst/>
          </a:prstGeom>
          <a:noFill/>
        </p:spPr>
        <p:txBody>
          <a:bodyPr wrap="none" lIns="91433" tIns="45716" rIns="91433" bIns="45716" rtlCol="0">
            <a:spAutoFit/>
          </a:bodyPr>
          <a:lstStyle/>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SYSTEM DESIGN</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文本框 20"/>
          <p:cNvSpPr txBox="1"/>
          <p:nvPr>
            <p:custDataLst>
              <p:tags r:id="rId1"/>
            </p:custDataLst>
          </p:nvPr>
        </p:nvSpPr>
        <p:spPr>
          <a:xfrm>
            <a:off x="880443" y="1232635"/>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gn="ctr">
              <a:lnSpc>
                <a:spcPct val="120000"/>
              </a:lnSpc>
            </a:pPr>
            <a:r>
              <a:rPr lang="zh-CN" altLang="en-US" sz="2800" b="0" dirty="0">
                <a:solidFill>
                  <a:schemeClr val="tx2"/>
                </a:solidFill>
                <a:latin typeface="微软雅黑" panose="020B0503020204020204" pitchFamily="34" charset="-122"/>
                <a:ea typeface="微软雅黑" panose="020B0503020204020204" pitchFamily="34" charset="-122"/>
              </a:rPr>
              <a:t>总体设计</a:t>
            </a:r>
            <a:endParaRPr lang="zh-CN" altLang="en-US" sz="2800" b="0" dirty="0">
              <a:solidFill>
                <a:schemeClr val="tx2"/>
              </a:solidFill>
              <a:latin typeface="微软雅黑" panose="020B0503020204020204" pitchFamily="34" charset="-122"/>
              <a:ea typeface="微软雅黑" panose="020B0503020204020204" pitchFamily="34" charset="-122"/>
            </a:endParaRPr>
          </a:p>
        </p:txBody>
      </p:sp>
      <p:cxnSp>
        <p:nvCxnSpPr>
          <p:cNvPr id="3" name="直接连接符 2"/>
          <p:cNvCxnSpPr/>
          <p:nvPr>
            <p:custDataLst>
              <p:tags r:id="rId2"/>
            </p:custDataLst>
          </p:nvPr>
        </p:nvCxnSpPr>
        <p:spPr>
          <a:xfrm>
            <a:off x="2449473" y="2580151"/>
            <a:ext cx="6977418" cy="0"/>
          </a:xfrm>
          <a:prstGeom prst="line">
            <a:avLst/>
          </a:prstGeom>
          <a:ln>
            <a:solidFill>
              <a:schemeClr val="accent3">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3"/>
            </p:custDataLst>
          </p:nvPr>
        </p:nvSpPr>
        <p:spPr>
          <a:xfrm>
            <a:off x="2232305" y="2163193"/>
            <a:ext cx="6977418" cy="625841"/>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rPr>
              <a:t>初始化</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p:txBody>
      </p:sp>
      <p:sp>
        <p:nvSpPr>
          <p:cNvPr id="5" name="文本框 30"/>
          <p:cNvSpPr txBox="1"/>
          <p:nvPr>
            <p:custDataLst>
              <p:tags r:id="rId4"/>
            </p:custDataLst>
          </p:nvPr>
        </p:nvSpPr>
        <p:spPr>
          <a:xfrm>
            <a:off x="2449475" y="2664423"/>
            <a:ext cx="6977418" cy="2428594"/>
          </a:xfrm>
          <a:prstGeom prst="rect">
            <a:avLst/>
          </a:prstGeom>
          <a:noFill/>
        </p:spPr>
        <p:txBody>
          <a:bodyPr wrap="square" rtlCol="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8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单片机运行后，自动连接WIFI并连接TCP服务器。完成连接WIFI后，8段数码管显示时间，并且每6秒在 年月日/时分秒 之间切换一次。系统每隔50ms扫描一次键盘，如果有点击，8段数码管显示输入的数字，最多输入6个数字。同时当停止输入一段时间后，单片机自动清空输入的密码，同时继续显示时间。</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椭圆 5"/>
          <p:cNvSpPr/>
          <p:nvPr>
            <p:custDataLst>
              <p:tags r:id="rId5"/>
            </p:custDataLst>
          </p:nvPr>
        </p:nvSpPr>
        <p:spPr>
          <a:xfrm>
            <a:off x="1806892" y="2163574"/>
            <a:ext cx="425195" cy="425195"/>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3"/>
                </a:solidFill>
                <a:latin typeface="微软雅黑" panose="020B0503020204020204" pitchFamily="34" charset="-122"/>
                <a:ea typeface="微软雅黑" panose="020B0503020204020204" pitchFamily="34" charset="-122"/>
              </a:rPr>
              <a:t>1</a:t>
            </a:r>
            <a:endParaRPr lang="en-US" altLang="zh-CN" sz="1600" dirty="0">
              <a:solidFill>
                <a:schemeClr val="accent3"/>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文本框 26"/>
          <p:cNvSpPr txBox="1"/>
          <p:nvPr/>
        </p:nvSpPr>
        <p:spPr>
          <a:xfrm>
            <a:off x="353634" y="252917"/>
            <a:ext cx="153289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系统设计</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27"/>
          <p:cNvSpPr txBox="1"/>
          <p:nvPr/>
        </p:nvSpPr>
        <p:spPr>
          <a:xfrm>
            <a:off x="353634" y="693433"/>
            <a:ext cx="1371600" cy="264795"/>
          </a:xfrm>
          <a:prstGeom prst="rect">
            <a:avLst/>
          </a:prstGeom>
          <a:noFill/>
        </p:spPr>
        <p:txBody>
          <a:bodyPr wrap="none" lIns="91433" tIns="45716" rIns="91433" bIns="45716" rtlCol="0">
            <a:spAutoFit/>
          </a:bodyPr>
          <a:lstStyle/>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SYSTEM DESIGN</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文本框 20"/>
          <p:cNvSpPr txBox="1"/>
          <p:nvPr>
            <p:custDataLst>
              <p:tags r:id="rId1"/>
            </p:custDataLst>
          </p:nvPr>
        </p:nvSpPr>
        <p:spPr>
          <a:xfrm>
            <a:off x="823928" y="1186915"/>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gn="ctr">
              <a:lnSpc>
                <a:spcPct val="120000"/>
              </a:lnSpc>
            </a:pPr>
            <a:r>
              <a:rPr lang="zh-CN" altLang="en-US" sz="2800" b="0" dirty="0">
                <a:solidFill>
                  <a:schemeClr val="tx2"/>
                </a:solidFill>
                <a:latin typeface="微软雅黑" panose="020B0503020204020204" pitchFamily="34" charset="-122"/>
                <a:ea typeface="微软雅黑" panose="020B0503020204020204" pitchFamily="34" charset="-122"/>
              </a:rPr>
              <a:t>总体设计</a:t>
            </a:r>
            <a:endParaRPr lang="zh-CN" altLang="en-US" sz="2800" b="0" dirty="0">
              <a:solidFill>
                <a:schemeClr val="tx2"/>
              </a:solidFill>
              <a:latin typeface="微软雅黑" panose="020B0503020204020204" pitchFamily="34" charset="-122"/>
              <a:ea typeface="微软雅黑" panose="020B0503020204020204" pitchFamily="34" charset="-122"/>
            </a:endParaRPr>
          </a:p>
        </p:txBody>
      </p:sp>
      <p:cxnSp>
        <p:nvCxnSpPr>
          <p:cNvPr id="3" name="直接连接符 2"/>
          <p:cNvCxnSpPr/>
          <p:nvPr>
            <p:custDataLst>
              <p:tags r:id="rId2"/>
            </p:custDataLst>
          </p:nvPr>
        </p:nvCxnSpPr>
        <p:spPr>
          <a:xfrm>
            <a:off x="2551073" y="2738266"/>
            <a:ext cx="6977418" cy="0"/>
          </a:xfrm>
          <a:prstGeom prst="line">
            <a:avLst/>
          </a:prstGeom>
          <a:ln>
            <a:solidFill>
              <a:schemeClr val="accent3">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3"/>
            </p:custDataLst>
          </p:nvPr>
        </p:nvSpPr>
        <p:spPr>
          <a:xfrm>
            <a:off x="2333905" y="2321308"/>
            <a:ext cx="6977418" cy="625841"/>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rPr>
              <a:t>系统</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rPr>
              <a:t>运行</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p:txBody>
      </p:sp>
      <p:sp>
        <p:nvSpPr>
          <p:cNvPr id="5" name="文本框 30"/>
          <p:cNvSpPr txBox="1"/>
          <p:nvPr>
            <p:custDataLst>
              <p:tags r:id="rId4"/>
            </p:custDataLst>
          </p:nvPr>
        </p:nvSpPr>
        <p:spPr>
          <a:xfrm>
            <a:off x="2551075" y="2822538"/>
            <a:ext cx="6977418" cy="2428594"/>
          </a:xfrm>
          <a:prstGeom prst="rect">
            <a:avLst/>
          </a:prstGeom>
          <a:noFill/>
        </p:spPr>
        <p:txBody>
          <a:bodyPr wrap="square" rtlCol="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8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按下C按键后，如果密码正确则将数码管显示为全为1，同时发送通过TCP发送当前密码锁为解锁状态以及创建一条开锁记录。而如果20s内没有按D键关闭密码锁，P47即LED9开始闪烁警告，并且向服务器发送一条告警信息。如果密码错误则清空输入，当出现三次密码输入错误时单片机向服务器发送一条告警信息。</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椭圆 5"/>
          <p:cNvSpPr/>
          <p:nvPr>
            <p:custDataLst>
              <p:tags r:id="rId5"/>
            </p:custDataLst>
          </p:nvPr>
        </p:nvSpPr>
        <p:spPr>
          <a:xfrm>
            <a:off x="1908492" y="2321689"/>
            <a:ext cx="425195" cy="425195"/>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3"/>
                </a:solidFill>
                <a:latin typeface="微软雅黑" panose="020B0503020204020204" pitchFamily="34" charset="-122"/>
                <a:ea typeface="微软雅黑" panose="020B0503020204020204" pitchFamily="34" charset="-122"/>
              </a:rPr>
              <a:t>2</a:t>
            </a:r>
            <a:endParaRPr lang="en-US" altLang="zh-CN" sz="1600" dirty="0">
              <a:solidFill>
                <a:schemeClr val="accent3"/>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文本框 26"/>
          <p:cNvSpPr txBox="1"/>
          <p:nvPr/>
        </p:nvSpPr>
        <p:spPr>
          <a:xfrm>
            <a:off x="353634" y="252917"/>
            <a:ext cx="153289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系统设计</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27"/>
          <p:cNvSpPr txBox="1"/>
          <p:nvPr/>
        </p:nvSpPr>
        <p:spPr>
          <a:xfrm>
            <a:off x="353634" y="693433"/>
            <a:ext cx="1371600" cy="264795"/>
          </a:xfrm>
          <a:prstGeom prst="rect">
            <a:avLst/>
          </a:prstGeom>
          <a:noFill/>
        </p:spPr>
        <p:txBody>
          <a:bodyPr wrap="none" lIns="91433" tIns="45716" rIns="91433" bIns="45716" rtlCol="0">
            <a:spAutoFit/>
          </a:bodyPr>
          <a:lstStyle/>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SYSTEM DESIGN</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文本框 20"/>
          <p:cNvSpPr txBox="1"/>
          <p:nvPr>
            <p:custDataLst>
              <p:tags r:id="rId1"/>
            </p:custDataLst>
          </p:nvPr>
        </p:nvSpPr>
        <p:spPr>
          <a:xfrm>
            <a:off x="880443" y="122692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gn="ctr">
              <a:lnSpc>
                <a:spcPct val="120000"/>
              </a:lnSpc>
            </a:pPr>
            <a:r>
              <a:rPr lang="zh-CN" altLang="en-US" sz="2800" b="0" dirty="0">
                <a:solidFill>
                  <a:schemeClr val="tx2"/>
                </a:solidFill>
                <a:latin typeface="微软雅黑" panose="020B0503020204020204" pitchFamily="34" charset="-122"/>
                <a:ea typeface="微软雅黑" panose="020B0503020204020204" pitchFamily="34" charset="-122"/>
              </a:rPr>
              <a:t>总体设计</a:t>
            </a:r>
            <a:endParaRPr lang="zh-CN" altLang="en-US" sz="2800" b="0" dirty="0">
              <a:solidFill>
                <a:schemeClr val="tx2"/>
              </a:solidFill>
              <a:latin typeface="微软雅黑" panose="020B0503020204020204" pitchFamily="34" charset="-122"/>
              <a:ea typeface="微软雅黑" panose="020B0503020204020204" pitchFamily="34" charset="-122"/>
            </a:endParaRPr>
          </a:p>
        </p:txBody>
      </p:sp>
      <p:cxnSp>
        <p:nvCxnSpPr>
          <p:cNvPr id="3" name="直接连接符 2"/>
          <p:cNvCxnSpPr/>
          <p:nvPr>
            <p:custDataLst>
              <p:tags r:id="rId2"/>
            </p:custDataLst>
          </p:nvPr>
        </p:nvCxnSpPr>
        <p:spPr>
          <a:xfrm>
            <a:off x="2448838" y="2710326"/>
            <a:ext cx="6977418" cy="0"/>
          </a:xfrm>
          <a:prstGeom prst="line">
            <a:avLst/>
          </a:prstGeom>
          <a:ln>
            <a:solidFill>
              <a:schemeClr val="accent3">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3"/>
            </p:custDataLst>
          </p:nvPr>
        </p:nvSpPr>
        <p:spPr>
          <a:xfrm>
            <a:off x="2231670" y="2293368"/>
            <a:ext cx="6977418" cy="625841"/>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lnSpc>
                <a:spcPct val="12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rPr>
              <a:t>上传服务器</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mj-cs"/>
            </a:endParaRPr>
          </a:p>
        </p:txBody>
      </p:sp>
      <p:sp>
        <p:nvSpPr>
          <p:cNvPr id="5" name="文本框 30"/>
          <p:cNvSpPr txBox="1"/>
          <p:nvPr>
            <p:custDataLst>
              <p:tags r:id="rId4"/>
            </p:custDataLst>
          </p:nvPr>
        </p:nvSpPr>
        <p:spPr>
          <a:xfrm>
            <a:off x="2448840" y="2794598"/>
            <a:ext cx="6977418" cy="2428594"/>
          </a:xfrm>
          <a:prstGeom prst="rect">
            <a:avLst/>
          </a:prstGeom>
          <a:noFill/>
        </p:spPr>
        <p:txBody>
          <a:bodyPr wrap="square" rtlCol="0"/>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8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单片机每隔30s向服务器发送一次当前温度，并且每次门锁状态发生改变时单片机均通知服务器。</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椭圆 5"/>
          <p:cNvSpPr/>
          <p:nvPr>
            <p:custDataLst>
              <p:tags r:id="rId5"/>
            </p:custDataLst>
          </p:nvPr>
        </p:nvSpPr>
        <p:spPr>
          <a:xfrm>
            <a:off x="1806257" y="2293749"/>
            <a:ext cx="425195" cy="425195"/>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3"/>
                </a:solidFill>
                <a:latin typeface="微软雅黑" panose="020B0503020204020204" pitchFamily="34" charset="-122"/>
                <a:ea typeface="微软雅黑" panose="020B0503020204020204" pitchFamily="34" charset="-122"/>
              </a:rPr>
              <a:t>3</a:t>
            </a:r>
            <a:endParaRPr lang="en-US" altLang="zh-CN" sz="1600" dirty="0">
              <a:solidFill>
                <a:schemeClr val="accent3"/>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244570" y="1801462"/>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85337" y="2442845"/>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1"/>
          <p:cNvSpPr txBox="1"/>
          <p:nvPr/>
        </p:nvSpPr>
        <p:spPr>
          <a:xfrm>
            <a:off x="6758940" y="2102485"/>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密码输入模块</a:t>
            </a:r>
            <a:endParaRPr lang="en-US" dirty="0">
              <a:solidFill>
                <a:schemeClr val="tx1">
                  <a:lumMod val="65000"/>
                  <a:lumOff val="35000"/>
                </a:schemeClr>
              </a:solidFill>
            </a:endParaRPr>
          </a:p>
        </p:txBody>
      </p:sp>
      <p:sp>
        <p:nvSpPr>
          <p:cNvPr id="29" name="文本框 28"/>
          <p:cNvSpPr txBox="1"/>
          <p:nvPr/>
        </p:nvSpPr>
        <p:spPr>
          <a:xfrm>
            <a:off x="4725035" y="899160"/>
            <a:ext cx="2327910"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硬件电路设计</a:t>
            </a:r>
            <a:endParaRPr lang="zh-CN" altLang="en-US" sz="2800" b="1" dirty="0">
              <a:solidFill>
                <a:schemeClr val="accent2"/>
              </a:solidFill>
            </a:endParaRPr>
          </a:p>
        </p:txBody>
      </p:sp>
      <p:pic>
        <p:nvPicPr>
          <p:cNvPr id="2" name="图片 19" descr="https://images2015.cnblogs.com/blog/819239/201602/819239-20160221201943155-48244386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367155" y="1983740"/>
            <a:ext cx="4184015" cy="4062730"/>
          </a:xfrm>
          <a:prstGeom prst="rect">
            <a:avLst/>
          </a:prstGeom>
          <a:noFill/>
          <a:ln>
            <a:noFill/>
          </a:ln>
        </p:spPr>
      </p:pic>
      <p:sp>
        <p:nvSpPr>
          <p:cNvPr id="11" name="矩形 10"/>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353634" y="252917"/>
            <a:ext cx="153289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系统设计</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353634" y="693433"/>
            <a:ext cx="1371600" cy="264795"/>
          </a:xfrm>
          <a:prstGeom prst="rect">
            <a:avLst/>
          </a:prstGeom>
          <a:noFill/>
        </p:spPr>
        <p:txBody>
          <a:bodyPr wrap="none" lIns="91433" tIns="45716" rIns="91433" bIns="45716" rtlCol="0">
            <a:spAutoFit/>
          </a:bodyPr>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SYSTEM DESIGN</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11"/>
          <p:cNvSpPr txBox="1"/>
          <p:nvPr/>
        </p:nvSpPr>
        <p:spPr>
          <a:xfrm>
            <a:off x="6758940" y="2581910"/>
            <a:ext cx="3314700" cy="276860"/>
          </a:xfrm>
          <a:prstGeom prst="rect">
            <a:avLst/>
          </a:prstGeom>
          <a:noFill/>
        </p:spPr>
        <p:txBody>
          <a:bodyPr wrap="square" lIns="0" tIns="0" rIns="0" bIns="0" rtlCol="0">
            <a:spAutoFit/>
            <a:scene3d>
              <a:camera prst="orthographicFront"/>
              <a:lightRig rig="threePt" dir="t"/>
            </a:scene3d>
            <a:sp3d contourW="12700"/>
          </a:bodyPr>
          <a:p>
            <a:r>
              <a:rPr lang="zh-CN" altLang="en-US" dirty="0">
                <a:solidFill>
                  <a:schemeClr val="tx1">
                    <a:lumMod val="65000"/>
                    <a:lumOff val="35000"/>
                  </a:schemeClr>
                </a:solidFill>
              </a:rPr>
              <a:t>实时时钟模块</a:t>
            </a:r>
            <a:endParaRPr lang="zh-CN" altLang="en-US" dirty="0">
              <a:solidFill>
                <a:schemeClr val="tx1">
                  <a:lumMod val="65000"/>
                  <a:lumOff val="35000"/>
                </a:schemeClr>
              </a:solidFill>
            </a:endParaRPr>
          </a:p>
        </p:txBody>
      </p:sp>
      <p:sp>
        <p:nvSpPr>
          <p:cNvPr id="32" name="TextBox 11"/>
          <p:cNvSpPr txBox="1"/>
          <p:nvPr/>
        </p:nvSpPr>
        <p:spPr>
          <a:xfrm>
            <a:off x="6758940" y="3498850"/>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密码验证与解锁模块</a:t>
            </a:r>
            <a:endParaRPr lang="zh-CN" altLang="en-US" dirty="0">
              <a:solidFill>
                <a:schemeClr val="tx1">
                  <a:lumMod val="65000"/>
                  <a:lumOff val="35000"/>
                </a:schemeClr>
              </a:solidFill>
            </a:endParaRPr>
          </a:p>
        </p:txBody>
      </p:sp>
      <p:sp>
        <p:nvSpPr>
          <p:cNvPr id="33" name="TextBox 11"/>
          <p:cNvSpPr txBox="1"/>
          <p:nvPr/>
        </p:nvSpPr>
        <p:spPr>
          <a:xfrm>
            <a:off x="6758940" y="3037205"/>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温度模块</a:t>
            </a:r>
            <a:endParaRPr lang="zh-CN" altLang="en-US" dirty="0">
              <a:solidFill>
                <a:schemeClr val="tx1">
                  <a:lumMod val="65000"/>
                  <a:lumOff val="35000"/>
                </a:schemeClr>
              </a:solidFill>
            </a:endParaRPr>
          </a:p>
        </p:txBody>
      </p:sp>
      <p:sp>
        <p:nvSpPr>
          <p:cNvPr id="34" name="TextBox 11"/>
          <p:cNvSpPr txBox="1"/>
          <p:nvPr/>
        </p:nvSpPr>
        <p:spPr>
          <a:xfrm>
            <a:off x="6758940" y="3964305"/>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倒计时模块</a:t>
            </a:r>
            <a:endParaRPr lang="zh-CN" altLang="en-US" dirty="0">
              <a:solidFill>
                <a:schemeClr val="tx1">
                  <a:lumMod val="65000"/>
                  <a:lumOff val="35000"/>
                </a:schemeClr>
              </a:solidFill>
            </a:endParaRPr>
          </a:p>
        </p:txBody>
      </p:sp>
      <p:sp>
        <p:nvSpPr>
          <p:cNvPr id="35" name="TextBox 11"/>
          <p:cNvSpPr txBox="1"/>
          <p:nvPr/>
        </p:nvSpPr>
        <p:spPr>
          <a:xfrm>
            <a:off x="6758940" y="4429125"/>
            <a:ext cx="3314700" cy="276860"/>
          </a:xfrm>
          <a:prstGeom prst="rect">
            <a:avLst/>
          </a:prstGeom>
          <a:noFill/>
        </p:spPr>
        <p:txBody>
          <a:bodyPr wrap="square" lIns="0" tIns="0" rIns="0" bIns="0" rtlCol="0">
            <a:spAutoFit/>
            <a:scene3d>
              <a:camera prst="orthographicFront"/>
              <a:lightRig rig="threePt" dir="t"/>
            </a:scene3d>
            <a:sp3d contourW="12700"/>
          </a:bodyPr>
          <a:p>
            <a:r>
              <a:rPr lang="zh-CN" altLang="en-US" dirty="0">
                <a:solidFill>
                  <a:schemeClr val="tx1">
                    <a:lumMod val="65000"/>
                    <a:lumOff val="35000"/>
                  </a:schemeClr>
                </a:solidFill>
              </a:rPr>
              <a:t>异常报警模块</a:t>
            </a:r>
            <a:endParaRPr lang="zh-CN" altLang="en-US" dirty="0">
              <a:solidFill>
                <a:schemeClr val="tx1">
                  <a:lumMod val="65000"/>
                  <a:lumOff val="35000"/>
                </a:schemeClr>
              </a:solidFill>
            </a:endParaRPr>
          </a:p>
        </p:txBody>
      </p:sp>
      <p:sp>
        <p:nvSpPr>
          <p:cNvPr id="36" name="TextBox 11"/>
          <p:cNvSpPr txBox="1"/>
          <p:nvPr/>
        </p:nvSpPr>
        <p:spPr>
          <a:xfrm>
            <a:off x="6758940" y="4887595"/>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单片机WIFI模块</a:t>
            </a:r>
            <a:endParaRPr lang="zh-CN" altLang="en-US" dirty="0">
              <a:solidFill>
                <a:schemeClr val="tx1">
                  <a:lumMod val="65000"/>
                  <a:lumOff val="35000"/>
                </a:schemeClr>
              </a:solidFill>
            </a:endParaRPr>
          </a:p>
        </p:txBody>
      </p:sp>
      <p:sp>
        <p:nvSpPr>
          <p:cNvPr id="37" name="TextBox 11"/>
          <p:cNvSpPr txBox="1"/>
          <p:nvPr/>
        </p:nvSpPr>
        <p:spPr>
          <a:xfrm>
            <a:off x="6758940" y="5353050"/>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服务器模块</a:t>
            </a:r>
            <a:endParaRPr lang="zh-CN" altLang="en-US" dirty="0">
              <a:solidFill>
                <a:schemeClr val="tx1">
                  <a:lumMod val="65000"/>
                  <a:lumOff val="35000"/>
                </a:schemeClr>
              </a:solidFill>
            </a:endParaRPr>
          </a:p>
        </p:txBody>
      </p:sp>
      <p:sp>
        <p:nvSpPr>
          <p:cNvPr id="38" name="TextBox 11"/>
          <p:cNvSpPr txBox="1"/>
          <p:nvPr/>
        </p:nvSpPr>
        <p:spPr>
          <a:xfrm>
            <a:off x="6758940" y="5890895"/>
            <a:ext cx="3314700" cy="276860"/>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安卓模块</a:t>
            </a:r>
            <a:endParaRPr lang="zh-CN" altLang="en-US" dirty="0">
              <a:solidFill>
                <a:schemeClr val="tx1">
                  <a:lumMod val="65000"/>
                  <a:lumOff val="35000"/>
                </a:schemeClr>
              </a:solidFill>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35" descr="C:\Users\Administrator\Desktop\timg.jpgtimg"/>
          <p:cNvPicPr>
            <a:picLocks noGrp="1" noChangeAspect="1"/>
          </p:cNvPicPr>
          <p:nvPr>
            <p:ph type="pic" sz="quarter" idx="11"/>
          </p:nvPr>
        </p:nvPicPr>
        <p:blipFill>
          <a:blip r:embed="rId1"/>
          <a:srcRect/>
          <a:stretch>
            <a:fillRect/>
          </a:stretch>
        </p:blipFill>
        <p:spPr>
          <a:xfrm>
            <a:off x="6154420" y="1983740"/>
            <a:ext cx="2225675" cy="1833245"/>
          </a:xfrm>
        </p:spPr>
      </p:pic>
      <p:pic>
        <p:nvPicPr>
          <p:cNvPr id="38" name="图片占位符 37" descr="C:\Users\Administrator\Desktop\timg (1).jpgtimg (1)"/>
          <p:cNvPicPr>
            <a:picLocks noGrp="1" noChangeAspect="1"/>
          </p:cNvPicPr>
          <p:nvPr>
            <p:ph type="pic" sz="quarter" idx="12"/>
          </p:nvPr>
        </p:nvPicPr>
        <p:blipFill>
          <a:blip r:embed="rId2"/>
          <a:srcRect/>
          <a:stretch>
            <a:fillRect/>
          </a:stretch>
        </p:blipFill>
        <p:spPr>
          <a:xfrm>
            <a:off x="8819535" y="1987444"/>
            <a:ext cx="2293971" cy="1146810"/>
          </a:xfrm>
        </p:spPr>
      </p:pic>
      <p:pic>
        <p:nvPicPr>
          <p:cNvPr id="39" name="图片占位符 38" descr="C:\Users\Administrator\Desktop\timg (2).jpgtimg (2)"/>
          <p:cNvPicPr>
            <a:picLocks noGrp="1" noChangeAspect="1"/>
          </p:cNvPicPr>
          <p:nvPr>
            <p:ph type="pic" sz="quarter" idx="14"/>
          </p:nvPr>
        </p:nvPicPr>
        <p:blipFill>
          <a:blip r:embed="rId3"/>
          <a:srcRect/>
          <a:stretch>
            <a:fillRect/>
          </a:stretch>
        </p:blipFill>
        <p:spPr>
          <a:xfrm>
            <a:off x="6146165" y="3963670"/>
            <a:ext cx="2771140" cy="1558290"/>
          </a:xfrm>
        </p:spPr>
      </p:pic>
      <p:grpSp>
        <p:nvGrpSpPr>
          <p:cNvPr id="40" name="组合 39"/>
          <p:cNvGrpSpPr/>
          <p:nvPr/>
        </p:nvGrpSpPr>
        <p:grpSpPr>
          <a:xfrm>
            <a:off x="1176164" y="2088909"/>
            <a:ext cx="2806202" cy="607907"/>
            <a:chOff x="1367579" y="2098434"/>
            <a:chExt cx="2806202" cy="607907"/>
          </a:xfrm>
        </p:grpSpPr>
        <p:sp>
          <p:nvSpPr>
            <p:cNvPr id="46" name="矩形 45"/>
            <p:cNvSpPr/>
            <p:nvPr/>
          </p:nvSpPr>
          <p:spPr>
            <a:xfrm>
              <a:off x="2123229" y="2098434"/>
              <a:ext cx="2050552" cy="60769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stc-isp</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020" y="3355975"/>
            <a:ext cx="4208780" cy="607784"/>
            <a:chOff x="1367579" y="2102774"/>
            <a:chExt cx="4127720" cy="603567"/>
          </a:xfrm>
        </p:grpSpPr>
        <p:sp>
          <p:nvSpPr>
            <p:cNvPr id="53" name="矩形 52"/>
            <p:cNvSpPr/>
            <p:nvPr/>
          </p:nvSpPr>
          <p:spPr>
            <a:xfrm>
              <a:off x="2108675" y="2102774"/>
              <a:ext cx="3386624" cy="6034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Android studio</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584459"/>
            <a:ext cx="2806202" cy="607907"/>
            <a:chOff x="1367579" y="2098434"/>
            <a:chExt cx="2806202" cy="607907"/>
          </a:xfrm>
        </p:grpSpPr>
        <p:sp>
          <p:nvSpPr>
            <p:cNvPr id="60" name="矩形 59"/>
            <p:cNvSpPr/>
            <p:nvPr/>
          </p:nvSpPr>
          <p:spPr>
            <a:xfrm>
              <a:off x="2123229" y="2098434"/>
              <a:ext cx="2050552" cy="60769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keil</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sp>
        <p:nvSpPr>
          <p:cNvPr id="28" name="文本框 27"/>
          <p:cNvSpPr txBox="1"/>
          <p:nvPr/>
        </p:nvSpPr>
        <p:spPr>
          <a:xfrm>
            <a:off x="4919980" y="1071880"/>
            <a:ext cx="1605280" cy="521970"/>
          </a:xfrm>
          <a:prstGeom prst="rect">
            <a:avLst/>
          </a:prstGeom>
          <a:noFill/>
        </p:spPr>
        <p:txBody>
          <a:bodyPr wrap="none" rtlCol="0">
            <a:spAutoFit/>
            <a:scene3d>
              <a:camera prst="orthographicFront"/>
              <a:lightRig rig="threePt" dir="t"/>
            </a:scene3d>
            <a:sp3d contourW="12700"/>
          </a:bodyPr>
          <a:lstStyle/>
          <a:p>
            <a:r>
              <a:rPr lang="zh-CN" altLang="en-US" sz="2800" dirty="0">
                <a:solidFill>
                  <a:schemeClr val="accent2"/>
                </a:solidFill>
              </a:rPr>
              <a:t>软件设计</a:t>
            </a:r>
            <a:endParaRPr lang="zh-CN" altLang="en-US" sz="2800" dirty="0">
              <a:solidFill>
                <a:schemeClr val="accent2"/>
              </a:solidFill>
            </a:endParaRPr>
          </a:p>
        </p:txBody>
      </p:sp>
      <p:sp>
        <p:nvSpPr>
          <p:cNvPr id="11" name="矩形 10"/>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353634" y="252917"/>
            <a:ext cx="153289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系统设计</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353634" y="693433"/>
            <a:ext cx="1371600" cy="264795"/>
          </a:xfrm>
          <a:prstGeom prst="rect">
            <a:avLst/>
          </a:prstGeom>
          <a:noFill/>
        </p:spPr>
        <p:txBody>
          <a:bodyPr wrap="none" lIns="91433" tIns="45716" rIns="91433" bIns="45716" rtlCol="0">
            <a:spAutoFit/>
          </a:bodyPr>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SYSTEM DESIGN</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4691314" y="2899911"/>
            <a:ext cx="2011680"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a:t>
            </a:r>
            <a:endPar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zh-CN" altLang="en-US" sz="7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总结</a:t>
            </a:r>
            <a:endParaRPr lang="zh-CN" altLang="en-US" sz="7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4" name="矩形 10"/>
          <p:cNvSpPr>
            <a:spLocks noChangeArrowheads="1"/>
          </p:cNvSpPr>
          <p:nvPr/>
        </p:nvSpPr>
        <p:spPr bwMode="auto">
          <a:xfrm>
            <a:off x="2332924" y="2376589"/>
            <a:ext cx="437007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《嵌入式系统结构与设计》期末project</a:t>
            </a:r>
            <a:endParaRPr lang="zh-CN" altLang="en-US" sz="1895" dirty="0">
              <a:solidFill>
                <a:schemeClr val="accent1"/>
              </a:solidFill>
            </a:endParaRPr>
          </a:p>
        </p:txBody>
      </p:sp>
      <p:sp>
        <p:nvSpPr>
          <p:cNvPr id="5125" name="直接连接符 11"/>
          <p:cNvSpPr>
            <a:spLocks noChangeShapeType="1"/>
          </p:cNvSpPr>
          <p:nvPr/>
        </p:nvSpPr>
        <p:spPr bwMode="auto">
          <a:xfrm>
            <a:off x="1483581" y="2790902"/>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endParaRPr>
          </a:p>
        </p:txBody>
      </p:sp>
      <p:sp>
        <p:nvSpPr>
          <p:cNvPr id="7" name="Text Box 3"/>
          <p:cNvSpPr>
            <a:spLocks noChangeArrowheads="1"/>
          </p:cNvSpPr>
          <p:nvPr/>
        </p:nvSpPr>
        <p:spPr bwMode="auto">
          <a:xfrm>
            <a:off x="6915291" y="1528854"/>
            <a:ext cx="316357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2660" dirty="0" smtClean="0">
                <a:solidFill>
                  <a:schemeClr val="accent2"/>
                </a:solidFill>
                <a:latin typeface="Impact" panose="020B0806030902050204" pitchFamily="34" charset="0"/>
                <a:ea typeface="微软雅黑" panose="020B0503020204020204" pitchFamily="34" charset="-122"/>
                <a:sym typeface="微软雅黑" panose="020B0503020204020204" pitchFamily="34" charset="-122"/>
              </a:rPr>
              <a:t>04</a:t>
            </a:r>
            <a:endParaRPr lang="zh-CN" altLang="en-US" sz="22660" b="1" dirty="0">
              <a:solidFill>
                <a:schemeClr val="accent2"/>
              </a:solidFill>
              <a:latin typeface="Impact" panose="020B0806030902050204" pitchFamily="34" charset="0"/>
              <a:ea typeface="微软雅黑" panose="020B0503020204020204" pitchFamily="34" charset="-122"/>
              <a:sym typeface="微软雅黑" panose="020B0503020204020204" pitchFamily="34" charset="-122"/>
            </a:endParaRPr>
          </a:p>
        </p:txBody>
      </p:sp>
      <p:sp>
        <p:nvSpPr>
          <p:cNvPr id="10" name="Freeform 6"/>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1" name="Freeform 7"/>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Tree>
    <p:custDataLst>
      <p:tags r:id="rId1"/>
    </p:custData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bldLvl="0" animBg="1"/>
      <p:bldP spid="7" grpId="0"/>
      <p:bldP spid="10" grpId="0" bldLvl="0" animBg="1"/>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AutoShape 5"/>
          <p:cNvSpPr/>
          <p:nvPr/>
        </p:nvSpPr>
        <p:spPr bwMode="auto">
          <a:xfrm>
            <a:off x="6071186" y="2293065"/>
            <a:ext cx="1597753" cy="163083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19850" tIns="19850" rIns="19850" bIns="19850"/>
          <a:lstStyle/>
          <a:p>
            <a:pPr>
              <a:lnSpc>
                <a:spcPct val="120000"/>
              </a:lnSpc>
            </a:pPr>
            <a:endParaRPr lang="zh-CN" altLang="en-US" sz="1515">
              <a:latin typeface="Arial" panose="020B0604020202020204" pitchFamily="34" charset="0"/>
              <a:ea typeface="微软雅黑" panose="020B0503020204020204" pitchFamily="34" charset="-122"/>
              <a:sym typeface="Arial" panose="020B0604020202020204" pitchFamily="34" charset="0"/>
            </a:endParaRPr>
          </a:p>
        </p:txBody>
      </p:sp>
      <p:sp>
        <p:nvSpPr>
          <p:cNvPr id="29702" name="AutoShape 6"/>
          <p:cNvSpPr/>
          <p:nvPr/>
        </p:nvSpPr>
        <p:spPr bwMode="auto">
          <a:xfrm>
            <a:off x="4640928" y="2119367"/>
            <a:ext cx="1634974" cy="16060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9850" tIns="19850" rIns="19850" bIns="19850"/>
          <a:lstStyle/>
          <a:p>
            <a:pPr>
              <a:lnSpc>
                <a:spcPct val="120000"/>
              </a:lnSpc>
            </a:pPr>
            <a:endParaRPr lang="zh-CN" altLang="en-US" sz="1515">
              <a:latin typeface="Arial" panose="020B0604020202020204" pitchFamily="34" charset="0"/>
              <a:ea typeface="微软雅黑" panose="020B0503020204020204" pitchFamily="34" charset="-122"/>
              <a:sym typeface="Arial" panose="020B0604020202020204" pitchFamily="34" charset="0"/>
            </a:endParaRPr>
          </a:p>
        </p:txBody>
      </p:sp>
      <p:sp>
        <p:nvSpPr>
          <p:cNvPr id="29703" name="AutoShape 7"/>
          <p:cNvSpPr/>
          <p:nvPr/>
        </p:nvSpPr>
        <p:spPr bwMode="auto">
          <a:xfrm>
            <a:off x="4470676" y="3524811"/>
            <a:ext cx="1600511" cy="1628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chemeClr val="accent4"/>
          </a:solidFill>
          <a:ln>
            <a:noFill/>
          </a:ln>
          <a:effectLst/>
        </p:spPr>
        <p:txBody>
          <a:bodyPr lIns="19850" tIns="19850" rIns="19850" bIns="19850"/>
          <a:lstStyle/>
          <a:p>
            <a:pPr defTabSz="418465">
              <a:lnSpc>
                <a:spcPct val="120000"/>
              </a:lnSpc>
              <a:defRPr/>
            </a:pPr>
            <a:endParaRPr lang="es-ES" sz="855"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704" name="AutoShape 8"/>
          <p:cNvSpPr/>
          <p:nvPr/>
        </p:nvSpPr>
        <p:spPr bwMode="auto">
          <a:xfrm>
            <a:off x="5867160" y="3800523"/>
            <a:ext cx="1631528" cy="1504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chemeClr val="accent3"/>
          </a:solidFill>
          <a:ln>
            <a:noFill/>
          </a:ln>
          <a:effectLst/>
        </p:spPr>
        <p:txBody>
          <a:bodyPr lIns="19850" tIns="19850" rIns="19850" bIns="19850"/>
          <a:lstStyle/>
          <a:p>
            <a:pPr defTabSz="418465">
              <a:lnSpc>
                <a:spcPct val="120000"/>
              </a:lnSpc>
              <a:defRPr/>
            </a:pPr>
            <a:endParaRPr lang="es-ES" sz="855"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705" name="AutoShape 9"/>
          <p:cNvSpPr/>
          <p:nvPr/>
        </p:nvSpPr>
        <p:spPr bwMode="auto">
          <a:xfrm>
            <a:off x="7626892" y="2385429"/>
            <a:ext cx="687902" cy="7940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a:latin typeface="Arial" panose="020B0604020202020204" pitchFamily="34" charset="0"/>
                <a:ea typeface="微软雅黑" panose="020B0503020204020204" pitchFamily="34" charset="-122"/>
                <a:sym typeface="Arial" panose="020B0604020202020204" pitchFamily="34" charset="0"/>
              </a:rPr>
              <a:t> </a:t>
            </a:r>
            <a:endParaRPr lang="es-ES" altLang="zh-CN" sz="1895">
              <a:latin typeface="Arial" panose="020B0604020202020204" pitchFamily="34" charset="0"/>
              <a:ea typeface="微软雅黑" panose="020B0503020204020204" pitchFamily="34" charset="-122"/>
              <a:sym typeface="Arial" panose="020B0604020202020204" pitchFamily="34" charset="0"/>
            </a:endParaRPr>
          </a:p>
        </p:txBody>
      </p:sp>
      <p:sp>
        <p:nvSpPr>
          <p:cNvPr id="29706" name="AutoShape 10"/>
          <p:cNvSpPr/>
          <p:nvPr/>
        </p:nvSpPr>
        <p:spPr bwMode="auto">
          <a:xfrm>
            <a:off x="7799902" y="2607196"/>
            <a:ext cx="341883" cy="350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lvl1pPr defTabSz="457200" eaLnBrk="0">
              <a:defRPr sz="2500" b="1">
                <a:solidFill>
                  <a:srgbClr val="FFFFFF"/>
                </a:solidFill>
                <a:latin typeface="Lato" charset="0"/>
                <a:ea typeface="MS PGothic" panose="020B0600070205080204" pitchFamily="34" charset="-128"/>
                <a:sym typeface="Lato" charset="0"/>
              </a:defRPr>
            </a:lvl1pPr>
            <a:lvl2pPr marL="742950" indent="-285750" defTabSz="457200" eaLnBrk="0">
              <a:defRPr sz="2500" b="1">
                <a:solidFill>
                  <a:srgbClr val="FFFFFF"/>
                </a:solidFill>
                <a:latin typeface="Lato" charset="0"/>
                <a:ea typeface="MS PGothic" panose="020B0600070205080204" pitchFamily="34" charset="-128"/>
                <a:sym typeface="Lato" charset="0"/>
              </a:defRPr>
            </a:lvl2pPr>
            <a:lvl3pPr marL="1143000" indent="-228600" defTabSz="457200" eaLnBrk="0">
              <a:defRPr sz="2500" b="1">
                <a:solidFill>
                  <a:srgbClr val="FFFFFF"/>
                </a:solidFill>
                <a:latin typeface="Lato" charset="0"/>
                <a:ea typeface="MS PGothic" panose="020B0600070205080204" pitchFamily="34" charset="-128"/>
                <a:sym typeface="Lato" charset="0"/>
              </a:defRPr>
            </a:lvl3pPr>
            <a:lvl4pPr marL="1600200" indent="-228600" defTabSz="457200" eaLnBrk="0">
              <a:defRPr sz="2500" b="1">
                <a:solidFill>
                  <a:srgbClr val="FFFFFF"/>
                </a:solidFill>
                <a:latin typeface="Lato" charset="0"/>
                <a:ea typeface="MS PGothic" panose="020B0600070205080204" pitchFamily="34" charset="-128"/>
                <a:sym typeface="Lato" charset="0"/>
              </a:defRPr>
            </a:lvl4pPr>
            <a:lvl5pPr marL="2057400" indent="-228600" defTabSz="457200" eaLnBrk="0">
              <a:defRPr sz="2500" b="1">
                <a:solidFill>
                  <a:srgbClr val="FFFFFF"/>
                </a:solidFill>
                <a:latin typeface="Lato" charset="0"/>
                <a:ea typeface="MS PGothic" panose="020B0600070205080204" pitchFamily="34" charset="-128"/>
                <a:sym typeface="Lato" charset="0"/>
              </a:defRPr>
            </a:lvl5pPr>
            <a:lvl6pPr marL="25146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dirty="0">
                <a:latin typeface="Arial" panose="020B0604020202020204" pitchFamily="34" charset="0"/>
                <a:ea typeface="微软雅黑" panose="020B0503020204020204" pitchFamily="34" charset="-122"/>
                <a:sym typeface="Arial" panose="020B0604020202020204" pitchFamily="34" charset="0"/>
              </a:rPr>
              <a:t>02</a:t>
            </a:r>
            <a:endParaRPr lang="es-ES" altLang="zh-CN" sz="1895" dirty="0">
              <a:latin typeface="Arial" panose="020B0604020202020204" pitchFamily="34" charset="0"/>
              <a:ea typeface="微软雅黑" panose="020B0503020204020204" pitchFamily="34" charset="-122"/>
              <a:sym typeface="Arial" panose="020B0604020202020204" pitchFamily="34" charset="0"/>
            </a:endParaRPr>
          </a:p>
        </p:txBody>
      </p:sp>
      <p:sp>
        <p:nvSpPr>
          <p:cNvPr id="29707" name="AutoShape 11"/>
          <p:cNvSpPr/>
          <p:nvPr/>
        </p:nvSpPr>
        <p:spPr bwMode="auto">
          <a:xfrm>
            <a:off x="3819995" y="2385429"/>
            <a:ext cx="687902" cy="79405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a:latin typeface="Arial" panose="020B0604020202020204" pitchFamily="34" charset="0"/>
                <a:ea typeface="微软雅黑" panose="020B0503020204020204" pitchFamily="34" charset="-122"/>
                <a:sym typeface="Arial" panose="020B0604020202020204" pitchFamily="34" charset="0"/>
              </a:rPr>
              <a:t> </a:t>
            </a:r>
            <a:endParaRPr lang="es-ES" altLang="zh-CN" sz="1895">
              <a:latin typeface="Arial" panose="020B0604020202020204" pitchFamily="34" charset="0"/>
              <a:ea typeface="微软雅黑" panose="020B0503020204020204" pitchFamily="34" charset="-122"/>
              <a:sym typeface="Arial" panose="020B0604020202020204" pitchFamily="34" charset="0"/>
            </a:endParaRPr>
          </a:p>
        </p:txBody>
      </p:sp>
      <p:sp>
        <p:nvSpPr>
          <p:cNvPr id="29708" name="AutoShape 12"/>
          <p:cNvSpPr/>
          <p:nvPr/>
        </p:nvSpPr>
        <p:spPr bwMode="auto">
          <a:xfrm>
            <a:off x="4003345" y="2607195"/>
            <a:ext cx="321204" cy="350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lvl1pPr defTabSz="457200" eaLnBrk="0">
              <a:defRPr sz="2500" b="1">
                <a:solidFill>
                  <a:srgbClr val="FFFFFF"/>
                </a:solidFill>
                <a:latin typeface="Lato" charset="0"/>
                <a:ea typeface="MS PGothic" panose="020B0600070205080204" pitchFamily="34" charset="-128"/>
                <a:sym typeface="Lato" charset="0"/>
              </a:defRPr>
            </a:lvl1pPr>
            <a:lvl2pPr marL="742950" indent="-285750" defTabSz="457200" eaLnBrk="0">
              <a:defRPr sz="2500" b="1">
                <a:solidFill>
                  <a:srgbClr val="FFFFFF"/>
                </a:solidFill>
                <a:latin typeface="Lato" charset="0"/>
                <a:ea typeface="MS PGothic" panose="020B0600070205080204" pitchFamily="34" charset="-128"/>
                <a:sym typeface="Lato" charset="0"/>
              </a:defRPr>
            </a:lvl2pPr>
            <a:lvl3pPr marL="1143000" indent="-228600" defTabSz="457200" eaLnBrk="0">
              <a:defRPr sz="2500" b="1">
                <a:solidFill>
                  <a:srgbClr val="FFFFFF"/>
                </a:solidFill>
                <a:latin typeface="Lato" charset="0"/>
                <a:ea typeface="MS PGothic" panose="020B0600070205080204" pitchFamily="34" charset="-128"/>
                <a:sym typeface="Lato" charset="0"/>
              </a:defRPr>
            </a:lvl3pPr>
            <a:lvl4pPr marL="1600200" indent="-228600" defTabSz="457200" eaLnBrk="0">
              <a:defRPr sz="2500" b="1">
                <a:solidFill>
                  <a:srgbClr val="FFFFFF"/>
                </a:solidFill>
                <a:latin typeface="Lato" charset="0"/>
                <a:ea typeface="MS PGothic" panose="020B0600070205080204" pitchFamily="34" charset="-128"/>
                <a:sym typeface="Lato" charset="0"/>
              </a:defRPr>
            </a:lvl4pPr>
            <a:lvl5pPr marL="2057400" indent="-228600" defTabSz="457200" eaLnBrk="0">
              <a:defRPr sz="2500" b="1">
                <a:solidFill>
                  <a:srgbClr val="FFFFFF"/>
                </a:solidFill>
                <a:latin typeface="Lato" charset="0"/>
                <a:ea typeface="MS PGothic" panose="020B0600070205080204" pitchFamily="34" charset="-128"/>
                <a:sym typeface="Lato" charset="0"/>
              </a:defRPr>
            </a:lvl5pPr>
            <a:lvl6pPr marL="25146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dirty="0">
                <a:latin typeface="Arial" panose="020B0604020202020204" pitchFamily="34" charset="0"/>
                <a:ea typeface="微软雅黑" panose="020B0503020204020204" pitchFamily="34" charset="-122"/>
                <a:sym typeface="Arial" panose="020B0604020202020204" pitchFamily="34" charset="0"/>
              </a:rPr>
              <a:t>01</a:t>
            </a:r>
            <a:endParaRPr lang="es-ES" altLang="zh-CN" sz="1895" dirty="0">
              <a:latin typeface="Arial" panose="020B0604020202020204" pitchFamily="34" charset="0"/>
              <a:ea typeface="微软雅黑" panose="020B0503020204020204" pitchFamily="34" charset="-122"/>
              <a:sym typeface="Arial" panose="020B0604020202020204" pitchFamily="34" charset="0"/>
            </a:endParaRPr>
          </a:p>
        </p:txBody>
      </p:sp>
      <p:sp>
        <p:nvSpPr>
          <p:cNvPr id="29709" name="AutoShape 13"/>
          <p:cNvSpPr/>
          <p:nvPr/>
        </p:nvSpPr>
        <p:spPr bwMode="auto">
          <a:xfrm>
            <a:off x="7626892" y="4345399"/>
            <a:ext cx="687902" cy="7947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p:spPr>
        <p:txBody>
          <a:bodyPr lIns="0" tIns="0" rIns="0" bIns="0" anchor="ctr"/>
          <a:lstStyle/>
          <a:p>
            <a:pPr algn="ctr">
              <a:lnSpc>
                <a:spcPct val="120000"/>
              </a:lnSpc>
              <a:defRPr/>
            </a:pPr>
            <a:endParaRPr lang="es-ES" sz="1895">
              <a:latin typeface="Arial" panose="020B0604020202020204" pitchFamily="34" charset="0"/>
              <a:ea typeface="微软雅黑" panose="020B0503020204020204" pitchFamily="34" charset="-122"/>
              <a:cs typeface="Helvetica Light" charset="0"/>
              <a:sym typeface="Arial" panose="020B0604020202020204" pitchFamily="34" charset="0"/>
            </a:endParaRPr>
          </a:p>
        </p:txBody>
      </p:sp>
      <p:sp>
        <p:nvSpPr>
          <p:cNvPr id="29710" name="AutoShape 14"/>
          <p:cNvSpPr/>
          <p:nvPr/>
        </p:nvSpPr>
        <p:spPr bwMode="auto">
          <a:xfrm>
            <a:off x="7710435" y="4567510"/>
            <a:ext cx="520818" cy="350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lvl1pPr defTabSz="457200" eaLnBrk="0">
              <a:defRPr sz="2500" b="1">
                <a:solidFill>
                  <a:srgbClr val="FFFFFF"/>
                </a:solidFill>
                <a:latin typeface="Lato" charset="0"/>
                <a:ea typeface="MS PGothic" panose="020B0600070205080204" pitchFamily="34" charset="-128"/>
                <a:sym typeface="Lato" charset="0"/>
              </a:defRPr>
            </a:lvl1pPr>
            <a:lvl2pPr marL="742950" indent="-285750" defTabSz="457200" eaLnBrk="0">
              <a:defRPr sz="2500" b="1">
                <a:solidFill>
                  <a:srgbClr val="FFFFFF"/>
                </a:solidFill>
                <a:latin typeface="Lato" charset="0"/>
                <a:ea typeface="MS PGothic" panose="020B0600070205080204" pitchFamily="34" charset="-128"/>
                <a:sym typeface="Lato" charset="0"/>
              </a:defRPr>
            </a:lvl2pPr>
            <a:lvl3pPr marL="1143000" indent="-228600" defTabSz="457200" eaLnBrk="0">
              <a:defRPr sz="2500" b="1">
                <a:solidFill>
                  <a:srgbClr val="FFFFFF"/>
                </a:solidFill>
                <a:latin typeface="Lato" charset="0"/>
                <a:ea typeface="MS PGothic" panose="020B0600070205080204" pitchFamily="34" charset="-128"/>
                <a:sym typeface="Lato" charset="0"/>
              </a:defRPr>
            </a:lvl3pPr>
            <a:lvl4pPr marL="1600200" indent="-228600" defTabSz="457200" eaLnBrk="0">
              <a:defRPr sz="2500" b="1">
                <a:solidFill>
                  <a:srgbClr val="FFFFFF"/>
                </a:solidFill>
                <a:latin typeface="Lato" charset="0"/>
                <a:ea typeface="MS PGothic" panose="020B0600070205080204" pitchFamily="34" charset="-128"/>
                <a:sym typeface="Lato" charset="0"/>
              </a:defRPr>
            </a:lvl4pPr>
            <a:lvl5pPr marL="2057400" indent="-228600" defTabSz="457200" eaLnBrk="0">
              <a:defRPr sz="2500" b="1">
                <a:solidFill>
                  <a:srgbClr val="FFFFFF"/>
                </a:solidFill>
                <a:latin typeface="Lato" charset="0"/>
                <a:ea typeface="MS PGothic" panose="020B0600070205080204" pitchFamily="34" charset="-128"/>
                <a:sym typeface="Lato" charset="0"/>
              </a:defRPr>
            </a:lvl5pPr>
            <a:lvl6pPr marL="25146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dirty="0">
                <a:latin typeface="Arial" panose="020B0604020202020204" pitchFamily="34" charset="0"/>
                <a:ea typeface="微软雅黑" panose="020B0503020204020204" pitchFamily="34" charset="-122"/>
                <a:sym typeface="Arial" panose="020B0604020202020204" pitchFamily="34" charset="0"/>
              </a:rPr>
              <a:t>04</a:t>
            </a:r>
            <a:endParaRPr lang="es-ES" altLang="zh-CN" sz="1895" dirty="0">
              <a:latin typeface="Arial" panose="020B0604020202020204" pitchFamily="34" charset="0"/>
              <a:ea typeface="微软雅黑" panose="020B0503020204020204" pitchFamily="34" charset="-122"/>
              <a:sym typeface="Arial" panose="020B0604020202020204" pitchFamily="34" charset="0"/>
            </a:endParaRPr>
          </a:p>
        </p:txBody>
      </p:sp>
      <p:sp>
        <p:nvSpPr>
          <p:cNvPr id="29711" name="AutoShape 15"/>
          <p:cNvSpPr/>
          <p:nvPr/>
        </p:nvSpPr>
        <p:spPr bwMode="auto">
          <a:xfrm>
            <a:off x="3819995" y="4345399"/>
            <a:ext cx="687902" cy="7947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a:latin typeface="Arial" panose="020B0604020202020204" pitchFamily="34" charset="0"/>
                <a:ea typeface="微软雅黑" panose="020B0503020204020204" pitchFamily="34" charset="-122"/>
                <a:sym typeface="Arial" panose="020B0604020202020204" pitchFamily="34" charset="0"/>
              </a:rPr>
              <a:t> </a:t>
            </a:r>
            <a:endParaRPr lang="es-ES" altLang="zh-CN" sz="1895">
              <a:latin typeface="Arial" panose="020B0604020202020204" pitchFamily="34" charset="0"/>
              <a:ea typeface="微软雅黑" panose="020B0503020204020204" pitchFamily="34" charset="-122"/>
              <a:sym typeface="Arial" panose="020B0604020202020204" pitchFamily="34" charset="0"/>
            </a:endParaRPr>
          </a:p>
        </p:txBody>
      </p:sp>
      <p:sp>
        <p:nvSpPr>
          <p:cNvPr id="29712" name="AutoShape 16"/>
          <p:cNvSpPr/>
          <p:nvPr/>
        </p:nvSpPr>
        <p:spPr bwMode="auto">
          <a:xfrm>
            <a:off x="4003345" y="4567509"/>
            <a:ext cx="321204" cy="350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spAutoFit/>
          </a:bodyPr>
          <a:lstStyle>
            <a:lvl1pPr defTabSz="457200" eaLnBrk="0">
              <a:defRPr sz="2500" b="1">
                <a:solidFill>
                  <a:srgbClr val="FFFFFF"/>
                </a:solidFill>
                <a:latin typeface="Lato" charset="0"/>
                <a:ea typeface="MS PGothic" panose="020B0600070205080204" pitchFamily="34" charset="-128"/>
                <a:sym typeface="Lato" charset="0"/>
              </a:defRPr>
            </a:lvl1pPr>
            <a:lvl2pPr marL="742950" indent="-285750" defTabSz="457200" eaLnBrk="0">
              <a:defRPr sz="2500" b="1">
                <a:solidFill>
                  <a:srgbClr val="FFFFFF"/>
                </a:solidFill>
                <a:latin typeface="Lato" charset="0"/>
                <a:ea typeface="MS PGothic" panose="020B0600070205080204" pitchFamily="34" charset="-128"/>
                <a:sym typeface="Lato" charset="0"/>
              </a:defRPr>
            </a:lvl2pPr>
            <a:lvl3pPr marL="1143000" indent="-228600" defTabSz="457200" eaLnBrk="0">
              <a:defRPr sz="2500" b="1">
                <a:solidFill>
                  <a:srgbClr val="FFFFFF"/>
                </a:solidFill>
                <a:latin typeface="Lato" charset="0"/>
                <a:ea typeface="MS PGothic" panose="020B0600070205080204" pitchFamily="34" charset="-128"/>
                <a:sym typeface="Lato" charset="0"/>
              </a:defRPr>
            </a:lvl3pPr>
            <a:lvl4pPr marL="1600200" indent="-228600" defTabSz="457200" eaLnBrk="0">
              <a:defRPr sz="2500" b="1">
                <a:solidFill>
                  <a:srgbClr val="FFFFFF"/>
                </a:solidFill>
                <a:latin typeface="Lato" charset="0"/>
                <a:ea typeface="MS PGothic" panose="020B0600070205080204" pitchFamily="34" charset="-128"/>
                <a:sym typeface="Lato" charset="0"/>
              </a:defRPr>
            </a:lvl4pPr>
            <a:lvl5pPr marL="2057400" indent="-228600" defTabSz="457200" eaLnBrk="0">
              <a:defRPr sz="2500" b="1">
                <a:solidFill>
                  <a:srgbClr val="FFFFFF"/>
                </a:solidFill>
                <a:latin typeface="Lato" charset="0"/>
                <a:ea typeface="MS PGothic" panose="020B0600070205080204" pitchFamily="34" charset="-128"/>
                <a:sym typeface="Lato" charset="0"/>
              </a:defRPr>
            </a:lvl5pPr>
            <a:lvl6pPr marL="25146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457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895" b="0" dirty="0">
                <a:latin typeface="Arial" panose="020B0604020202020204" pitchFamily="34" charset="0"/>
                <a:ea typeface="微软雅黑" panose="020B0503020204020204" pitchFamily="34" charset="-122"/>
                <a:sym typeface="Arial" panose="020B0604020202020204" pitchFamily="34" charset="0"/>
              </a:rPr>
              <a:t>03</a:t>
            </a:r>
            <a:endParaRPr lang="es-ES" altLang="zh-CN" sz="1895" dirty="0">
              <a:latin typeface="Arial" panose="020B0604020202020204" pitchFamily="34" charset="0"/>
              <a:ea typeface="微软雅黑" panose="020B0503020204020204" pitchFamily="34" charset="-122"/>
              <a:sym typeface="Arial" panose="020B0604020202020204" pitchFamily="34" charset="0"/>
            </a:endParaRPr>
          </a:p>
        </p:txBody>
      </p:sp>
      <p:sp>
        <p:nvSpPr>
          <p:cNvPr id="29713" name="AutoShape 17"/>
          <p:cNvSpPr/>
          <p:nvPr/>
        </p:nvSpPr>
        <p:spPr bwMode="auto">
          <a:xfrm>
            <a:off x="8442313" y="2482005"/>
            <a:ext cx="1566933" cy="3321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01345" eaLnBrk="0">
              <a:defRPr sz="2500" b="1">
                <a:solidFill>
                  <a:srgbClr val="FFFFFF"/>
                </a:solidFill>
                <a:latin typeface="Lato" charset="0"/>
                <a:ea typeface="MS PGothic" panose="020B0600070205080204" pitchFamily="34" charset="-128"/>
                <a:sym typeface="Lato" charset="0"/>
              </a:defRPr>
            </a:lvl1pPr>
            <a:lvl2pPr marL="742950" indent="-285750" defTabSz="601345" eaLnBrk="0">
              <a:defRPr sz="2500" b="1">
                <a:solidFill>
                  <a:srgbClr val="FFFFFF"/>
                </a:solidFill>
                <a:latin typeface="Lato" charset="0"/>
                <a:ea typeface="MS PGothic" panose="020B0600070205080204" pitchFamily="34" charset="-128"/>
                <a:sym typeface="Lato" charset="0"/>
              </a:defRPr>
            </a:lvl2pPr>
            <a:lvl3pPr marL="1143000" indent="-228600" defTabSz="601345" eaLnBrk="0">
              <a:defRPr sz="2500" b="1">
                <a:solidFill>
                  <a:srgbClr val="FFFFFF"/>
                </a:solidFill>
                <a:latin typeface="Lato" charset="0"/>
                <a:ea typeface="MS PGothic" panose="020B0600070205080204" pitchFamily="34" charset="-128"/>
                <a:sym typeface="Lato" charset="0"/>
              </a:defRPr>
            </a:lvl3pPr>
            <a:lvl4pPr marL="1600200" indent="-228600" defTabSz="601345" eaLnBrk="0">
              <a:defRPr sz="2500" b="1">
                <a:solidFill>
                  <a:srgbClr val="FFFFFF"/>
                </a:solidFill>
                <a:latin typeface="Lato" charset="0"/>
                <a:ea typeface="MS PGothic" panose="020B0600070205080204" pitchFamily="34" charset="-128"/>
                <a:sym typeface="Lato" charset="0"/>
              </a:defRPr>
            </a:lvl4pPr>
            <a:lvl5pPr marL="2057400" indent="-228600" defTabSz="601345" eaLnBrk="0">
              <a:defRPr sz="2500" b="1">
                <a:solidFill>
                  <a:srgbClr val="FFFFFF"/>
                </a:solidFill>
                <a:latin typeface="Lato" charset="0"/>
                <a:ea typeface="MS PGothic" panose="020B0600070205080204" pitchFamily="34" charset="-128"/>
                <a:sym typeface="Lato" charset="0"/>
              </a:defRPr>
            </a:lvl5pPr>
            <a:lvl6pPr marL="25146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85"/>
              </a:spcBef>
            </a:pPr>
            <a:r>
              <a:rPr lang="zh-CN" altLang="en-US" sz="18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18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4" name="AutoShape 18"/>
          <p:cNvSpPr/>
          <p:nvPr/>
        </p:nvSpPr>
        <p:spPr bwMode="auto">
          <a:xfrm>
            <a:off x="8442313" y="4442321"/>
            <a:ext cx="1566933" cy="3321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01345" eaLnBrk="0">
              <a:defRPr sz="2500" b="1">
                <a:solidFill>
                  <a:srgbClr val="FFFFFF"/>
                </a:solidFill>
                <a:latin typeface="Lato" charset="0"/>
                <a:ea typeface="MS PGothic" panose="020B0600070205080204" pitchFamily="34" charset="-128"/>
                <a:sym typeface="Lato" charset="0"/>
              </a:defRPr>
            </a:lvl1pPr>
            <a:lvl2pPr marL="742950" indent="-285750" defTabSz="601345" eaLnBrk="0">
              <a:defRPr sz="2500" b="1">
                <a:solidFill>
                  <a:srgbClr val="FFFFFF"/>
                </a:solidFill>
                <a:latin typeface="Lato" charset="0"/>
                <a:ea typeface="MS PGothic" panose="020B0600070205080204" pitchFamily="34" charset="-128"/>
                <a:sym typeface="Lato" charset="0"/>
              </a:defRPr>
            </a:lvl2pPr>
            <a:lvl3pPr marL="1143000" indent="-228600" defTabSz="601345" eaLnBrk="0">
              <a:defRPr sz="2500" b="1">
                <a:solidFill>
                  <a:srgbClr val="FFFFFF"/>
                </a:solidFill>
                <a:latin typeface="Lato" charset="0"/>
                <a:ea typeface="MS PGothic" panose="020B0600070205080204" pitchFamily="34" charset="-128"/>
                <a:sym typeface="Lato" charset="0"/>
              </a:defRPr>
            </a:lvl3pPr>
            <a:lvl4pPr marL="1600200" indent="-228600" defTabSz="601345" eaLnBrk="0">
              <a:defRPr sz="2500" b="1">
                <a:solidFill>
                  <a:srgbClr val="FFFFFF"/>
                </a:solidFill>
                <a:latin typeface="Lato" charset="0"/>
                <a:ea typeface="MS PGothic" panose="020B0600070205080204" pitchFamily="34" charset="-128"/>
                <a:sym typeface="Lato" charset="0"/>
              </a:defRPr>
            </a:lvl4pPr>
            <a:lvl5pPr marL="2057400" indent="-228600" defTabSz="601345" eaLnBrk="0">
              <a:defRPr sz="2500" b="1">
                <a:solidFill>
                  <a:srgbClr val="FFFFFF"/>
                </a:solidFill>
                <a:latin typeface="Lato" charset="0"/>
                <a:ea typeface="MS PGothic" panose="020B0600070205080204" pitchFamily="34" charset="-128"/>
                <a:sym typeface="Lato" charset="0"/>
              </a:defRPr>
            </a:lvl5pPr>
            <a:lvl6pPr marL="25146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85"/>
              </a:spcBef>
            </a:pPr>
            <a:r>
              <a:rPr lang="zh-CN" altLang="en-US" sz="18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我们的建议</a:t>
            </a:r>
            <a:endParaRPr lang="zh-CN" altLang="en-US" sz="18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5" name="AutoShape 19"/>
          <p:cNvSpPr/>
          <p:nvPr/>
        </p:nvSpPr>
        <p:spPr bwMode="auto">
          <a:xfrm>
            <a:off x="2144354" y="2464420"/>
            <a:ext cx="1543300" cy="5899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01345" eaLnBrk="0">
              <a:defRPr sz="2500" b="1">
                <a:solidFill>
                  <a:srgbClr val="FFFFFF"/>
                </a:solidFill>
                <a:latin typeface="Lato" charset="0"/>
                <a:ea typeface="MS PGothic" panose="020B0600070205080204" pitchFamily="34" charset="-128"/>
                <a:sym typeface="Lato" charset="0"/>
              </a:defRPr>
            </a:lvl1pPr>
            <a:lvl2pPr marL="742950" indent="-285750" defTabSz="601345" eaLnBrk="0">
              <a:defRPr sz="2500" b="1">
                <a:solidFill>
                  <a:srgbClr val="FFFFFF"/>
                </a:solidFill>
                <a:latin typeface="Lato" charset="0"/>
                <a:ea typeface="MS PGothic" panose="020B0600070205080204" pitchFamily="34" charset="-128"/>
                <a:sym typeface="Lato" charset="0"/>
              </a:defRPr>
            </a:lvl2pPr>
            <a:lvl3pPr marL="1143000" indent="-228600" defTabSz="601345" eaLnBrk="0">
              <a:defRPr sz="2500" b="1">
                <a:solidFill>
                  <a:srgbClr val="FFFFFF"/>
                </a:solidFill>
                <a:latin typeface="Lato" charset="0"/>
                <a:ea typeface="MS PGothic" panose="020B0600070205080204" pitchFamily="34" charset="-128"/>
                <a:sym typeface="Lato" charset="0"/>
              </a:defRPr>
            </a:lvl3pPr>
            <a:lvl4pPr marL="1600200" indent="-228600" defTabSz="601345" eaLnBrk="0">
              <a:defRPr sz="2500" b="1">
                <a:solidFill>
                  <a:srgbClr val="FFFFFF"/>
                </a:solidFill>
                <a:latin typeface="Lato" charset="0"/>
                <a:ea typeface="MS PGothic" panose="020B0600070205080204" pitchFamily="34" charset="-128"/>
                <a:sym typeface="Lato" charset="0"/>
              </a:defRPr>
            </a:lvl4pPr>
            <a:lvl5pPr marL="2057400" indent="-228600" defTabSz="601345" eaLnBrk="0">
              <a:defRPr sz="2500" b="1">
                <a:solidFill>
                  <a:srgbClr val="FFFFFF"/>
                </a:solidFill>
                <a:latin typeface="Lato" charset="0"/>
                <a:ea typeface="MS PGothic" panose="020B0600070205080204" pitchFamily="34" charset="-128"/>
                <a:sym typeface="Lato" charset="0"/>
              </a:defRPr>
            </a:lvl5pPr>
            <a:lvl6pPr marL="25146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lnSpc>
                <a:spcPct val="120000"/>
              </a:lnSpc>
              <a:spcBef>
                <a:spcPts val="685"/>
              </a:spcBef>
            </a:pPr>
            <a:r>
              <a:rPr lang="zh-CN" altLang="en-US" sz="16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遇到的问题和解决方法</a:t>
            </a:r>
            <a:endParaRPr lang="zh-CN" altLang="en-US" sz="16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16" name="AutoShape 20"/>
          <p:cNvSpPr/>
          <p:nvPr/>
        </p:nvSpPr>
        <p:spPr bwMode="auto">
          <a:xfrm>
            <a:off x="2144354" y="4502252"/>
            <a:ext cx="1543300" cy="3321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01345" eaLnBrk="0">
              <a:defRPr sz="2500" b="1">
                <a:solidFill>
                  <a:srgbClr val="FFFFFF"/>
                </a:solidFill>
                <a:latin typeface="Lato" charset="0"/>
                <a:ea typeface="MS PGothic" panose="020B0600070205080204" pitchFamily="34" charset="-128"/>
                <a:sym typeface="Lato" charset="0"/>
              </a:defRPr>
            </a:lvl1pPr>
            <a:lvl2pPr marL="742950" indent="-285750" defTabSz="601345" eaLnBrk="0">
              <a:defRPr sz="2500" b="1">
                <a:solidFill>
                  <a:srgbClr val="FFFFFF"/>
                </a:solidFill>
                <a:latin typeface="Lato" charset="0"/>
                <a:ea typeface="MS PGothic" panose="020B0600070205080204" pitchFamily="34" charset="-128"/>
                <a:sym typeface="Lato" charset="0"/>
              </a:defRPr>
            </a:lvl2pPr>
            <a:lvl3pPr marL="1143000" indent="-228600" defTabSz="601345" eaLnBrk="0">
              <a:defRPr sz="2500" b="1">
                <a:solidFill>
                  <a:srgbClr val="FFFFFF"/>
                </a:solidFill>
                <a:latin typeface="Lato" charset="0"/>
                <a:ea typeface="MS PGothic" panose="020B0600070205080204" pitchFamily="34" charset="-128"/>
                <a:sym typeface="Lato" charset="0"/>
              </a:defRPr>
            </a:lvl3pPr>
            <a:lvl4pPr marL="1600200" indent="-228600" defTabSz="601345" eaLnBrk="0">
              <a:defRPr sz="2500" b="1">
                <a:solidFill>
                  <a:srgbClr val="FFFFFF"/>
                </a:solidFill>
                <a:latin typeface="Lato" charset="0"/>
                <a:ea typeface="MS PGothic" panose="020B0600070205080204" pitchFamily="34" charset="-128"/>
                <a:sym typeface="Lato" charset="0"/>
              </a:defRPr>
            </a:lvl4pPr>
            <a:lvl5pPr marL="2057400" indent="-228600" defTabSz="601345" eaLnBrk="0">
              <a:defRPr sz="2500" b="1">
                <a:solidFill>
                  <a:srgbClr val="FFFFFF"/>
                </a:solidFill>
                <a:latin typeface="Lato" charset="0"/>
                <a:ea typeface="MS PGothic" panose="020B0600070205080204" pitchFamily="34" charset="-128"/>
                <a:sym typeface="Lato" charset="0"/>
              </a:defRPr>
            </a:lvl5pPr>
            <a:lvl6pPr marL="25146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345"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lnSpc>
                <a:spcPct val="120000"/>
              </a:lnSpc>
              <a:spcBef>
                <a:spcPts val="685"/>
              </a:spcBef>
            </a:pPr>
            <a:r>
              <a:rPr lang="zh-CN" altLang="es-E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未完成的功能</a:t>
            </a:r>
            <a:endParaRPr lang="zh-CN" altLang="es-E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717" name="Group 21"/>
          <p:cNvGrpSpPr/>
          <p:nvPr/>
        </p:nvGrpSpPr>
        <p:grpSpPr bwMode="auto">
          <a:xfrm>
            <a:off x="5479094" y="3153978"/>
            <a:ext cx="1170400" cy="1167642"/>
            <a:chOff x="0" y="0"/>
            <a:chExt cx="2694538" cy="2689032"/>
          </a:xfrm>
        </p:grpSpPr>
        <p:sp>
          <p:nvSpPr>
            <p:cNvPr id="29718" name="AutoShape 22"/>
            <p:cNvSpPr/>
            <p:nvPr/>
          </p:nvSpPr>
          <p:spPr bwMode="auto">
            <a:xfrm>
              <a:off x="0" y="0"/>
              <a:ext cx="2689777" cy="2689032"/>
            </a:xfrm>
            <a:custGeom>
              <a:avLst/>
              <a:gdLst>
                <a:gd name="T0" fmla="*/ 1344820 w 19679"/>
                <a:gd name="T1" fmla="*/ 1475763 h 19679"/>
                <a:gd name="T2" fmla="*/ 1344820 w 19679"/>
                <a:gd name="T3" fmla="*/ 1475763 h 19679"/>
                <a:gd name="T4" fmla="*/ 1344820 w 19679"/>
                <a:gd name="T5" fmla="*/ 1475763 h 19679"/>
                <a:gd name="T6" fmla="*/ 1344820 w 19679"/>
                <a:gd name="T7" fmla="*/ 14757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1515">
                <a:latin typeface="Arial" panose="020B0604020202020204" pitchFamily="34" charset="0"/>
                <a:ea typeface="微软雅黑" panose="020B0503020204020204" pitchFamily="34" charset="-122"/>
                <a:sym typeface="Arial" panose="020B0604020202020204" pitchFamily="34" charset="0"/>
              </a:endParaRPr>
            </a:p>
          </p:txBody>
        </p:sp>
        <p:sp>
          <p:nvSpPr>
            <p:cNvPr id="29719" name="AutoShape 23"/>
            <p:cNvSpPr/>
            <p:nvPr/>
          </p:nvSpPr>
          <p:spPr bwMode="auto">
            <a:xfrm>
              <a:off x="238033" y="231758"/>
              <a:ext cx="2456505" cy="2320758"/>
            </a:xfrm>
            <a:custGeom>
              <a:avLst/>
              <a:gdLst>
                <a:gd name="T0" fmla="*/ 1228253 w 21506"/>
                <a:gd name="T1" fmla="*/ 1160379 h 21600"/>
                <a:gd name="T2" fmla="*/ 1228253 w 21506"/>
                <a:gd name="T3" fmla="*/ 1160379 h 21600"/>
                <a:gd name="T4" fmla="*/ 1228253 w 21506"/>
                <a:gd name="T5" fmla="*/ 1160379 h 21600"/>
                <a:gd name="T6" fmla="*/ 1228253 w 21506"/>
                <a:gd name="T7" fmla="*/ 11603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06" h="21600">
                  <a:moveTo>
                    <a:pt x="15358" y="0"/>
                  </a:moveTo>
                  <a:lnTo>
                    <a:pt x="15183" y="107"/>
                  </a:lnTo>
                  <a:lnTo>
                    <a:pt x="14457" y="1"/>
                  </a:lnTo>
                  <a:lnTo>
                    <a:pt x="13420" y="32"/>
                  </a:lnTo>
                  <a:lnTo>
                    <a:pt x="13421" y="345"/>
                  </a:lnTo>
                  <a:lnTo>
                    <a:pt x="12914" y="387"/>
                  </a:lnTo>
                  <a:lnTo>
                    <a:pt x="12059" y="302"/>
                  </a:lnTo>
                  <a:lnTo>
                    <a:pt x="11793" y="519"/>
                  </a:lnTo>
                  <a:cubicBezTo>
                    <a:pt x="11707" y="564"/>
                    <a:pt x="11616" y="598"/>
                    <a:pt x="11522" y="621"/>
                  </a:cubicBezTo>
                  <a:cubicBezTo>
                    <a:pt x="11378" y="657"/>
                    <a:pt x="11230" y="667"/>
                    <a:pt x="11083" y="650"/>
                  </a:cubicBezTo>
                  <a:lnTo>
                    <a:pt x="10773" y="700"/>
                  </a:lnTo>
                  <a:cubicBezTo>
                    <a:pt x="10738" y="761"/>
                    <a:pt x="10737" y="838"/>
                    <a:pt x="10772" y="900"/>
                  </a:cubicBezTo>
                  <a:cubicBezTo>
                    <a:pt x="10799" y="948"/>
                    <a:pt x="10843" y="980"/>
                    <a:pt x="10894" y="990"/>
                  </a:cubicBezTo>
                  <a:lnTo>
                    <a:pt x="11151" y="905"/>
                  </a:lnTo>
                  <a:lnTo>
                    <a:pt x="11678" y="944"/>
                  </a:lnTo>
                  <a:lnTo>
                    <a:pt x="11968" y="1062"/>
                  </a:lnTo>
                  <a:lnTo>
                    <a:pt x="11809" y="1450"/>
                  </a:lnTo>
                  <a:lnTo>
                    <a:pt x="11642" y="1571"/>
                  </a:lnTo>
                  <a:lnTo>
                    <a:pt x="12127" y="1645"/>
                  </a:lnTo>
                  <a:lnTo>
                    <a:pt x="11988" y="2022"/>
                  </a:lnTo>
                  <a:lnTo>
                    <a:pt x="11506" y="2182"/>
                  </a:lnTo>
                  <a:lnTo>
                    <a:pt x="11695" y="3059"/>
                  </a:lnTo>
                  <a:lnTo>
                    <a:pt x="12105" y="3098"/>
                  </a:lnTo>
                  <a:cubicBezTo>
                    <a:pt x="12162" y="2946"/>
                    <a:pt x="12246" y="2807"/>
                    <a:pt x="12352" y="2689"/>
                  </a:cubicBezTo>
                  <a:cubicBezTo>
                    <a:pt x="12475" y="2554"/>
                    <a:pt x="12623" y="2449"/>
                    <a:pt x="12788" y="2383"/>
                  </a:cubicBezTo>
                  <a:lnTo>
                    <a:pt x="12978" y="2047"/>
                  </a:lnTo>
                  <a:lnTo>
                    <a:pt x="13185" y="2047"/>
                  </a:lnTo>
                  <a:lnTo>
                    <a:pt x="13372" y="2110"/>
                  </a:lnTo>
                  <a:lnTo>
                    <a:pt x="13510" y="1785"/>
                  </a:lnTo>
                  <a:cubicBezTo>
                    <a:pt x="13629" y="1811"/>
                    <a:pt x="13748" y="1830"/>
                    <a:pt x="13869" y="1840"/>
                  </a:cubicBezTo>
                  <a:cubicBezTo>
                    <a:pt x="14010" y="1853"/>
                    <a:pt x="14152" y="1854"/>
                    <a:pt x="14293" y="1844"/>
                  </a:cubicBezTo>
                  <a:lnTo>
                    <a:pt x="14439" y="1530"/>
                  </a:lnTo>
                  <a:lnTo>
                    <a:pt x="14688" y="1459"/>
                  </a:lnTo>
                  <a:cubicBezTo>
                    <a:pt x="14751" y="1390"/>
                    <a:pt x="14817" y="1323"/>
                    <a:pt x="14885" y="1260"/>
                  </a:cubicBezTo>
                  <a:cubicBezTo>
                    <a:pt x="14959" y="1191"/>
                    <a:pt x="15037" y="1127"/>
                    <a:pt x="15117" y="1066"/>
                  </a:cubicBezTo>
                  <a:lnTo>
                    <a:pt x="15126" y="690"/>
                  </a:lnTo>
                  <a:lnTo>
                    <a:pt x="15329" y="346"/>
                  </a:lnTo>
                  <a:lnTo>
                    <a:pt x="15575" y="336"/>
                  </a:lnTo>
                  <a:lnTo>
                    <a:pt x="15625" y="156"/>
                  </a:lnTo>
                  <a:lnTo>
                    <a:pt x="15358" y="0"/>
                  </a:lnTo>
                  <a:close/>
                  <a:moveTo>
                    <a:pt x="11114" y="73"/>
                  </a:moveTo>
                  <a:lnTo>
                    <a:pt x="10739" y="206"/>
                  </a:lnTo>
                  <a:lnTo>
                    <a:pt x="10084" y="302"/>
                  </a:lnTo>
                  <a:lnTo>
                    <a:pt x="9835" y="143"/>
                  </a:lnTo>
                  <a:lnTo>
                    <a:pt x="9241" y="102"/>
                  </a:lnTo>
                  <a:lnTo>
                    <a:pt x="9093" y="316"/>
                  </a:lnTo>
                  <a:lnTo>
                    <a:pt x="8825" y="329"/>
                  </a:lnTo>
                  <a:lnTo>
                    <a:pt x="8795" y="634"/>
                  </a:lnTo>
                  <a:lnTo>
                    <a:pt x="9296" y="673"/>
                  </a:lnTo>
                  <a:lnTo>
                    <a:pt x="9520" y="600"/>
                  </a:lnTo>
                  <a:lnTo>
                    <a:pt x="9550" y="914"/>
                  </a:lnTo>
                  <a:lnTo>
                    <a:pt x="9839" y="1006"/>
                  </a:lnTo>
                  <a:lnTo>
                    <a:pt x="9989" y="671"/>
                  </a:lnTo>
                  <a:lnTo>
                    <a:pt x="10409" y="428"/>
                  </a:lnTo>
                  <a:lnTo>
                    <a:pt x="10749" y="408"/>
                  </a:lnTo>
                  <a:lnTo>
                    <a:pt x="11236" y="338"/>
                  </a:lnTo>
                  <a:lnTo>
                    <a:pt x="11598" y="230"/>
                  </a:lnTo>
                  <a:lnTo>
                    <a:pt x="11114" y="73"/>
                  </a:lnTo>
                  <a:close/>
                  <a:moveTo>
                    <a:pt x="8399" y="529"/>
                  </a:moveTo>
                  <a:lnTo>
                    <a:pt x="8051" y="558"/>
                  </a:lnTo>
                  <a:lnTo>
                    <a:pt x="7628" y="557"/>
                  </a:lnTo>
                  <a:lnTo>
                    <a:pt x="7493" y="821"/>
                  </a:lnTo>
                  <a:lnTo>
                    <a:pt x="7714" y="913"/>
                  </a:lnTo>
                  <a:lnTo>
                    <a:pt x="8098" y="707"/>
                  </a:lnTo>
                  <a:lnTo>
                    <a:pt x="8504" y="634"/>
                  </a:lnTo>
                  <a:lnTo>
                    <a:pt x="8399" y="529"/>
                  </a:lnTo>
                  <a:close/>
                  <a:moveTo>
                    <a:pt x="8332" y="917"/>
                  </a:moveTo>
                  <a:lnTo>
                    <a:pt x="7952" y="958"/>
                  </a:lnTo>
                  <a:lnTo>
                    <a:pt x="8112" y="1199"/>
                  </a:lnTo>
                  <a:lnTo>
                    <a:pt x="8272" y="1179"/>
                  </a:lnTo>
                  <a:lnTo>
                    <a:pt x="8332" y="917"/>
                  </a:lnTo>
                  <a:close/>
                  <a:moveTo>
                    <a:pt x="7232" y="1018"/>
                  </a:moveTo>
                  <a:lnTo>
                    <a:pt x="7005" y="1199"/>
                  </a:lnTo>
                  <a:lnTo>
                    <a:pt x="6350" y="1360"/>
                  </a:lnTo>
                  <a:lnTo>
                    <a:pt x="5911" y="1062"/>
                  </a:lnTo>
                  <a:lnTo>
                    <a:pt x="5433" y="1120"/>
                  </a:lnTo>
                  <a:lnTo>
                    <a:pt x="5006" y="1325"/>
                  </a:lnTo>
                  <a:lnTo>
                    <a:pt x="5337" y="1488"/>
                  </a:lnTo>
                  <a:lnTo>
                    <a:pt x="5768" y="1425"/>
                  </a:lnTo>
                  <a:lnTo>
                    <a:pt x="5846" y="1778"/>
                  </a:lnTo>
                  <a:cubicBezTo>
                    <a:pt x="5889" y="1839"/>
                    <a:pt x="5955" y="1876"/>
                    <a:pt x="6026" y="1879"/>
                  </a:cubicBezTo>
                  <a:cubicBezTo>
                    <a:pt x="6195" y="1888"/>
                    <a:pt x="6328" y="1727"/>
                    <a:pt x="6298" y="1550"/>
                  </a:cubicBezTo>
                  <a:lnTo>
                    <a:pt x="6573" y="1540"/>
                  </a:lnTo>
                  <a:lnTo>
                    <a:pt x="6802" y="1725"/>
                  </a:lnTo>
                  <a:lnTo>
                    <a:pt x="7121" y="1521"/>
                  </a:lnTo>
                  <a:lnTo>
                    <a:pt x="7232" y="1018"/>
                  </a:lnTo>
                  <a:close/>
                  <a:moveTo>
                    <a:pt x="9455" y="1106"/>
                  </a:moveTo>
                  <a:lnTo>
                    <a:pt x="9235" y="1380"/>
                  </a:lnTo>
                  <a:lnTo>
                    <a:pt x="9068" y="1460"/>
                  </a:lnTo>
                  <a:lnTo>
                    <a:pt x="8705" y="1190"/>
                  </a:lnTo>
                  <a:lnTo>
                    <a:pt x="8414" y="1291"/>
                  </a:lnTo>
                  <a:lnTo>
                    <a:pt x="8426" y="1739"/>
                  </a:lnTo>
                  <a:lnTo>
                    <a:pt x="8605" y="1860"/>
                  </a:lnTo>
                  <a:lnTo>
                    <a:pt x="8447" y="2175"/>
                  </a:lnTo>
                  <a:lnTo>
                    <a:pt x="8813" y="2299"/>
                  </a:lnTo>
                  <a:lnTo>
                    <a:pt x="8814" y="1698"/>
                  </a:lnTo>
                  <a:lnTo>
                    <a:pt x="9150" y="1603"/>
                  </a:lnTo>
                  <a:lnTo>
                    <a:pt x="9416" y="1854"/>
                  </a:lnTo>
                  <a:lnTo>
                    <a:pt x="9708" y="2306"/>
                  </a:lnTo>
                  <a:lnTo>
                    <a:pt x="10285" y="2225"/>
                  </a:lnTo>
                  <a:lnTo>
                    <a:pt x="10492" y="2288"/>
                  </a:lnTo>
                  <a:lnTo>
                    <a:pt x="10334" y="1805"/>
                  </a:lnTo>
                  <a:lnTo>
                    <a:pt x="9861" y="1664"/>
                  </a:lnTo>
                  <a:lnTo>
                    <a:pt x="9732" y="1190"/>
                  </a:lnTo>
                  <a:lnTo>
                    <a:pt x="9455" y="1106"/>
                  </a:lnTo>
                  <a:close/>
                  <a:moveTo>
                    <a:pt x="7756" y="1294"/>
                  </a:moveTo>
                  <a:lnTo>
                    <a:pt x="7657" y="1867"/>
                  </a:lnTo>
                  <a:lnTo>
                    <a:pt x="7333" y="2120"/>
                  </a:lnTo>
                  <a:lnTo>
                    <a:pt x="6862" y="2313"/>
                  </a:lnTo>
                  <a:lnTo>
                    <a:pt x="6397" y="2166"/>
                  </a:lnTo>
                  <a:lnTo>
                    <a:pt x="6160" y="1966"/>
                  </a:lnTo>
                  <a:lnTo>
                    <a:pt x="5992" y="2553"/>
                  </a:lnTo>
                  <a:lnTo>
                    <a:pt x="5686" y="2311"/>
                  </a:lnTo>
                  <a:lnTo>
                    <a:pt x="5636" y="1965"/>
                  </a:lnTo>
                  <a:lnTo>
                    <a:pt x="5312" y="2033"/>
                  </a:lnTo>
                  <a:lnTo>
                    <a:pt x="4729" y="1844"/>
                  </a:lnTo>
                  <a:lnTo>
                    <a:pt x="4226" y="1706"/>
                  </a:lnTo>
                  <a:lnTo>
                    <a:pt x="3987" y="1931"/>
                  </a:lnTo>
                  <a:lnTo>
                    <a:pt x="3650" y="2099"/>
                  </a:lnTo>
                  <a:lnTo>
                    <a:pt x="3054" y="1881"/>
                  </a:lnTo>
                  <a:lnTo>
                    <a:pt x="2117" y="1719"/>
                  </a:lnTo>
                  <a:lnTo>
                    <a:pt x="1181" y="1758"/>
                  </a:lnTo>
                  <a:lnTo>
                    <a:pt x="832" y="1973"/>
                  </a:lnTo>
                  <a:cubicBezTo>
                    <a:pt x="682" y="2152"/>
                    <a:pt x="537" y="2335"/>
                    <a:pt x="399" y="2522"/>
                  </a:cubicBezTo>
                  <a:cubicBezTo>
                    <a:pt x="260" y="2708"/>
                    <a:pt x="127" y="2898"/>
                    <a:pt x="0" y="3090"/>
                  </a:cubicBezTo>
                  <a:lnTo>
                    <a:pt x="110" y="3089"/>
                  </a:lnTo>
                  <a:lnTo>
                    <a:pt x="726" y="3365"/>
                  </a:lnTo>
                  <a:lnTo>
                    <a:pt x="1624" y="3256"/>
                  </a:lnTo>
                  <a:lnTo>
                    <a:pt x="2276" y="3097"/>
                  </a:lnTo>
                  <a:lnTo>
                    <a:pt x="2233" y="4100"/>
                  </a:lnTo>
                  <a:lnTo>
                    <a:pt x="2163" y="5066"/>
                  </a:lnTo>
                  <a:lnTo>
                    <a:pt x="1591" y="5667"/>
                  </a:lnTo>
                  <a:lnTo>
                    <a:pt x="1291" y="6154"/>
                  </a:lnTo>
                  <a:lnTo>
                    <a:pt x="1299" y="6807"/>
                  </a:lnTo>
                  <a:lnTo>
                    <a:pt x="1408" y="7158"/>
                  </a:lnTo>
                  <a:lnTo>
                    <a:pt x="1417" y="7787"/>
                  </a:lnTo>
                  <a:lnTo>
                    <a:pt x="1688" y="8623"/>
                  </a:lnTo>
                  <a:lnTo>
                    <a:pt x="1937" y="8746"/>
                  </a:lnTo>
                  <a:lnTo>
                    <a:pt x="1909" y="8466"/>
                  </a:lnTo>
                  <a:lnTo>
                    <a:pt x="1658" y="7886"/>
                  </a:lnTo>
                  <a:lnTo>
                    <a:pt x="1755" y="7618"/>
                  </a:lnTo>
                  <a:lnTo>
                    <a:pt x="2010" y="7912"/>
                  </a:lnTo>
                  <a:lnTo>
                    <a:pt x="2291" y="8570"/>
                  </a:lnTo>
                  <a:lnTo>
                    <a:pt x="2624" y="8986"/>
                  </a:lnTo>
                  <a:lnTo>
                    <a:pt x="2604" y="9523"/>
                  </a:lnTo>
                  <a:lnTo>
                    <a:pt x="2949" y="9942"/>
                  </a:lnTo>
                  <a:lnTo>
                    <a:pt x="3298" y="10092"/>
                  </a:lnTo>
                  <a:lnTo>
                    <a:pt x="3472" y="10266"/>
                  </a:lnTo>
                  <a:lnTo>
                    <a:pt x="4045" y="10245"/>
                  </a:lnTo>
                  <a:lnTo>
                    <a:pt x="4163" y="10433"/>
                  </a:lnTo>
                  <a:lnTo>
                    <a:pt x="4323" y="10555"/>
                  </a:lnTo>
                  <a:lnTo>
                    <a:pt x="4697" y="10545"/>
                  </a:lnTo>
                  <a:lnTo>
                    <a:pt x="4861" y="10684"/>
                  </a:lnTo>
                  <a:lnTo>
                    <a:pt x="4950" y="10926"/>
                  </a:lnTo>
                  <a:lnTo>
                    <a:pt x="5077" y="11170"/>
                  </a:lnTo>
                  <a:lnTo>
                    <a:pt x="5191" y="11440"/>
                  </a:lnTo>
                  <a:lnTo>
                    <a:pt x="5465" y="11573"/>
                  </a:lnTo>
                  <a:lnTo>
                    <a:pt x="5666" y="11433"/>
                  </a:lnTo>
                  <a:lnTo>
                    <a:pt x="5886" y="11402"/>
                  </a:lnTo>
                  <a:lnTo>
                    <a:pt x="6041" y="11703"/>
                  </a:lnTo>
                  <a:lnTo>
                    <a:pt x="6199" y="12089"/>
                  </a:lnTo>
                  <a:lnTo>
                    <a:pt x="6071" y="12511"/>
                  </a:lnTo>
                  <a:lnTo>
                    <a:pt x="5810" y="12763"/>
                  </a:lnTo>
                  <a:lnTo>
                    <a:pt x="5709" y="13050"/>
                  </a:lnTo>
                  <a:lnTo>
                    <a:pt x="5709" y="13383"/>
                  </a:lnTo>
                  <a:lnTo>
                    <a:pt x="5643" y="13672"/>
                  </a:lnTo>
                  <a:cubicBezTo>
                    <a:pt x="5657" y="13765"/>
                    <a:pt x="5686" y="13856"/>
                    <a:pt x="5730" y="13938"/>
                  </a:cubicBezTo>
                  <a:cubicBezTo>
                    <a:pt x="5793" y="14054"/>
                    <a:pt x="5884" y="14152"/>
                    <a:pt x="5994" y="14219"/>
                  </a:cubicBezTo>
                  <a:lnTo>
                    <a:pt x="5978" y="14557"/>
                  </a:lnTo>
                  <a:lnTo>
                    <a:pt x="6103" y="14855"/>
                  </a:lnTo>
                  <a:cubicBezTo>
                    <a:pt x="6223" y="14861"/>
                    <a:pt x="6328" y="14946"/>
                    <a:pt x="6365" y="15067"/>
                  </a:cubicBezTo>
                  <a:cubicBezTo>
                    <a:pt x="6408" y="15204"/>
                    <a:pt x="6354" y="15366"/>
                    <a:pt x="6435" y="15486"/>
                  </a:cubicBezTo>
                  <a:cubicBezTo>
                    <a:pt x="6530" y="15624"/>
                    <a:pt x="6727" y="15618"/>
                    <a:pt x="6813" y="15473"/>
                  </a:cubicBezTo>
                  <a:lnTo>
                    <a:pt x="7140" y="15643"/>
                  </a:lnTo>
                  <a:lnTo>
                    <a:pt x="7353" y="15953"/>
                  </a:lnTo>
                  <a:lnTo>
                    <a:pt x="7286" y="16240"/>
                  </a:lnTo>
                  <a:lnTo>
                    <a:pt x="7325" y="17102"/>
                  </a:lnTo>
                  <a:lnTo>
                    <a:pt x="7572" y="17364"/>
                  </a:lnTo>
                  <a:lnTo>
                    <a:pt x="7331" y="17778"/>
                  </a:lnTo>
                  <a:lnTo>
                    <a:pt x="7474" y="18168"/>
                  </a:lnTo>
                  <a:lnTo>
                    <a:pt x="7356" y="18525"/>
                  </a:lnTo>
                  <a:lnTo>
                    <a:pt x="7572" y="18819"/>
                  </a:lnTo>
                  <a:lnTo>
                    <a:pt x="7533" y="19178"/>
                  </a:lnTo>
                  <a:lnTo>
                    <a:pt x="7682" y="19389"/>
                  </a:lnTo>
                  <a:lnTo>
                    <a:pt x="7763" y="19855"/>
                  </a:lnTo>
                  <a:lnTo>
                    <a:pt x="7803" y="20281"/>
                  </a:lnTo>
                  <a:lnTo>
                    <a:pt x="7911" y="20480"/>
                  </a:lnTo>
                  <a:lnTo>
                    <a:pt x="7784" y="20965"/>
                  </a:lnTo>
                  <a:lnTo>
                    <a:pt x="8040" y="21007"/>
                  </a:lnTo>
                  <a:lnTo>
                    <a:pt x="8137" y="21405"/>
                  </a:lnTo>
                  <a:lnTo>
                    <a:pt x="8393" y="21598"/>
                  </a:lnTo>
                  <a:lnTo>
                    <a:pt x="8667" y="21600"/>
                  </a:lnTo>
                  <a:lnTo>
                    <a:pt x="8765" y="21253"/>
                  </a:lnTo>
                  <a:lnTo>
                    <a:pt x="8848" y="20896"/>
                  </a:lnTo>
                  <a:lnTo>
                    <a:pt x="8969" y="20628"/>
                  </a:lnTo>
                  <a:lnTo>
                    <a:pt x="8624" y="20449"/>
                  </a:lnTo>
                  <a:lnTo>
                    <a:pt x="8614" y="20050"/>
                  </a:lnTo>
                  <a:lnTo>
                    <a:pt x="8752" y="19915"/>
                  </a:lnTo>
                  <a:lnTo>
                    <a:pt x="8630" y="19795"/>
                  </a:lnTo>
                  <a:lnTo>
                    <a:pt x="8620" y="19596"/>
                  </a:lnTo>
                  <a:lnTo>
                    <a:pt x="8830" y="19536"/>
                  </a:lnTo>
                  <a:lnTo>
                    <a:pt x="8849" y="19115"/>
                  </a:lnTo>
                  <a:lnTo>
                    <a:pt x="9166" y="19137"/>
                  </a:lnTo>
                  <a:lnTo>
                    <a:pt x="9413" y="18989"/>
                  </a:lnTo>
                  <a:lnTo>
                    <a:pt x="9365" y="18733"/>
                  </a:lnTo>
                  <a:lnTo>
                    <a:pt x="9187" y="18512"/>
                  </a:lnTo>
                  <a:lnTo>
                    <a:pt x="9286" y="18345"/>
                  </a:lnTo>
                  <a:lnTo>
                    <a:pt x="9543" y="18461"/>
                  </a:lnTo>
                  <a:lnTo>
                    <a:pt x="9934" y="18236"/>
                  </a:lnTo>
                  <a:lnTo>
                    <a:pt x="9858" y="17793"/>
                  </a:lnTo>
                  <a:lnTo>
                    <a:pt x="9947" y="17595"/>
                  </a:lnTo>
                  <a:lnTo>
                    <a:pt x="10270" y="17506"/>
                  </a:lnTo>
                  <a:lnTo>
                    <a:pt x="10109" y="16892"/>
                  </a:lnTo>
                  <a:lnTo>
                    <a:pt x="10353" y="16634"/>
                  </a:lnTo>
                  <a:lnTo>
                    <a:pt x="10767" y="16508"/>
                  </a:lnTo>
                  <a:lnTo>
                    <a:pt x="11052" y="16529"/>
                  </a:lnTo>
                  <a:lnTo>
                    <a:pt x="11185" y="16164"/>
                  </a:lnTo>
                  <a:lnTo>
                    <a:pt x="11313" y="15654"/>
                  </a:lnTo>
                  <a:lnTo>
                    <a:pt x="11215" y="15120"/>
                  </a:lnTo>
                  <a:lnTo>
                    <a:pt x="11356" y="14743"/>
                  </a:lnTo>
                  <a:lnTo>
                    <a:pt x="11619" y="14487"/>
                  </a:lnTo>
                  <a:lnTo>
                    <a:pt x="11856" y="14172"/>
                  </a:lnTo>
                  <a:lnTo>
                    <a:pt x="11780" y="13871"/>
                  </a:lnTo>
                  <a:lnTo>
                    <a:pt x="11412" y="13626"/>
                  </a:lnTo>
                  <a:lnTo>
                    <a:pt x="11185" y="13262"/>
                  </a:lnTo>
                  <a:lnTo>
                    <a:pt x="10603" y="13262"/>
                  </a:lnTo>
                  <a:lnTo>
                    <a:pt x="10331" y="13018"/>
                  </a:lnTo>
                  <a:lnTo>
                    <a:pt x="10016" y="12850"/>
                  </a:lnTo>
                  <a:lnTo>
                    <a:pt x="9660" y="12965"/>
                  </a:lnTo>
                  <a:lnTo>
                    <a:pt x="9645" y="12508"/>
                  </a:lnTo>
                  <a:lnTo>
                    <a:pt x="9507" y="12059"/>
                  </a:lnTo>
                  <a:lnTo>
                    <a:pt x="9235" y="11866"/>
                  </a:lnTo>
                  <a:lnTo>
                    <a:pt x="8724" y="11856"/>
                  </a:lnTo>
                  <a:lnTo>
                    <a:pt x="8614" y="11553"/>
                  </a:lnTo>
                  <a:lnTo>
                    <a:pt x="8293" y="11396"/>
                  </a:lnTo>
                  <a:lnTo>
                    <a:pt x="8114" y="11112"/>
                  </a:lnTo>
                  <a:lnTo>
                    <a:pt x="7445" y="11133"/>
                  </a:lnTo>
                  <a:lnTo>
                    <a:pt x="7276" y="10955"/>
                  </a:lnTo>
                  <a:lnTo>
                    <a:pt x="6932" y="10924"/>
                  </a:lnTo>
                  <a:lnTo>
                    <a:pt x="6719" y="10965"/>
                  </a:lnTo>
                  <a:lnTo>
                    <a:pt x="6408" y="11344"/>
                  </a:lnTo>
                  <a:lnTo>
                    <a:pt x="6248" y="11579"/>
                  </a:lnTo>
                  <a:lnTo>
                    <a:pt x="6019" y="11204"/>
                  </a:lnTo>
                  <a:lnTo>
                    <a:pt x="5675" y="11225"/>
                  </a:lnTo>
                  <a:lnTo>
                    <a:pt x="5497" y="11340"/>
                  </a:lnTo>
                  <a:lnTo>
                    <a:pt x="5370" y="11205"/>
                  </a:lnTo>
                  <a:lnTo>
                    <a:pt x="5273" y="10861"/>
                  </a:lnTo>
                  <a:lnTo>
                    <a:pt x="5279" y="10555"/>
                  </a:lnTo>
                  <a:lnTo>
                    <a:pt x="5376" y="10399"/>
                  </a:lnTo>
                  <a:lnTo>
                    <a:pt x="5259" y="10192"/>
                  </a:lnTo>
                  <a:lnTo>
                    <a:pt x="5047" y="10284"/>
                  </a:lnTo>
                  <a:lnTo>
                    <a:pt x="4749" y="10316"/>
                  </a:lnTo>
                  <a:lnTo>
                    <a:pt x="4613" y="10163"/>
                  </a:lnTo>
                  <a:lnTo>
                    <a:pt x="4674" y="9879"/>
                  </a:lnTo>
                  <a:lnTo>
                    <a:pt x="4714" y="9786"/>
                  </a:lnTo>
                  <a:lnTo>
                    <a:pt x="4896" y="9694"/>
                  </a:lnTo>
                  <a:lnTo>
                    <a:pt x="4869" y="9517"/>
                  </a:lnTo>
                  <a:lnTo>
                    <a:pt x="5003" y="9395"/>
                  </a:lnTo>
                  <a:lnTo>
                    <a:pt x="4844" y="9205"/>
                  </a:lnTo>
                  <a:lnTo>
                    <a:pt x="4538" y="9269"/>
                  </a:lnTo>
                  <a:lnTo>
                    <a:pt x="4432" y="9555"/>
                  </a:lnTo>
                  <a:lnTo>
                    <a:pt x="4347" y="9830"/>
                  </a:lnTo>
                  <a:lnTo>
                    <a:pt x="3999" y="9861"/>
                  </a:lnTo>
                  <a:lnTo>
                    <a:pt x="3834" y="9595"/>
                  </a:lnTo>
                  <a:lnTo>
                    <a:pt x="3616" y="9480"/>
                  </a:lnTo>
                  <a:lnTo>
                    <a:pt x="3534" y="9065"/>
                  </a:lnTo>
                  <a:lnTo>
                    <a:pt x="3629" y="8464"/>
                  </a:lnTo>
                  <a:lnTo>
                    <a:pt x="3784" y="8081"/>
                  </a:lnTo>
                  <a:lnTo>
                    <a:pt x="4175" y="7858"/>
                  </a:lnTo>
                  <a:lnTo>
                    <a:pt x="4480" y="7742"/>
                  </a:lnTo>
                  <a:lnTo>
                    <a:pt x="4588" y="7973"/>
                  </a:lnTo>
                  <a:lnTo>
                    <a:pt x="4824" y="7920"/>
                  </a:lnTo>
                  <a:lnTo>
                    <a:pt x="4902" y="7743"/>
                  </a:lnTo>
                  <a:lnTo>
                    <a:pt x="5259" y="7743"/>
                  </a:lnTo>
                  <a:lnTo>
                    <a:pt x="5586" y="7743"/>
                  </a:lnTo>
                  <a:lnTo>
                    <a:pt x="5734" y="7984"/>
                  </a:lnTo>
                  <a:lnTo>
                    <a:pt x="5808" y="8460"/>
                  </a:lnTo>
                  <a:lnTo>
                    <a:pt x="5963" y="8658"/>
                  </a:lnTo>
                  <a:lnTo>
                    <a:pt x="6115" y="8495"/>
                  </a:lnTo>
                  <a:lnTo>
                    <a:pt x="6064" y="8016"/>
                  </a:lnTo>
                  <a:lnTo>
                    <a:pt x="5997" y="7520"/>
                  </a:lnTo>
                  <a:cubicBezTo>
                    <a:pt x="6081" y="7446"/>
                    <a:pt x="6172" y="7381"/>
                    <a:pt x="6267" y="7324"/>
                  </a:cubicBezTo>
                  <a:cubicBezTo>
                    <a:pt x="6425" y="7231"/>
                    <a:pt x="6597" y="7165"/>
                    <a:pt x="6775" y="7128"/>
                  </a:cubicBezTo>
                  <a:lnTo>
                    <a:pt x="6933" y="6868"/>
                  </a:lnTo>
                  <a:lnTo>
                    <a:pt x="6913" y="6374"/>
                  </a:lnTo>
                  <a:lnTo>
                    <a:pt x="7205" y="6301"/>
                  </a:lnTo>
                  <a:lnTo>
                    <a:pt x="7401" y="6026"/>
                  </a:lnTo>
                  <a:lnTo>
                    <a:pt x="7707" y="5995"/>
                  </a:lnTo>
                  <a:lnTo>
                    <a:pt x="8100" y="5596"/>
                  </a:lnTo>
                  <a:lnTo>
                    <a:pt x="8473" y="5301"/>
                  </a:lnTo>
                  <a:cubicBezTo>
                    <a:pt x="8587" y="5251"/>
                    <a:pt x="8719" y="5289"/>
                    <a:pt x="8794" y="5393"/>
                  </a:cubicBezTo>
                  <a:cubicBezTo>
                    <a:pt x="8854" y="5477"/>
                    <a:pt x="8864" y="5594"/>
                    <a:pt x="8936" y="5668"/>
                  </a:cubicBezTo>
                  <a:cubicBezTo>
                    <a:pt x="9045" y="5780"/>
                    <a:pt x="9224" y="5755"/>
                    <a:pt x="9301" y="5616"/>
                  </a:cubicBezTo>
                  <a:lnTo>
                    <a:pt x="9351" y="5376"/>
                  </a:lnTo>
                  <a:lnTo>
                    <a:pt x="9143" y="5250"/>
                  </a:lnTo>
                  <a:lnTo>
                    <a:pt x="8891" y="5114"/>
                  </a:lnTo>
                  <a:lnTo>
                    <a:pt x="8720" y="4567"/>
                  </a:lnTo>
                  <a:lnTo>
                    <a:pt x="8998" y="4409"/>
                  </a:lnTo>
                  <a:lnTo>
                    <a:pt x="9481" y="4472"/>
                  </a:lnTo>
                  <a:lnTo>
                    <a:pt x="9541" y="4723"/>
                  </a:lnTo>
                  <a:lnTo>
                    <a:pt x="9975" y="4450"/>
                  </a:lnTo>
                  <a:lnTo>
                    <a:pt x="9926" y="4230"/>
                  </a:lnTo>
                  <a:lnTo>
                    <a:pt x="10103" y="4146"/>
                  </a:lnTo>
                  <a:lnTo>
                    <a:pt x="10222" y="3958"/>
                  </a:lnTo>
                  <a:lnTo>
                    <a:pt x="10005" y="3854"/>
                  </a:lnTo>
                  <a:lnTo>
                    <a:pt x="9868" y="3560"/>
                  </a:lnTo>
                  <a:lnTo>
                    <a:pt x="9888" y="3152"/>
                  </a:lnTo>
                  <a:lnTo>
                    <a:pt x="9745" y="3108"/>
                  </a:lnTo>
                  <a:lnTo>
                    <a:pt x="9579" y="3381"/>
                  </a:lnTo>
                  <a:lnTo>
                    <a:pt x="9222" y="3535"/>
                  </a:lnTo>
                  <a:lnTo>
                    <a:pt x="9144" y="3305"/>
                  </a:lnTo>
                  <a:lnTo>
                    <a:pt x="9194" y="3075"/>
                  </a:lnTo>
                  <a:lnTo>
                    <a:pt x="8986" y="2949"/>
                  </a:lnTo>
                  <a:lnTo>
                    <a:pt x="8750" y="2771"/>
                  </a:lnTo>
                  <a:lnTo>
                    <a:pt x="8537" y="3003"/>
                  </a:lnTo>
                  <a:lnTo>
                    <a:pt x="8073" y="3244"/>
                  </a:lnTo>
                  <a:lnTo>
                    <a:pt x="8390" y="3570"/>
                  </a:lnTo>
                  <a:lnTo>
                    <a:pt x="8390" y="3884"/>
                  </a:lnTo>
                  <a:lnTo>
                    <a:pt x="8024" y="3894"/>
                  </a:lnTo>
                  <a:lnTo>
                    <a:pt x="7807" y="3811"/>
                  </a:lnTo>
                  <a:lnTo>
                    <a:pt x="7765" y="4223"/>
                  </a:lnTo>
                  <a:lnTo>
                    <a:pt x="7695" y="4453"/>
                  </a:lnTo>
                  <a:lnTo>
                    <a:pt x="7489" y="4538"/>
                  </a:lnTo>
                  <a:lnTo>
                    <a:pt x="7252" y="4538"/>
                  </a:lnTo>
                  <a:lnTo>
                    <a:pt x="7124" y="4275"/>
                  </a:lnTo>
                  <a:lnTo>
                    <a:pt x="7390" y="4000"/>
                  </a:lnTo>
                  <a:lnTo>
                    <a:pt x="7134" y="3928"/>
                  </a:lnTo>
                  <a:lnTo>
                    <a:pt x="7037" y="3658"/>
                  </a:lnTo>
                  <a:lnTo>
                    <a:pt x="6741" y="3741"/>
                  </a:lnTo>
                  <a:lnTo>
                    <a:pt x="6505" y="3648"/>
                  </a:lnTo>
                  <a:lnTo>
                    <a:pt x="6450" y="3257"/>
                  </a:lnTo>
                  <a:lnTo>
                    <a:pt x="6450" y="3099"/>
                  </a:lnTo>
                  <a:lnTo>
                    <a:pt x="7028" y="2730"/>
                  </a:lnTo>
                  <a:lnTo>
                    <a:pt x="7710" y="2530"/>
                  </a:lnTo>
                  <a:lnTo>
                    <a:pt x="7759" y="2331"/>
                  </a:lnTo>
                  <a:lnTo>
                    <a:pt x="7992" y="2239"/>
                  </a:lnTo>
                  <a:lnTo>
                    <a:pt x="8091" y="2060"/>
                  </a:lnTo>
                  <a:lnTo>
                    <a:pt x="7962" y="1883"/>
                  </a:lnTo>
                  <a:lnTo>
                    <a:pt x="7756" y="1294"/>
                  </a:lnTo>
                  <a:close/>
                  <a:moveTo>
                    <a:pt x="18465" y="1899"/>
                  </a:moveTo>
                  <a:lnTo>
                    <a:pt x="18204" y="2274"/>
                  </a:lnTo>
                  <a:lnTo>
                    <a:pt x="17927" y="2495"/>
                  </a:lnTo>
                  <a:lnTo>
                    <a:pt x="17689" y="2786"/>
                  </a:lnTo>
                  <a:lnTo>
                    <a:pt x="17319" y="2755"/>
                  </a:lnTo>
                  <a:cubicBezTo>
                    <a:pt x="17230" y="2896"/>
                    <a:pt x="17229" y="3079"/>
                    <a:pt x="17318" y="3220"/>
                  </a:cubicBezTo>
                  <a:cubicBezTo>
                    <a:pt x="17375" y="3310"/>
                    <a:pt x="17463" y="3373"/>
                    <a:pt x="17563" y="3393"/>
                  </a:cubicBezTo>
                  <a:lnTo>
                    <a:pt x="18009" y="3130"/>
                  </a:lnTo>
                  <a:cubicBezTo>
                    <a:pt x="18083" y="3141"/>
                    <a:pt x="18149" y="3187"/>
                    <a:pt x="18187" y="3256"/>
                  </a:cubicBezTo>
                  <a:cubicBezTo>
                    <a:pt x="18252" y="3372"/>
                    <a:pt x="18228" y="3521"/>
                    <a:pt x="18130" y="3608"/>
                  </a:cubicBezTo>
                  <a:lnTo>
                    <a:pt x="17607" y="3628"/>
                  </a:lnTo>
                  <a:cubicBezTo>
                    <a:pt x="17568" y="3678"/>
                    <a:pt x="17549" y="3743"/>
                    <a:pt x="17557" y="3807"/>
                  </a:cubicBezTo>
                  <a:cubicBezTo>
                    <a:pt x="17570" y="3918"/>
                    <a:pt x="17654" y="4006"/>
                    <a:pt x="17759" y="4019"/>
                  </a:cubicBezTo>
                  <a:cubicBezTo>
                    <a:pt x="17857" y="3975"/>
                    <a:pt x="17957" y="3931"/>
                    <a:pt x="18056" y="3888"/>
                  </a:cubicBezTo>
                  <a:cubicBezTo>
                    <a:pt x="18191" y="3829"/>
                    <a:pt x="18326" y="3770"/>
                    <a:pt x="18462" y="3712"/>
                  </a:cubicBezTo>
                  <a:lnTo>
                    <a:pt x="18528" y="3405"/>
                  </a:lnTo>
                  <a:lnTo>
                    <a:pt x="18727" y="2933"/>
                  </a:lnTo>
                  <a:lnTo>
                    <a:pt x="18895" y="2755"/>
                  </a:lnTo>
                  <a:lnTo>
                    <a:pt x="19038" y="2631"/>
                  </a:lnTo>
                  <a:cubicBezTo>
                    <a:pt x="19021" y="2609"/>
                    <a:pt x="19005" y="2586"/>
                    <a:pt x="18989" y="2564"/>
                  </a:cubicBezTo>
                  <a:cubicBezTo>
                    <a:pt x="18972" y="2542"/>
                    <a:pt x="18956" y="2520"/>
                    <a:pt x="18939" y="2497"/>
                  </a:cubicBezTo>
                  <a:lnTo>
                    <a:pt x="18630" y="2173"/>
                  </a:lnTo>
                  <a:lnTo>
                    <a:pt x="18540" y="1993"/>
                  </a:lnTo>
                  <a:cubicBezTo>
                    <a:pt x="18527" y="1978"/>
                    <a:pt x="18515" y="1962"/>
                    <a:pt x="18503" y="1946"/>
                  </a:cubicBezTo>
                  <a:cubicBezTo>
                    <a:pt x="18491" y="1930"/>
                    <a:pt x="18478" y="1915"/>
                    <a:pt x="18465" y="1899"/>
                  </a:cubicBezTo>
                  <a:close/>
                  <a:moveTo>
                    <a:pt x="14708" y="2137"/>
                  </a:moveTo>
                  <a:lnTo>
                    <a:pt x="14407" y="2191"/>
                  </a:lnTo>
                  <a:lnTo>
                    <a:pt x="14334" y="2438"/>
                  </a:lnTo>
                  <a:lnTo>
                    <a:pt x="14866" y="2756"/>
                  </a:lnTo>
                  <a:lnTo>
                    <a:pt x="15344" y="2878"/>
                  </a:lnTo>
                  <a:lnTo>
                    <a:pt x="15536" y="2544"/>
                  </a:lnTo>
                  <a:lnTo>
                    <a:pt x="15474" y="2138"/>
                  </a:lnTo>
                  <a:lnTo>
                    <a:pt x="15044" y="2186"/>
                  </a:lnTo>
                  <a:lnTo>
                    <a:pt x="14904" y="2299"/>
                  </a:lnTo>
                  <a:lnTo>
                    <a:pt x="14708" y="2137"/>
                  </a:lnTo>
                  <a:close/>
                  <a:moveTo>
                    <a:pt x="19460" y="3248"/>
                  </a:moveTo>
                  <a:lnTo>
                    <a:pt x="19288" y="3441"/>
                  </a:lnTo>
                  <a:lnTo>
                    <a:pt x="19087" y="3942"/>
                  </a:lnTo>
                  <a:lnTo>
                    <a:pt x="18592" y="4100"/>
                  </a:lnTo>
                  <a:lnTo>
                    <a:pt x="18103" y="4382"/>
                  </a:lnTo>
                  <a:lnTo>
                    <a:pt x="17557" y="4300"/>
                  </a:lnTo>
                  <a:lnTo>
                    <a:pt x="17279" y="4419"/>
                  </a:lnTo>
                  <a:lnTo>
                    <a:pt x="16810" y="4724"/>
                  </a:lnTo>
                  <a:lnTo>
                    <a:pt x="16334" y="4886"/>
                  </a:lnTo>
                  <a:lnTo>
                    <a:pt x="16478" y="5148"/>
                  </a:lnTo>
                  <a:cubicBezTo>
                    <a:pt x="16609" y="5194"/>
                    <a:pt x="16696" y="5328"/>
                    <a:pt x="16689" y="5475"/>
                  </a:cubicBezTo>
                  <a:cubicBezTo>
                    <a:pt x="16682" y="5626"/>
                    <a:pt x="16578" y="5753"/>
                    <a:pt x="16438" y="5781"/>
                  </a:cubicBezTo>
                  <a:lnTo>
                    <a:pt x="15854" y="5654"/>
                  </a:lnTo>
                  <a:lnTo>
                    <a:pt x="15452" y="5628"/>
                  </a:lnTo>
                  <a:lnTo>
                    <a:pt x="15406" y="6014"/>
                  </a:lnTo>
                  <a:lnTo>
                    <a:pt x="15782" y="6681"/>
                  </a:lnTo>
                  <a:lnTo>
                    <a:pt x="15754" y="6807"/>
                  </a:lnTo>
                  <a:lnTo>
                    <a:pt x="16279" y="6649"/>
                  </a:lnTo>
                  <a:lnTo>
                    <a:pt x="16664" y="6576"/>
                  </a:lnTo>
                  <a:lnTo>
                    <a:pt x="16703" y="6115"/>
                  </a:lnTo>
                  <a:lnTo>
                    <a:pt x="16969" y="6000"/>
                  </a:lnTo>
                  <a:lnTo>
                    <a:pt x="17049" y="5578"/>
                  </a:lnTo>
                  <a:lnTo>
                    <a:pt x="17374" y="5537"/>
                  </a:lnTo>
                  <a:lnTo>
                    <a:pt x="17670" y="5537"/>
                  </a:lnTo>
                  <a:lnTo>
                    <a:pt x="17847" y="5819"/>
                  </a:lnTo>
                  <a:lnTo>
                    <a:pt x="18181" y="5819"/>
                  </a:lnTo>
                  <a:lnTo>
                    <a:pt x="18267" y="6103"/>
                  </a:lnTo>
                  <a:lnTo>
                    <a:pt x="18569" y="6144"/>
                  </a:lnTo>
                  <a:lnTo>
                    <a:pt x="18658" y="6531"/>
                  </a:lnTo>
                  <a:lnTo>
                    <a:pt x="18386" y="6715"/>
                  </a:lnTo>
                  <a:lnTo>
                    <a:pt x="18814" y="6755"/>
                  </a:lnTo>
                  <a:lnTo>
                    <a:pt x="18920" y="6417"/>
                  </a:lnTo>
                  <a:lnTo>
                    <a:pt x="18919" y="6123"/>
                  </a:lnTo>
                  <a:lnTo>
                    <a:pt x="18608" y="5974"/>
                  </a:lnTo>
                  <a:lnTo>
                    <a:pt x="18529" y="5744"/>
                  </a:lnTo>
                  <a:lnTo>
                    <a:pt x="18735" y="5754"/>
                  </a:lnTo>
                  <a:lnTo>
                    <a:pt x="18962" y="5869"/>
                  </a:lnTo>
                  <a:lnTo>
                    <a:pt x="19155" y="6347"/>
                  </a:lnTo>
                  <a:lnTo>
                    <a:pt x="19300" y="6718"/>
                  </a:lnTo>
                  <a:lnTo>
                    <a:pt x="19497" y="6745"/>
                  </a:lnTo>
                  <a:lnTo>
                    <a:pt x="19576" y="6276"/>
                  </a:lnTo>
                  <a:lnTo>
                    <a:pt x="19844" y="6210"/>
                  </a:lnTo>
                  <a:lnTo>
                    <a:pt x="19952" y="6484"/>
                  </a:lnTo>
                  <a:lnTo>
                    <a:pt x="20049" y="6629"/>
                  </a:lnTo>
                  <a:lnTo>
                    <a:pt x="20318" y="6773"/>
                  </a:lnTo>
                  <a:lnTo>
                    <a:pt x="20605" y="6752"/>
                  </a:lnTo>
                  <a:lnTo>
                    <a:pt x="20891" y="6742"/>
                  </a:lnTo>
                  <a:lnTo>
                    <a:pt x="21046" y="6830"/>
                  </a:lnTo>
                  <a:cubicBezTo>
                    <a:pt x="20876" y="6202"/>
                    <a:pt x="20658" y="5585"/>
                    <a:pt x="20394" y="4986"/>
                  </a:cubicBezTo>
                  <a:cubicBezTo>
                    <a:pt x="20129" y="4387"/>
                    <a:pt x="19818" y="3806"/>
                    <a:pt x="19460" y="3248"/>
                  </a:cubicBezTo>
                  <a:close/>
                  <a:moveTo>
                    <a:pt x="16371" y="3400"/>
                  </a:moveTo>
                  <a:lnTo>
                    <a:pt x="16187" y="3408"/>
                  </a:lnTo>
                  <a:lnTo>
                    <a:pt x="16204" y="3599"/>
                  </a:lnTo>
                  <a:lnTo>
                    <a:pt x="16371" y="3791"/>
                  </a:lnTo>
                  <a:lnTo>
                    <a:pt x="16447" y="4096"/>
                  </a:lnTo>
                  <a:lnTo>
                    <a:pt x="16225" y="4321"/>
                  </a:lnTo>
                  <a:lnTo>
                    <a:pt x="16196" y="4575"/>
                  </a:lnTo>
                  <a:lnTo>
                    <a:pt x="16562" y="4535"/>
                  </a:lnTo>
                  <a:lnTo>
                    <a:pt x="16871" y="4246"/>
                  </a:lnTo>
                  <a:lnTo>
                    <a:pt x="16825" y="3981"/>
                  </a:lnTo>
                  <a:lnTo>
                    <a:pt x="16624" y="3768"/>
                  </a:lnTo>
                  <a:lnTo>
                    <a:pt x="16525" y="3575"/>
                  </a:lnTo>
                  <a:lnTo>
                    <a:pt x="16371" y="3400"/>
                  </a:lnTo>
                  <a:close/>
                  <a:moveTo>
                    <a:pt x="16005" y="3821"/>
                  </a:moveTo>
                  <a:lnTo>
                    <a:pt x="15507" y="3965"/>
                  </a:lnTo>
                  <a:lnTo>
                    <a:pt x="15422" y="4269"/>
                  </a:lnTo>
                  <a:lnTo>
                    <a:pt x="15605" y="4447"/>
                  </a:lnTo>
                  <a:lnTo>
                    <a:pt x="15865" y="4300"/>
                  </a:lnTo>
                  <a:lnTo>
                    <a:pt x="15995" y="4016"/>
                  </a:lnTo>
                  <a:lnTo>
                    <a:pt x="16005" y="3821"/>
                  </a:lnTo>
                  <a:close/>
                  <a:moveTo>
                    <a:pt x="17601" y="6690"/>
                  </a:moveTo>
                  <a:lnTo>
                    <a:pt x="17018" y="6830"/>
                  </a:lnTo>
                  <a:lnTo>
                    <a:pt x="16472" y="7251"/>
                  </a:lnTo>
                  <a:lnTo>
                    <a:pt x="15883" y="7177"/>
                  </a:lnTo>
                  <a:lnTo>
                    <a:pt x="15371" y="7386"/>
                  </a:lnTo>
                  <a:lnTo>
                    <a:pt x="15351" y="7723"/>
                  </a:lnTo>
                  <a:lnTo>
                    <a:pt x="15344" y="8176"/>
                  </a:lnTo>
                  <a:lnTo>
                    <a:pt x="14791" y="8427"/>
                  </a:lnTo>
                  <a:lnTo>
                    <a:pt x="14470" y="8966"/>
                  </a:lnTo>
                  <a:lnTo>
                    <a:pt x="14427" y="9238"/>
                  </a:lnTo>
                  <a:lnTo>
                    <a:pt x="14485" y="9506"/>
                  </a:lnTo>
                  <a:lnTo>
                    <a:pt x="14559" y="10077"/>
                  </a:lnTo>
                  <a:lnTo>
                    <a:pt x="14291" y="10340"/>
                  </a:lnTo>
                  <a:lnTo>
                    <a:pt x="14489" y="10907"/>
                  </a:lnTo>
                  <a:lnTo>
                    <a:pt x="14705" y="11107"/>
                  </a:lnTo>
                  <a:lnTo>
                    <a:pt x="14863" y="11452"/>
                  </a:lnTo>
                  <a:lnTo>
                    <a:pt x="15224" y="11657"/>
                  </a:lnTo>
                  <a:lnTo>
                    <a:pt x="15440" y="12110"/>
                  </a:lnTo>
                  <a:lnTo>
                    <a:pt x="15915" y="12121"/>
                  </a:lnTo>
                  <a:lnTo>
                    <a:pt x="16507" y="12021"/>
                  </a:lnTo>
                  <a:lnTo>
                    <a:pt x="16615" y="11666"/>
                  </a:lnTo>
                  <a:lnTo>
                    <a:pt x="17043" y="11634"/>
                  </a:lnTo>
                  <a:lnTo>
                    <a:pt x="17329" y="11727"/>
                  </a:lnTo>
                  <a:lnTo>
                    <a:pt x="17368" y="12053"/>
                  </a:lnTo>
                  <a:lnTo>
                    <a:pt x="17970" y="11885"/>
                  </a:lnTo>
                  <a:lnTo>
                    <a:pt x="18070" y="12216"/>
                  </a:lnTo>
                  <a:lnTo>
                    <a:pt x="17958" y="12878"/>
                  </a:lnTo>
                  <a:lnTo>
                    <a:pt x="18010" y="13214"/>
                  </a:lnTo>
                  <a:lnTo>
                    <a:pt x="18223" y="13273"/>
                  </a:lnTo>
                  <a:lnTo>
                    <a:pt x="18469" y="13089"/>
                  </a:lnTo>
                  <a:lnTo>
                    <a:pt x="18775" y="13162"/>
                  </a:lnTo>
                  <a:lnTo>
                    <a:pt x="18804" y="13438"/>
                  </a:lnTo>
                  <a:lnTo>
                    <a:pt x="18775" y="13578"/>
                  </a:lnTo>
                  <a:lnTo>
                    <a:pt x="18481" y="13526"/>
                  </a:lnTo>
                  <a:lnTo>
                    <a:pt x="18342" y="13818"/>
                  </a:lnTo>
                  <a:lnTo>
                    <a:pt x="18401" y="14088"/>
                  </a:lnTo>
                  <a:lnTo>
                    <a:pt x="18437" y="14999"/>
                  </a:lnTo>
                  <a:lnTo>
                    <a:pt x="18180" y="15238"/>
                  </a:lnTo>
                  <a:lnTo>
                    <a:pt x="18111" y="15537"/>
                  </a:lnTo>
                  <a:lnTo>
                    <a:pt x="18151" y="15966"/>
                  </a:lnTo>
                  <a:lnTo>
                    <a:pt x="18521" y="16113"/>
                  </a:lnTo>
                  <a:lnTo>
                    <a:pt x="18628" y="16506"/>
                  </a:lnTo>
                  <a:lnTo>
                    <a:pt x="18521" y="17195"/>
                  </a:lnTo>
                  <a:lnTo>
                    <a:pt x="18964" y="17391"/>
                  </a:lnTo>
                  <a:lnTo>
                    <a:pt x="19026" y="18018"/>
                  </a:lnTo>
                  <a:cubicBezTo>
                    <a:pt x="20122" y="16520"/>
                    <a:pt x="20854" y="14820"/>
                    <a:pt x="21224" y="13051"/>
                  </a:cubicBezTo>
                  <a:cubicBezTo>
                    <a:pt x="21593" y="11282"/>
                    <a:pt x="21599" y="9445"/>
                    <a:pt x="21243" y="7674"/>
                  </a:cubicBezTo>
                  <a:lnTo>
                    <a:pt x="20932" y="7722"/>
                  </a:lnTo>
                  <a:lnTo>
                    <a:pt x="20649" y="7533"/>
                  </a:lnTo>
                  <a:lnTo>
                    <a:pt x="20471" y="7795"/>
                  </a:lnTo>
                  <a:lnTo>
                    <a:pt x="20145" y="7878"/>
                  </a:lnTo>
                  <a:lnTo>
                    <a:pt x="19996" y="7617"/>
                  </a:lnTo>
                  <a:lnTo>
                    <a:pt x="19679" y="7685"/>
                  </a:lnTo>
                  <a:lnTo>
                    <a:pt x="19314" y="7377"/>
                  </a:lnTo>
                  <a:lnTo>
                    <a:pt x="19275" y="7900"/>
                  </a:lnTo>
                  <a:cubicBezTo>
                    <a:pt x="19190" y="7958"/>
                    <a:pt x="19090" y="7989"/>
                    <a:pt x="18989" y="7988"/>
                  </a:cubicBezTo>
                  <a:cubicBezTo>
                    <a:pt x="18859" y="7987"/>
                    <a:pt x="18735" y="7936"/>
                    <a:pt x="18639" y="7843"/>
                  </a:cubicBezTo>
                  <a:lnTo>
                    <a:pt x="18584" y="7632"/>
                  </a:lnTo>
                  <a:lnTo>
                    <a:pt x="18170" y="7718"/>
                  </a:lnTo>
                  <a:lnTo>
                    <a:pt x="17933" y="7603"/>
                  </a:lnTo>
                  <a:lnTo>
                    <a:pt x="18021" y="6795"/>
                  </a:lnTo>
                  <a:lnTo>
                    <a:pt x="17601" y="6690"/>
                  </a:ln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1515">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矩形 20"/>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文本框 21"/>
          <p:cNvSpPr txBox="1"/>
          <p:nvPr/>
        </p:nvSpPr>
        <p:spPr>
          <a:xfrm>
            <a:off x="353634" y="252917"/>
            <a:ext cx="355981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53634" y="693433"/>
            <a:ext cx="2224405" cy="264795"/>
          </a:xfrm>
          <a:prstGeom prst="rect">
            <a:avLst/>
          </a:prstGeom>
          <a:noFill/>
        </p:spPr>
        <p:txBody>
          <a:bodyPr wrap="none" lIns="91433" tIns="45716" rIns="91433" bIns="45716" rtlCol="0">
            <a:spAutoFit/>
          </a:bodyPr>
          <a:lstStyle/>
          <a:p>
            <a:pPr defTabSz="963930"/>
            <a:r>
              <a:rPr lang="en-US" altLang="zh-CN"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ADD RELATED TITLE WORDS</a:t>
            </a:r>
            <a:endParaRPr lang="zh-CN" alt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
                                  </p:stCondLst>
                                  <p:childTnLst>
                                    <p:set>
                                      <p:cBhvr>
                                        <p:cTn id="6" dur="1" fill="hold">
                                          <p:stCondLst>
                                            <p:cond delay="0"/>
                                          </p:stCondLst>
                                        </p:cTn>
                                        <p:tgtEl>
                                          <p:spTgt spid="29717"/>
                                        </p:tgtEl>
                                        <p:attrNameLst>
                                          <p:attrName>style.visibility</p:attrName>
                                        </p:attrNameLst>
                                      </p:cBhvr>
                                      <p:to>
                                        <p:strVal val="visible"/>
                                      </p:to>
                                    </p:set>
                                    <p:anim calcmode="lin" valueType="num">
                                      <p:cBhvr>
                                        <p:cTn id="7" dur="500" fill="hold"/>
                                        <p:tgtEl>
                                          <p:spTgt spid="29717"/>
                                        </p:tgtEl>
                                        <p:attrNameLst>
                                          <p:attrName>ppt_w</p:attrName>
                                        </p:attrNameLst>
                                      </p:cBhvr>
                                      <p:tavLst>
                                        <p:tav tm="0">
                                          <p:val>
                                            <p:fltVal val="0"/>
                                          </p:val>
                                        </p:tav>
                                        <p:tav tm="100000">
                                          <p:val>
                                            <p:strVal val="#ppt_w"/>
                                          </p:val>
                                        </p:tav>
                                      </p:tavLst>
                                    </p:anim>
                                    <p:anim calcmode="lin" valueType="num">
                                      <p:cBhvr>
                                        <p:cTn id="8" dur="500" fill="hold"/>
                                        <p:tgtEl>
                                          <p:spTgt spid="29717"/>
                                        </p:tgtEl>
                                        <p:attrNameLst>
                                          <p:attrName>ppt_h</p:attrName>
                                        </p:attrNameLst>
                                      </p:cBhvr>
                                      <p:tavLst>
                                        <p:tav tm="0">
                                          <p:val>
                                            <p:fltVal val="0"/>
                                          </p:val>
                                        </p:tav>
                                        <p:tav tm="100000">
                                          <p:val>
                                            <p:strVal val="#ppt_h"/>
                                          </p:val>
                                        </p:tav>
                                      </p:tavLst>
                                    </p:anim>
                                  </p:childTnLst>
                                </p:cTn>
                              </p:par>
                            </p:childTnLst>
                          </p:cTn>
                        </p:par>
                        <p:par>
                          <p:cTn id="9" fill="hold">
                            <p:stCondLst>
                              <p:cond delay="600"/>
                            </p:stCondLst>
                            <p:childTnLst>
                              <p:par>
                                <p:cTn id="10" presetID="22" presetClass="entr" presetSubtype="8" fill="hold" grpId="0" nodeType="afterEffect">
                                  <p:stCondLst>
                                    <p:cond delay="100"/>
                                  </p:stCondLst>
                                  <p:childTnLst>
                                    <p:set>
                                      <p:cBhvr>
                                        <p:cTn id="11" dur="1" fill="hold">
                                          <p:stCondLst>
                                            <p:cond delay="0"/>
                                          </p:stCondLst>
                                        </p:cTn>
                                        <p:tgtEl>
                                          <p:spTgt spid="29702"/>
                                        </p:tgtEl>
                                        <p:attrNameLst>
                                          <p:attrName>style.visibility</p:attrName>
                                        </p:attrNameLst>
                                      </p:cBhvr>
                                      <p:to>
                                        <p:strVal val="visible"/>
                                      </p:to>
                                    </p:set>
                                    <p:animEffect transition="in" filter="wipe(left)">
                                      <p:cBhvr>
                                        <p:cTn id="12" dur="500"/>
                                        <p:tgtEl>
                                          <p:spTgt spid="29702"/>
                                        </p:tgtEl>
                                      </p:cBhvr>
                                    </p:animEffect>
                                  </p:childTnLst>
                                </p:cTn>
                              </p:par>
                            </p:childTnLst>
                          </p:cTn>
                        </p:par>
                        <p:par>
                          <p:cTn id="13" fill="hold">
                            <p:stCondLst>
                              <p:cond delay="1200"/>
                            </p:stCondLst>
                            <p:childTnLst>
                              <p:par>
                                <p:cTn id="14" presetID="22" presetClass="entr" presetSubtype="8" fill="hold" grpId="0" nodeType="afterEffect">
                                  <p:stCondLst>
                                    <p:cond delay="100"/>
                                  </p:stCondLst>
                                  <p:childTnLst>
                                    <p:set>
                                      <p:cBhvr>
                                        <p:cTn id="15" dur="1" fill="hold">
                                          <p:stCondLst>
                                            <p:cond delay="0"/>
                                          </p:stCondLst>
                                        </p:cTn>
                                        <p:tgtEl>
                                          <p:spTgt spid="29701"/>
                                        </p:tgtEl>
                                        <p:attrNameLst>
                                          <p:attrName>style.visibility</p:attrName>
                                        </p:attrNameLst>
                                      </p:cBhvr>
                                      <p:to>
                                        <p:strVal val="visible"/>
                                      </p:to>
                                    </p:set>
                                    <p:animEffect transition="in" filter="wipe(left)">
                                      <p:cBhvr>
                                        <p:cTn id="16" dur="500"/>
                                        <p:tgtEl>
                                          <p:spTgt spid="29701"/>
                                        </p:tgtEl>
                                      </p:cBhvr>
                                    </p:animEffect>
                                  </p:childTnLst>
                                </p:cTn>
                              </p:par>
                            </p:childTnLst>
                          </p:cTn>
                        </p:par>
                        <p:par>
                          <p:cTn id="17" fill="hold">
                            <p:stCondLst>
                              <p:cond delay="1800"/>
                            </p:stCondLst>
                            <p:childTnLst>
                              <p:par>
                                <p:cTn id="18" presetID="22" presetClass="entr" presetSubtype="2" fill="hold" nodeType="afterEffect">
                                  <p:stCondLst>
                                    <p:cond delay="100"/>
                                  </p:stCondLst>
                                  <p:childTnLst>
                                    <p:set>
                                      <p:cBhvr>
                                        <p:cTn id="19" dur="1" fill="hold">
                                          <p:stCondLst>
                                            <p:cond delay="0"/>
                                          </p:stCondLst>
                                        </p:cTn>
                                        <p:tgtEl>
                                          <p:spTgt spid="29704"/>
                                        </p:tgtEl>
                                        <p:attrNameLst>
                                          <p:attrName>style.visibility</p:attrName>
                                        </p:attrNameLst>
                                      </p:cBhvr>
                                      <p:to>
                                        <p:strVal val="visible"/>
                                      </p:to>
                                    </p:set>
                                    <p:animEffect transition="in" filter="wipe(right)">
                                      <p:cBhvr>
                                        <p:cTn id="20" dur="500"/>
                                        <p:tgtEl>
                                          <p:spTgt spid="29704"/>
                                        </p:tgtEl>
                                      </p:cBhvr>
                                    </p:animEffect>
                                  </p:childTnLst>
                                </p:cTn>
                              </p:par>
                            </p:childTnLst>
                          </p:cTn>
                        </p:par>
                        <p:par>
                          <p:cTn id="21" fill="hold">
                            <p:stCondLst>
                              <p:cond delay="2400"/>
                            </p:stCondLst>
                            <p:childTnLst>
                              <p:par>
                                <p:cTn id="22" presetID="22" presetClass="entr" presetSubtype="2" fill="hold" nodeType="afterEffect">
                                  <p:stCondLst>
                                    <p:cond delay="100"/>
                                  </p:stCondLst>
                                  <p:childTnLst>
                                    <p:set>
                                      <p:cBhvr>
                                        <p:cTn id="23" dur="1" fill="hold">
                                          <p:stCondLst>
                                            <p:cond delay="0"/>
                                          </p:stCondLst>
                                        </p:cTn>
                                        <p:tgtEl>
                                          <p:spTgt spid="29703"/>
                                        </p:tgtEl>
                                        <p:attrNameLst>
                                          <p:attrName>style.visibility</p:attrName>
                                        </p:attrNameLst>
                                      </p:cBhvr>
                                      <p:to>
                                        <p:strVal val="visible"/>
                                      </p:to>
                                    </p:set>
                                    <p:animEffect transition="in" filter="wipe(right)">
                                      <p:cBhvr>
                                        <p:cTn id="24" dur="500"/>
                                        <p:tgtEl>
                                          <p:spTgt spid="29703"/>
                                        </p:tgtEl>
                                      </p:cBhvr>
                                    </p:animEffect>
                                  </p:childTnLst>
                                </p:cTn>
                              </p:par>
                            </p:childTnLst>
                          </p:cTn>
                        </p:par>
                        <p:par>
                          <p:cTn id="25" fill="hold">
                            <p:stCondLst>
                              <p:cond delay="3000"/>
                            </p:stCondLst>
                            <p:childTnLst>
                              <p:par>
                                <p:cTn id="26" presetID="9" presetClass="entr" presetSubtype="0" fill="hold" grpId="0" nodeType="afterEffect">
                                  <p:stCondLst>
                                    <p:cond delay="100"/>
                                  </p:stCondLst>
                                  <p:childTnLst>
                                    <p:set>
                                      <p:cBhvr>
                                        <p:cTn id="27" dur="1" fill="hold">
                                          <p:stCondLst>
                                            <p:cond delay="0"/>
                                          </p:stCondLst>
                                        </p:cTn>
                                        <p:tgtEl>
                                          <p:spTgt spid="29707"/>
                                        </p:tgtEl>
                                        <p:attrNameLst>
                                          <p:attrName>style.visibility</p:attrName>
                                        </p:attrNameLst>
                                      </p:cBhvr>
                                      <p:to>
                                        <p:strVal val="visible"/>
                                      </p:to>
                                    </p:set>
                                    <p:animEffect transition="in" filter="dissolve">
                                      <p:cBhvr>
                                        <p:cTn id="28" dur="500"/>
                                        <p:tgtEl>
                                          <p:spTgt spid="29707"/>
                                        </p:tgtEl>
                                      </p:cBhvr>
                                    </p:animEffect>
                                  </p:childTnLst>
                                </p:cTn>
                              </p:par>
                            </p:childTnLst>
                          </p:cTn>
                        </p:par>
                        <p:par>
                          <p:cTn id="29" fill="hold">
                            <p:stCondLst>
                              <p:cond delay="3600"/>
                            </p:stCondLst>
                            <p:childTnLst>
                              <p:par>
                                <p:cTn id="30" presetID="9" presetClass="entr" presetSubtype="0" fill="hold" grpId="0" nodeType="afterEffect">
                                  <p:stCondLst>
                                    <p:cond delay="100"/>
                                  </p:stCondLst>
                                  <p:childTnLst>
                                    <p:set>
                                      <p:cBhvr>
                                        <p:cTn id="31" dur="1" fill="hold">
                                          <p:stCondLst>
                                            <p:cond delay="0"/>
                                          </p:stCondLst>
                                        </p:cTn>
                                        <p:tgtEl>
                                          <p:spTgt spid="29705"/>
                                        </p:tgtEl>
                                        <p:attrNameLst>
                                          <p:attrName>style.visibility</p:attrName>
                                        </p:attrNameLst>
                                      </p:cBhvr>
                                      <p:to>
                                        <p:strVal val="visible"/>
                                      </p:to>
                                    </p:set>
                                    <p:animEffect transition="in" filter="dissolve">
                                      <p:cBhvr>
                                        <p:cTn id="32" dur="500"/>
                                        <p:tgtEl>
                                          <p:spTgt spid="29705"/>
                                        </p:tgtEl>
                                      </p:cBhvr>
                                    </p:animEffect>
                                  </p:childTnLst>
                                </p:cTn>
                              </p:par>
                            </p:childTnLst>
                          </p:cTn>
                        </p:par>
                        <p:par>
                          <p:cTn id="33" fill="hold">
                            <p:stCondLst>
                              <p:cond delay="4200"/>
                            </p:stCondLst>
                            <p:childTnLst>
                              <p:par>
                                <p:cTn id="34" presetID="9" presetClass="entr" presetSubtype="0" fill="hold" grpId="0" nodeType="afterEffect">
                                  <p:stCondLst>
                                    <p:cond delay="100"/>
                                  </p:stCondLst>
                                  <p:childTnLst>
                                    <p:set>
                                      <p:cBhvr>
                                        <p:cTn id="35" dur="1" fill="hold">
                                          <p:stCondLst>
                                            <p:cond delay="0"/>
                                          </p:stCondLst>
                                        </p:cTn>
                                        <p:tgtEl>
                                          <p:spTgt spid="29708"/>
                                        </p:tgtEl>
                                        <p:attrNameLst>
                                          <p:attrName>style.visibility</p:attrName>
                                        </p:attrNameLst>
                                      </p:cBhvr>
                                      <p:to>
                                        <p:strVal val="visible"/>
                                      </p:to>
                                    </p:set>
                                    <p:animEffect transition="in" filter="dissolve">
                                      <p:cBhvr>
                                        <p:cTn id="36" dur="500"/>
                                        <p:tgtEl>
                                          <p:spTgt spid="29708"/>
                                        </p:tgtEl>
                                      </p:cBhvr>
                                    </p:animEffect>
                                  </p:childTnLst>
                                </p:cTn>
                              </p:par>
                            </p:childTnLst>
                          </p:cTn>
                        </p:par>
                        <p:par>
                          <p:cTn id="37" fill="hold">
                            <p:stCondLst>
                              <p:cond delay="4800"/>
                            </p:stCondLst>
                            <p:childTnLst>
                              <p:par>
                                <p:cTn id="38" presetID="9" presetClass="entr" presetSubtype="0" fill="hold" grpId="0" nodeType="afterEffect">
                                  <p:stCondLst>
                                    <p:cond delay="100"/>
                                  </p:stCondLst>
                                  <p:childTnLst>
                                    <p:set>
                                      <p:cBhvr>
                                        <p:cTn id="39" dur="1" fill="hold">
                                          <p:stCondLst>
                                            <p:cond delay="0"/>
                                          </p:stCondLst>
                                        </p:cTn>
                                        <p:tgtEl>
                                          <p:spTgt spid="29706"/>
                                        </p:tgtEl>
                                        <p:attrNameLst>
                                          <p:attrName>style.visibility</p:attrName>
                                        </p:attrNameLst>
                                      </p:cBhvr>
                                      <p:to>
                                        <p:strVal val="visible"/>
                                      </p:to>
                                    </p:set>
                                    <p:animEffect transition="in" filter="dissolve">
                                      <p:cBhvr>
                                        <p:cTn id="40" dur="500"/>
                                        <p:tgtEl>
                                          <p:spTgt spid="29706"/>
                                        </p:tgtEl>
                                      </p:cBhvr>
                                    </p:animEffect>
                                  </p:childTnLst>
                                </p:cTn>
                              </p:par>
                            </p:childTnLst>
                          </p:cTn>
                        </p:par>
                        <p:par>
                          <p:cTn id="41" fill="hold">
                            <p:stCondLst>
                              <p:cond delay="5400"/>
                            </p:stCondLst>
                            <p:childTnLst>
                              <p:par>
                                <p:cTn id="42" presetID="9" presetClass="entr" presetSubtype="0" fill="hold" grpId="0" nodeType="afterEffect">
                                  <p:stCondLst>
                                    <p:cond delay="100"/>
                                  </p:stCondLst>
                                  <p:childTnLst>
                                    <p:set>
                                      <p:cBhvr>
                                        <p:cTn id="43" dur="1" fill="hold">
                                          <p:stCondLst>
                                            <p:cond delay="0"/>
                                          </p:stCondLst>
                                        </p:cTn>
                                        <p:tgtEl>
                                          <p:spTgt spid="29711"/>
                                        </p:tgtEl>
                                        <p:attrNameLst>
                                          <p:attrName>style.visibility</p:attrName>
                                        </p:attrNameLst>
                                      </p:cBhvr>
                                      <p:to>
                                        <p:strVal val="visible"/>
                                      </p:to>
                                    </p:set>
                                    <p:animEffect transition="in" filter="dissolve">
                                      <p:cBhvr>
                                        <p:cTn id="44" dur="500"/>
                                        <p:tgtEl>
                                          <p:spTgt spid="29711"/>
                                        </p:tgtEl>
                                      </p:cBhvr>
                                    </p:animEffect>
                                  </p:childTnLst>
                                </p:cTn>
                              </p:par>
                            </p:childTnLst>
                          </p:cTn>
                        </p:par>
                        <p:par>
                          <p:cTn id="45" fill="hold">
                            <p:stCondLst>
                              <p:cond delay="6000"/>
                            </p:stCondLst>
                            <p:childTnLst>
                              <p:par>
                                <p:cTn id="46" presetID="9" presetClass="entr" presetSubtype="0" fill="hold" nodeType="afterEffect">
                                  <p:stCondLst>
                                    <p:cond delay="100"/>
                                  </p:stCondLst>
                                  <p:childTnLst>
                                    <p:set>
                                      <p:cBhvr>
                                        <p:cTn id="47" dur="1" fill="hold">
                                          <p:stCondLst>
                                            <p:cond delay="0"/>
                                          </p:stCondLst>
                                        </p:cTn>
                                        <p:tgtEl>
                                          <p:spTgt spid="29709"/>
                                        </p:tgtEl>
                                        <p:attrNameLst>
                                          <p:attrName>style.visibility</p:attrName>
                                        </p:attrNameLst>
                                      </p:cBhvr>
                                      <p:to>
                                        <p:strVal val="visible"/>
                                      </p:to>
                                    </p:set>
                                    <p:animEffect transition="in" filter="dissolve">
                                      <p:cBhvr>
                                        <p:cTn id="48" dur="500"/>
                                        <p:tgtEl>
                                          <p:spTgt spid="29709"/>
                                        </p:tgtEl>
                                      </p:cBhvr>
                                    </p:animEffect>
                                  </p:childTnLst>
                                </p:cTn>
                              </p:par>
                            </p:childTnLst>
                          </p:cTn>
                        </p:par>
                        <p:par>
                          <p:cTn id="49" fill="hold">
                            <p:stCondLst>
                              <p:cond delay="6600"/>
                            </p:stCondLst>
                            <p:childTnLst>
                              <p:par>
                                <p:cTn id="50" presetID="9" presetClass="entr" presetSubtype="0" fill="hold" grpId="0" nodeType="afterEffect">
                                  <p:stCondLst>
                                    <p:cond delay="100"/>
                                  </p:stCondLst>
                                  <p:childTnLst>
                                    <p:set>
                                      <p:cBhvr>
                                        <p:cTn id="51" dur="1" fill="hold">
                                          <p:stCondLst>
                                            <p:cond delay="0"/>
                                          </p:stCondLst>
                                        </p:cTn>
                                        <p:tgtEl>
                                          <p:spTgt spid="29712"/>
                                        </p:tgtEl>
                                        <p:attrNameLst>
                                          <p:attrName>style.visibility</p:attrName>
                                        </p:attrNameLst>
                                      </p:cBhvr>
                                      <p:to>
                                        <p:strVal val="visible"/>
                                      </p:to>
                                    </p:set>
                                    <p:animEffect transition="in" filter="dissolve">
                                      <p:cBhvr>
                                        <p:cTn id="52" dur="500"/>
                                        <p:tgtEl>
                                          <p:spTgt spid="29712"/>
                                        </p:tgtEl>
                                      </p:cBhvr>
                                    </p:animEffect>
                                  </p:childTnLst>
                                </p:cTn>
                              </p:par>
                            </p:childTnLst>
                          </p:cTn>
                        </p:par>
                        <p:par>
                          <p:cTn id="53" fill="hold">
                            <p:stCondLst>
                              <p:cond delay="7200"/>
                            </p:stCondLst>
                            <p:childTnLst>
                              <p:par>
                                <p:cTn id="54" presetID="9" presetClass="entr" presetSubtype="0" fill="hold" grpId="0" nodeType="afterEffect">
                                  <p:stCondLst>
                                    <p:cond delay="100"/>
                                  </p:stCondLst>
                                  <p:childTnLst>
                                    <p:set>
                                      <p:cBhvr>
                                        <p:cTn id="55" dur="1" fill="hold">
                                          <p:stCondLst>
                                            <p:cond delay="0"/>
                                          </p:stCondLst>
                                        </p:cTn>
                                        <p:tgtEl>
                                          <p:spTgt spid="29710"/>
                                        </p:tgtEl>
                                        <p:attrNameLst>
                                          <p:attrName>style.visibility</p:attrName>
                                        </p:attrNameLst>
                                      </p:cBhvr>
                                      <p:to>
                                        <p:strVal val="visible"/>
                                      </p:to>
                                    </p:set>
                                    <p:animEffect transition="in" filter="dissolve">
                                      <p:cBhvr>
                                        <p:cTn id="56" dur="500"/>
                                        <p:tgtEl>
                                          <p:spTgt spid="29710"/>
                                        </p:tgtEl>
                                      </p:cBhvr>
                                    </p:animEffect>
                                  </p:childTnLst>
                                </p:cTn>
                              </p:par>
                            </p:childTnLst>
                          </p:cTn>
                        </p:par>
                        <p:par>
                          <p:cTn id="57" fill="hold">
                            <p:stCondLst>
                              <p:cond delay="7800"/>
                            </p:stCondLst>
                            <p:childTnLst>
                              <p:par>
                                <p:cTn id="58" presetID="2" presetClass="entr" presetSubtype="2" fill="hold" grpId="0" nodeType="afterEffect">
                                  <p:stCondLst>
                                    <p:cond delay="100"/>
                                  </p:stCondLst>
                                  <p:childTnLst>
                                    <p:set>
                                      <p:cBhvr>
                                        <p:cTn id="59" dur="1" fill="hold">
                                          <p:stCondLst>
                                            <p:cond delay="0"/>
                                          </p:stCondLst>
                                        </p:cTn>
                                        <p:tgtEl>
                                          <p:spTgt spid="29713"/>
                                        </p:tgtEl>
                                        <p:attrNameLst>
                                          <p:attrName>style.visibility</p:attrName>
                                        </p:attrNameLst>
                                      </p:cBhvr>
                                      <p:to>
                                        <p:strVal val="visible"/>
                                      </p:to>
                                    </p:set>
                                    <p:anim calcmode="lin" valueType="num">
                                      <p:cBhvr additive="base">
                                        <p:cTn id="60" dur="500" fill="hold"/>
                                        <p:tgtEl>
                                          <p:spTgt spid="29713"/>
                                        </p:tgtEl>
                                        <p:attrNameLst>
                                          <p:attrName>ppt_x</p:attrName>
                                        </p:attrNameLst>
                                      </p:cBhvr>
                                      <p:tavLst>
                                        <p:tav tm="0">
                                          <p:val>
                                            <p:strVal val="1+#ppt_w/2"/>
                                          </p:val>
                                        </p:tav>
                                        <p:tav tm="100000">
                                          <p:val>
                                            <p:strVal val="#ppt_x"/>
                                          </p:val>
                                        </p:tav>
                                      </p:tavLst>
                                    </p:anim>
                                    <p:anim calcmode="lin" valueType="num">
                                      <p:cBhvr additive="base">
                                        <p:cTn id="61" dur="500" fill="hold"/>
                                        <p:tgtEl>
                                          <p:spTgt spid="29713"/>
                                        </p:tgtEl>
                                        <p:attrNameLst>
                                          <p:attrName>ppt_y</p:attrName>
                                        </p:attrNameLst>
                                      </p:cBhvr>
                                      <p:tavLst>
                                        <p:tav tm="0">
                                          <p:val>
                                            <p:strVal val="#ppt_y"/>
                                          </p:val>
                                        </p:tav>
                                        <p:tav tm="100000">
                                          <p:val>
                                            <p:strVal val="#ppt_y"/>
                                          </p:val>
                                        </p:tav>
                                      </p:tavLst>
                                    </p:anim>
                                  </p:childTnLst>
                                </p:cTn>
                              </p:par>
                            </p:childTnLst>
                          </p:cTn>
                        </p:par>
                        <p:par>
                          <p:cTn id="62" fill="hold">
                            <p:stCondLst>
                              <p:cond delay="8400"/>
                            </p:stCondLst>
                            <p:childTnLst>
                              <p:par>
                                <p:cTn id="63" presetID="2" presetClass="entr" presetSubtype="8" fill="hold" grpId="0" nodeType="afterEffect">
                                  <p:stCondLst>
                                    <p:cond delay="100"/>
                                  </p:stCondLst>
                                  <p:childTnLst>
                                    <p:set>
                                      <p:cBhvr>
                                        <p:cTn id="64" dur="1" fill="hold">
                                          <p:stCondLst>
                                            <p:cond delay="0"/>
                                          </p:stCondLst>
                                        </p:cTn>
                                        <p:tgtEl>
                                          <p:spTgt spid="29715"/>
                                        </p:tgtEl>
                                        <p:attrNameLst>
                                          <p:attrName>style.visibility</p:attrName>
                                        </p:attrNameLst>
                                      </p:cBhvr>
                                      <p:to>
                                        <p:strVal val="visible"/>
                                      </p:to>
                                    </p:set>
                                    <p:anim calcmode="lin" valueType="num">
                                      <p:cBhvr additive="base">
                                        <p:cTn id="65" dur="500" fill="hold"/>
                                        <p:tgtEl>
                                          <p:spTgt spid="29715"/>
                                        </p:tgtEl>
                                        <p:attrNameLst>
                                          <p:attrName>ppt_x</p:attrName>
                                        </p:attrNameLst>
                                      </p:cBhvr>
                                      <p:tavLst>
                                        <p:tav tm="0">
                                          <p:val>
                                            <p:strVal val="0-#ppt_w/2"/>
                                          </p:val>
                                        </p:tav>
                                        <p:tav tm="100000">
                                          <p:val>
                                            <p:strVal val="#ppt_x"/>
                                          </p:val>
                                        </p:tav>
                                      </p:tavLst>
                                    </p:anim>
                                    <p:anim calcmode="lin" valueType="num">
                                      <p:cBhvr additive="base">
                                        <p:cTn id="66" dur="500" fill="hold"/>
                                        <p:tgtEl>
                                          <p:spTgt spid="29715"/>
                                        </p:tgtEl>
                                        <p:attrNameLst>
                                          <p:attrName>ppt_y</p:attrName>
                                        </p:attrNameLst>
                                      </p:cBhvr>
                                      <p:tavLst>
                                        <p:tav tm="0">
                                          <p:val>
                                            <p:strVal val="#ppt_y"/>
                                          </p:val>
                                        </p:tav>
                                        <p:tav tm="100000">
                                          <p:val>
                                            <p:strVal val="#ppt_y"/>
                                          </p:val>
                                        </p:tav>
                                      </p:tavLst>
                                    </p:anim>
                                  </p:childTnLst>
                                </p:cTn>
                              </p:par>
                            </p:childTnLst>
                          </p:cTn>
                        </p:par>
                        <p:par>
                          <p:cTn id="67" fill="hold">
                            <p:stCondLst>
                              <p:cond delay="9000"/>
                            </p:stCondLst>
                            <p:childTnLst>
                              <p:par>
                                <p:cTn id="68" presetID="2" presetClass="entr" presetSubtype="2" fill="hold" grpId="0" nodeType="afterEffect">
                                  <p:stCondLst>
                                    <p:cond delay="100"/>
                                  </p:stCondLst>
                                  <p:childTnLst>
                                    <p:set>
                                      <p:cBhvr>
                                        <p:cTn id="69" dur="1" fill="hold">
                                          <p:stCondLst>
                                            <p:cond delay="0"/>
                                          </p:stCondLst>
                                        </p:cTn>
                                        <p:tgtEl>
                                          <p:spTgt spid="29714"/>
                                        </p:tgtEl>
                                        <p:attrNameLst>
                                          <p:attrName>style.visibility</p:attrName>
                                        </p:attrNameLst>
                                      </p:cBhvr>
                                      <p:to>
                                        <p:strVal val="visible"/>
                                      </p:to>
                                    </p:set>
                                    <p:anim calcmode="lin" valueType="num">
                                      <p:cBhvr additive="base">
                                        <p:cTn id="70" dur="500" fill="hold"/>
                                        <p:tgtEl>
                                          <p:spTgt spid="29714"/>
                                        </p:tgtEl>
                                        <p:attrNameLst>
                                          <p:attrName>ppt_x</p:attrName>
                                        </p:attrNameLst>
                                      </p:cBhvr>
                                      <p:tavLst>
                                        <p:tav tm="0">
                                          <p:val>
                                            <p:strVal val="1+#ppt_w/2"/>
                                          </p:val>
                                        </p:tav>
                                        <p:tav tm="100000">
                                          <p:val>
                                            <p:strVal val="#ppt_x"/>
                                          </p:val>
                                        </p:tav>
                                      </p:tavLst>
                                    </p:anim>
                                    <p:anim calcmode="lin" valueType="num">
                                      <p:cBhvr additive="base">
                                        <p:cTn id="71" dur="500" fill="hold"/>
                                        <p:tgtEl>
                                          <p:spTgt spid="29714"/>
                                        </p:tgtEl>
                                        <p:attrNameLst>
                                          <p:attrName>ppt_y</p:attrName>
                                        </p:attrNameLst>
                                      </p:cBhvr>
                                      <p:tavLst>
                                        <p:tav tm="0">
                                          <p:val>
                                            <p:strVal val="#ppt_y"/>
                                          </p:val>
                                        </p:tav>
                                        <p:tav tm="100000">
                                          <p:val>
                                            <p:strVal val="#ppt_y"/>
                                          </p:val>
                                        </p:tav>
                                      </p:tavLst>
                                    </p:anim>
                                  </p:childTnLst>
                                </p:cTn>
                              </p:par>
                            </p:childTnLst>
                          </p:cTn>
                        </p:par>
                        <p:par>
                          <p:cTn id="72" fill="hold">
                            <p:stCondLst>
                              <p:cond delay="9600"/>
                            </p:stCondLst>
                            <p:childTnLst>
                              <p:par>
                                <p:cTn id="73" presetID="2" presetClass="entr" presetSubtype="8" fill="hold" grpId="0" nodeType="afterEffect">
                                  <p:stCondLst>
                                    <p:cond delay="100"/>
                                  </p:stCondLst>
                                  <p:childTnLst>
                                    <p:set>
                                      <p:cBhvr>
                                        <p:cTn id="74" dur="1" fill="hold">
                                          <p:stCondLst>
                                            <p:cond delay="0"/>
                                          </p:stCondLst>
                                        </p:cTn>
                                        <p:tgtEl>
                                          <p:spTgt spid="29716"/>
                                        </p:tgtEl>
                                        <p:attrNameLst>
                                          <p:attrName>style.visibility</p:attrName>
                                        </p:attrNameLst>
                                      </p:cBhvr>
                                      <p:to>
                                        <p:strVal val="visible"/>
                                      </p:to>
                                    </p:set>
                                    <p:anim calcmode="lin" valueType="num">
                                      <p:cBhvr additive="base">
                                        <p:cTn id="75" dur="500" fill="hold"/>
                                        <p:tgtEl>
                                          <p:spTgt spid="29716"/>
                                        </p:tgtEl>
                                        <p:attrNameLst>
                                          <p:attrName>ppt_x</p:attrName>
                                        </p:attrNameLst>
                                      </p:cBhvr>
                                      <p:tavLst>
                                        <p:tav tm="0">
                                          <p:val>
                                            <p:strVal val="0-#ppt_w/2"/>
                                          </p:val>
                                        </p:tav>
                                        <p:tav tm="100000">
                                          <p:val>
                                            <p:strVal val="#ppt_x"/>
                                          </p:val>
                                        </p:tav>
                                      </p:tavLst>
                                    </p:anim>
                                    <p:anim calcmode="lin" valueType="num">
                                      <p:cBhvr additive="base">
                                        <p:cTn id="76" dur="500" fill="hold"/>
                                        <p:tgtEl>
                                          <p:spTgt spid="29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p:bldP spid="29702" grpId="0" bldLvl="0" animBg="1"/>
      <p:bldP spid="29705" grpId="0" bldLvl="0" animBg="1" autoUpdateAnimBg="0"/>
      <p:bldP spid="29706" grpId="0" bldLvl="0" animBg="1" autoUpdateAnimBg="0"/>
      <p:bldP spid="29707" grpId="0" bldLvl="0" animBg="1" autoUpdateAnimBg="0"/>
      <p:bldP spid="29708" grpId="0" bldLvl="0" animBg="1" autoUpdateAnimBg="0"/>
      <p:bldP spid="29710" grpId="0" bldLvl="0" animBg="1" autoUpdateAnimBg="0"/>
      <p:bldP spid="29711" grpId="0" bldLvl="0" animBg="1" autoUpdateAnimBg="0"/>
      <p:bldP spid="29712" grpId="0" bldLvl="0" animBg="1" autoUpdateAnimBg="0"/>
      <p:bldP spid="29713" grpId="0" bldLvl="0" animBg="1" autoUpdateAnimBg="0"/>
      <p:bldP spid="29714" grpId="0" bldLvl="0" animBg="1" autoUpdateAnimBg="0"/>
      <p:bldP spid="29715" grpId="0" bldLvl="0" animBg="1" autoUpdateAnimBg="0"/>
      <p:bldP spid="29716"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AutoShape 5"/>
          <p:cNvSpPr/>
          <p:nvPr/>
        </p:nvSpPr>
        <p:spPr bwMode="auto">
          <a:xfrm>
            <a:off x="1480820" y="1358900"/>
            <a:ext cx="671830" cy="680085"/>
          </a:xfrm>
          <a:prstGeom prst="roundRect">
            <a:avLst>
              <a:gd name="adj" fmla="val 20315"/>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en-US" sz="1600" b="0">
              <a:latin typeface="Arial" panose="020B0604020202020204" pitchFamily="34" charset="0"/>
              <a:ea typeface="微软雅黑" panose="020B0503020204020204" pitchFamily="34" charset="-122"/>
              <a:sym typeface="Arial" panose="020B0604020202020204" pitchFamily="34" charset="0"/>
            </a:endParaRPr>
          </a:p>
        </p:txBody>
      </p:sp>
      <p:sp>
        <p:nvSpPr>
          <p:cNvPr id="10246" name="AutoShape 6"/>
          <p:cNvSpPr/>
          <p:nvPr/>
        </p:nvSpPr>
        <p:spPr bwMode="auto">
          <a:xfrm>
            <a:off x="1637030" y="1358583"/>
            <a:ext cx="360045" cy="5537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2400" b="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10247" name="AutoShape 7"/>
          <p:cNvSpPr/>
          <p:nvPr/>
        </p:nvSpPr>
        <p:spPr bwMode="auto">
          <a:xfrm>
            <a:off x="2476500" y="1518285"/>
            <a:ext cx="4270375" cy="368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2000" smtClean="0">
                <a:solidFill>
                  <a:schemeClr val="tx2"/>
                </a:solidFill>
                <a:latin typeface="Arial" panose="020B0604020202020204" pitchFamily="34" charset="0"/>
                <a:ea typeface="微软雅黑" panose="020B0503020204020204" pitchFamily="34" charset="-122"/>
                <a:sym typeface="Arial" panose="020B0604020202020204" pitchFamily="34" charset="0"/>
              </a:rPr>
              <a:t>遇到的问题和解决方法</a:t>
            </a:r>
            <a:endParaRPr lang="zh-CN" altLang="en-US" sz="200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49" name="AutoShape 9"/>
          <p:cNvSpPr/>
          <p:nvPr/>
        </p:nvSpPr>
        <p:spPr bwMode="auto">
          <a:xfrm>
            <a:off x="1378585" y="2145030"/>
            <a:ext cx="8284845" cy="37801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1.添加新的显示元素时，数码管无法显示在添加的元素后面加上扫描函数</a:t>
            </a:r>
            <a:endPar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lnSpc>
                <a:spcPct val="120000"/>
              </a:lnSpc>
              <a:spcBef>
                <a:spcPts val="895"/>
              </a:spcBef>
            </a:pPr>
            <a:r>
              <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2.使用循环实现报警计时的时候会阻塞按键结合中断标志实现计时功能</a:t>
            </a:r>
            <a:endPar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lnSpc>
                <a:spcPct val="120000"/>
              </a:lnSpc>
              <a:spcBef>
                <a:spcPts val="895"/>
              </a:spcBef>
            </a:pPr>
            <a:r>
              <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3. 一开始不太清楚pcf8563芯片的寄存器对应的功能，导致年月的显示有问题。后来发现在日期之后的寄存器对应的是星期，后面才是年月，修改写入读取地址才解决问题。</a:t>
            </a:r>
            <a:endPar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lnSpc>
                <a:spcPct val="120000"/>
              </a:lnSpc>
              <a:spcBef>
                <a:spcPts val="895"/>
              </a:spcBef>
            </a:pPr>
            <a:r>
              <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4.生成target时遇到文件过大的问题，用注册机破解后仍有该问题，后来太多函数编译了不调用也会占用单片机内存导致这个问题，因此测试时把当前用不到的函数注释掉便解决了。</a:t>
            </a:r>
            <a:endPar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lnSpc>
                <a:spcPct val="120000"/>
              </a:lnSpc>
              <a:spcBef>
                <a:spcPts val="895"/>
              </a:spcBef>
            </a:pPr>
            <a:r>
              <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5.安卓端在向服务端请求时，出现没有收到返回信息的情况。原因是接受json信息时，接受类的属性类型不符出现错误。</a:t>
            </a:r>
            <a:endPar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353634" y="252917"/>
            <a:ext cx="85725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353634" y="693433"/>
            <a:ext cx="922020" cy="264795"/>
          </a:xfrm>
          <a:prstGeom prst="rect">
            <a:avLst/>
          </a:prstGeom>
          <a:noFill/>
        </p:spPr>
        <p:txBody>
          <a:bodyPr wrap="none" lIns="91433" tIns="45716" rIns="91433" bIns="45716" rtlCol="0">
            <a:spAutoFit/>
          </a:bodyPr>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SUMMARY</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3312192" y="1412025"/>
            <a:ext cx="1678305" cy="3597835"/>
          </a:xfrm>
          <a:prstGeom prst="rect">
            <a:avLst/>
          </a:prstGeom>
          <a:noFill/>
        </p:spPr>
        <p:txBody>
          <a:bodyPr vert="eaVert" wrap="square" lIns="0" tIns="0" rIns="0" bIns="0" rtlCol="0" anchor="ctr" anchorCtr="0">
            <a:spAutoFit/>
          </a:bodyPr>
          <a:lstStyle/>
          <a:p>
            <a:pPr algn="ctr"/>
            <a:r>
              <a:rPr lang="zh-CN" altLang="en-US" sz="10905" b="1" dirty="0" smtClea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rot="5400000">
            <a:off x="1560398" y="2889944"/>
            <a:ext cx="3128221" cy="640715"/>
          </a:xfrm>
          <a:prstGeom prst="rect">
            <a:avLst/>
          </a:prstGeom>
          <a:noFill/>
        </p:spPr>
        <p:txBody>
          <a:bodyPr wrap="square" lIns="0" tIns="0" rIns="0" bIns="0">
            <a:spAutoFit/>
          </a:bodyPr>
          <a:lstStyle/>
          <a:p>
            <a:pPr algn="ctr">
              <a:defRPr/>
            </a:pPr>
            <a:r>
              <a:rPr lang="en-US" altLang="zh-CN" sz="417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3"/>
            </p:custDataLst>
          </p:nvPr>
        </p:nvSpPr>
        <p:spPr>
          <a:xfrm>
            <a:off x="5414241" y="1918850"/>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5917541" y="1836271"/>
            <a:ext cx="3158325" cy="4794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nSpc>
                <a:spcPct val="130000"/>
              </a:lnSpc>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5"/>
            </p:custDataLst>
          </p:nvPr>
        </p:nvSpPr>
        <p:spPr>
          <a:xfrm>
            <a:off x="5414241" y="2743280"/>
            <a:ext cx="359981" cy="359981"/>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5917541" y="2660702"/>
            <a:ext cx="3342588" cy="4794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相关技术基础</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7"/>
            </p:custDataLst>
          </p:nvPr>
        </p:nvSpPr>
        <p:spPr>
          <a:xfrm>
            <a:off x="5414241" y="3567710"/>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5917541" y="3485131"/>
            <a:ext cx="3342588" cy="4794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系统设计</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4"/>
          <p:cNvSpPr/>
          <p:nvPr>
            <p:custDataLst>
              <p:tags r:id="rId9"/>
            </p:custDataLst>
          </p:nvPr>
        </p:nvSpPr>
        <p:spPr>
          <a:xfrm>
            <a:off x="5414241" y="4392140"/>
            <a:ext cx="359981" cy="359981"/>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10"/>
            </p:custDataLst>
          </p:nvPr>
        </p:nvSpPr>
        <p:spPr>
          <a:xfrm>
            <a:off x="5917541" y="4309561"/>
            <a:ext cx="3342588" cy="4794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130000"/>
              </a:lnSpc>
            </a:pPr>
            <a:r>
              <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7" name="Freeform 7"/>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Tree>
    <p:custDataLst>
      <p:tags r:id="rId11"/>
    </p:custDataLst>
  </p:cSld>
  <p:clrMapOvr>
    <a:masterClrMapping/>
  </p:clrMapOvr>
  <p:transition spd="slow"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16" grpId="0" bldLvl="0" animBg="1"/>
      <p:bldP spid="1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AutoShape 10"/>
          <p:cNvSpPr/>
          <p:nvPr/>
        </p:nvSpPr>
        <p:spPr bwMode="auto">
          <a:xfrm>
            <a:off x="1431925" y="1560195"/>
            <a:ext cx="594360" cy="593725"/>
          </a:xfrm>
          <a:prstGeom prst="roundRect">
            <a:avLst>
              <a:gd name="adj" fmla="val 20315"/>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en-US" sz="1600" b="0">
              <a:latin typeface="Arial" panose="020B0604020202020204" pitchFamily="34" charset="0"/>
              <a:ea typeface="微软雅黑" panose="020B0503020204020204" pitchFamily="34" charset="-122"/>
              <a:sym typeface="Arial" panose="020B0604020202020204" pitchFamily="34" charset="0"/>
            </a:endParaRPr>
          </a:p>
        </p:txBody>
      </p:sp>
      <p:sp>
        <p:nvSpPr>
          <p:cNvPr id="10251" name="AutoShape 11"/>
          <p:cNvSpPr/>
          <p:nvPr/>
        </p:nvSpPr>
        <p:spPr bwMode="auto">
          <a:xfrm>
            <a:off x="1431925" y="1559878"/>
            <a:ext cx="579755"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52" name="AutoShape 12"/>
          <p:cNvSpPr/>
          <p:nvPr/>
        </p:nvSpPr>
        <p:spPr bwMode="auto">
          <a:xfrm>
            <a:off x="2340610" y="1635760"/>
            <a:ext cx="1778000" cy="4425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2400" b="0" smtClean="0">
                <a:solidFill>
                  <a:schemeClr val="tx2"/>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400" b="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4" name="AutoShape 14"/>
          <p:cNvSpPr/>
          <p:nvPr/>
        </p:nvSpPr>
        <p:spPr bwMode="auto">
          <a:xfrm>
            <a:off x="2011680" y="2273935"/>
            <a:ext cx="8434070" cy="36531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在本次期末project 的完成过程中，我们组有了期中项目的基础。在单片机的基础上基本完成了所有的主要功能。单片机的许多功能需要一些额外的拓展模块，我们组的思路是在淘宝上购买模块，比如串口转WiFi模块等等。在一起讨论，分工。在本次实验中，最重要的应该是网络模块了。每一个模块都与之相关。我们组做了tcp服务器。因为该系统要建立连接自行传输。所以不能选择http的服务器。这个系统很方便的地方在于它支持实时用手机查看和控制门的状态，这就需要写一个安卓应用，我们的app可以开锁，显示记录，显示状态，显示报警记录。同时我们约定门锁状态码，0是关闭，1是开启，其他值是超时未关闭。在完成温度模块时，keil总是会编译失败。最后发现是有两个函数没有调用，单片机空间不足导致的。需要使用keil注册机破解。等等。在完成实验过程中，遇到了许多意想不到的问题。好在都一一解决了。</a:t>
            </a:r>
            <a:endParaRPr lang="zh-CN" altLang="en-US" sz="1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353634" y="252917"/>
            <a:ext cx="85725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353634" y="693433"/>
            <a:ext cx="922020" cy="264795"/>
          </a:xfrm>
          <a:prstGeom prst="rect">
            <a:avLst/>
          </a:prstGeom>
          <a:noFill/>
        </p:spPr>
        <p:txBody>
          <a:bodyPr wrap="none" lIns="91433" tIns="45716" rIns="91433" bIns="45716" rtlCol="0">
            <a:spAutoFit/>
          </a:bodyPr>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SUMMARY</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5" name="AutoShape 15"/>
          <p:cNvSpPr/>
          <p:nvPr/>
        </p:nvSpPr>
        <p:spPr bwMode="auto">
          <a:xfrm>
            <a:off x="1666875" y="1892935"/>
            <a:ext cx="594360" cy="593725"/>
          </a:xfrm>
          <a:prstGeom prst="roundRect">
            <a:avLst>
              <a:gd name="adj" fmla="val 20315"/>
            </a:avLst>
          </a:prstGeom>
          <a:solidFill>
            <a:schemeClr val="accent3"/>
          </a:solidFill>
          <a:ln>
            <a:noFill/>
          </a:ln>
          <a:effec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zh-CN" altLang="zh-CN" sz="1600" b="0">
              <a:latin typeface="Arial" panose="020B0604020202020204" pitchFamily="34" charset="0"/>
              <a:ea typeface="微软雅黑" panose="020B0503020204020204" pitchFamily="34" charset="-122"/>
              <a:sym typeface="Arial" panose="020B0604020202020204" pitchFamily="34" charset="0"/>
            </a:endParaRPr>
          </a:p>
        </p:txBody>
      </p:sp>
      <p:sp>
        <p:nvSpPr>
          <p:cNvPr id="10256" name="AutoShape 16"/>
          <p:cNvSpPr/>
          <p:nvPr/>
        </p:nvSpPr>
        <p:spPr bwMode="auto">
          <a:xfrm>
            <a:off x="1807210" y="1936750"/>
            <a:ext cx="314325"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03</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57" name="AutoShape 17"/>
          <p:cNvSpPr/>
          <p:nvPr/>
        </p:nvSpPr>
        <p:spPr bwMode="auto">
          <a:xfrm>
            <a:off x="2406650" y="2110740"/>
            <a:ext cx="1778000" cy="368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2000" b="0" smtClean="0">
                <a:solidFill>
                  <a:schemeClr val="tx2"/>
                </a:solidFill>
                <a:latin typeface="Arial" panose="020B0604020202020204" pitchFamily="34" charset="0"/>
                <a:ea typeface="微软雅黑" panose="020B0503020204020204" pitchFamily="34" charset="-122"/>
                <a:sym typeface="Arial" panose="020B0604020202020204" pitchFamily="34" charset="0"/>
              </a:rPr>
              <a:t>未解决的问题</a:t>
            </a:r>
            <a:endParaRPr lang="zh-CN" altLang="en-US" sz="2000" b="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9" name="AutoShape 19"/>
          <p:cNvSpPr/>
          <p:nvPr/>
        </p:nvSpPr>
        <p:spPr bwMode="auto">
          <a:xfrm>
            <a:off x="1655445" y="2606675"/>
            <a:ext cx="2778760"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基本完成了所有的主要功能。</a:t>
            </a:r>
            <a:endParaRPr lang="zh-CN" altLang="en-US" sz="1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70" name="AutoShape 30"/>
          <p:cNvSpPr/>
          <p:nvPr/>
        </p:nvSpPr>
        <p:spPr bwMode="auto">
          <a:xfrm>
            <a:off x="6282055" y="1898650"/>
            <a:ext cx="594360" cy="593725"/>
          </a:xfrm>
          <a:prstGeom prst="roundRect">
            <a:avLst>
              <a:gd name="adj" fmla="val 20315"/>
            </a:avLst>
          </a:prstGeom>
          <a:solidFill>
            <a:schemeClr val="accent6"/>
          </a:solidFill>
          <a:ln>
            <a:noFill/>
          </a:ln>
          <a:effec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zh-CN" altLang="zh-CN" sz="1600" b="0">
              <a:latin typeface="Arial" panose="020B0604020202020204" pitchFamily="34" charset="0"/>
              <a:ea typeface="微软雅黑" panose="020B0503020204020204" pitchFamily="34" charset="-122"/>
              <a:sym typeface="Arial" panose="020B0604020202020204" pitchFamily="34" charset="0"/>
            </a:endParaRPr>
          </a:p>
        </p:txBody>
      </p:sp>
      <p:sp>
        <p:nvSpPr>
          <p:cNvPr id="10271" name="AutoShape 31"/>
          <p:cNvSpPr/>
          <p:nvPr/>
        </p:nvSpPr>
        <p:spPr bwMode="auto">
          <a:xfrm>
            <a:off x="6413500" y="1936750"/>
            <a:ext cx="331470"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a:t>
            </a:r>
            <a:r>
              <a:rPr lang="en-US" altLang="es-ES" sz="2000" b="0" dirty="0" smtClean="0">
                <a:latin typeface="Arial" panose="020B0604020202020204" pitchFamily="34" charset="0"/>
                <a:ea typeface="微软雅黑" panose="020B0503020204020204" pitchFamily="34" charset="-122"/>
                <a:sym typeface="Arial" panose="020B0604020202020204" pitchFamily="34" charset="0"/>
              </a:rPr>
              <a:t>4</a:t>
            </a:r>
            <a:endParaRPr lang="en-US" altLang="es-ES" sz="2000" b="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10272" name="AutoShape 32"/>
          <p:cNvSpPr/>
          <p:nvPr/>
        </p:nvSpPr>
        <p:spPr bwMode="auto">
          <a:xfrm>
            <a:off x="7012940" y="2123440"/>
            <a:ext cx="1778000" cy="368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2000" b="0" smtClean="0">
                <a:solidFill>
                  <a:schemeClr val="tx2"/>
                </a:solidFill>
                <a:latin typeface="Arial" panose="020B0604020202020204" pitchFamily="34" charset="0"/>
                <a:ea typeface="微软雅黑" panose="020B0503020204020204" pitchFamily="34" charset="-122"/>
                <a:sym typeface="Arial" panose="020B0604020202020204" pitchFamily="34" charset="0"/>
              </a:rPr>
              <a:t>我们的建议</a:t>
            </a:r>
            <a:endParaRPr lang="zh-CN" altLang="en-US" sz="2000" b="0" smtClean="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74" name="AutoShape 34"/>
          <p:cNvSpPr/>
          <p:nvPr/>
        </p:nvSpPr>
        <p:spPr bwMode="auto">
          <a:xfrm>
            <a:off x="6270625" y="2651125"/>
            <a:ext cx="3872230" cy="1179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600"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在教学中，希望老师可以添加一些可以实现不同功能的模块相关的实验。比如温度模块，wifi模块的使用。这样在完成期末project时，可以轻松一些。</a:t>
            </a:r>
            <a:endParaRPr lang="zh-CN" altLang="en-US" sz="1600"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353634" y="252917"/>
            <a:ext cx="85725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353634" y="693433"/>
            <a:ext cx="922020" cy="264795"/>
          </a:xfrm>
          <a:prstGeom prst="rect">
            <a:avLst/>
          </a:prstGeom>
          <a:noFill/>
        </p:spPr>
        <p:txBody>
          <a:bodyPr wrap="none" lIns="91433" tIns="45716" rIns="91433" bIns="45716" rtlCol="0">
            <a:spAutoFit/>
          </a:bodyPr>
          <a:p>
            <a:pPr defTabSz="963930"/>
            <a:r>
              <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SUMMARY</a:t>
            </a:r>
            <a:endParaRPr 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59"/>
          <p:cNvSpPr>
            <a:spLocks noChangeArrowheads="1"/>
          </p:cNvSpPr>
          <p:nvPr/>
        </p:nvSpPr>
        <p:spPr bwMode="auto">
          <a:xfrm>
            <a:off x="2617470" y="1912620"/>
            <a:ext cx="6956425" cy="10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sz="3415" b="1" cap="all" dirty="0">
                <a:solidFill>
                  <a:schemeClr val="bg1">
                    <a:lumMod val="50000"/>
                  </a:schemeClr>
                </a:solidFill>
                <a:latin typeface="Arial" panose="020B0604020202020204" pitchFamily="34" charset="0"/>
                <a:cs typeface="Arial" panose="020B0604020202020204" pitchFamily="34" charset="0"/>
                <a:sym typeface="+mn-ea"/>
              </a:rPr>
              <a:t>2018年《嵌入式系统结构与设计》期末project</a:t>
            </a:r>
            <a:endParaRPr lang="zh-CN" altLang="en-US" sz="3415" b="1" cap="all" dirty="0">
              <a:solidFill>
                <a:schemeClr val="bg1">
                  <a:lumMod val="50000"/>
                </a:schemeClr>
              </a:solidFill>
              <a:latin typeface="Arial" panose="020B0604020202020204" pitchFamily="34" charset="0"/>
              <a:cs typeface="Arial" panose="020B0604020202020204" pitchFamily="34" charset="0"/>
            </a:endParaRPr>
          </a:p>
        </p:txBody>
      </p:sp>
      <p:sp>
        <p:nvSpPr>
          <p:cNvPr id="11" name="矩形 259"/>
          <p:cNvSpPr>
            <a:spLocks noChangeArrowheads="1"/>
          </p:cNvSpPr>
          <p:nvPr/>
        </p:nvSpPr>
        <p:spPr bwMode="auto">
          <a:xfrm>
            <a:off x="3178092" y="3672068"/>
            <a:ext cx="5835816"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65" b="1" cap="all" dirty="0" smtClean="0">
                <a:solidFill>
                  <a:schemeClr val="bg1">
                    <a:lumMod val="50000"/>
                  </a:schemeClr>
                </a:solidFill>
                <a:latin typeface="Arial" panose="020B0604020202020204" pitchFamily="34" charset="0"/>
                <a:cs typeface="Arial" panose="020B0604020202020204" pitchFamily="34" charset="0"/>
                <a:sym typeface="+mn-ea"/>
              </a:rPr>
              <a:t>汇报人：</a:t>
            </a:r>
            <a:r>
              <a:rPr lang="zh-CN" altLang="en-US" sz="1465" cap="all" dirty="0" smtClean="0">
                <a:solidFill>
                  <a:schemeClr val="bg1">
                    <a:lumMod val="50000"/>
                  </a:schemeClr>
                </a:solidFill>
                <a:latin typeface="Arial" panose="020B0604020202020204" pitchFamily="34" charset="0"/>
                <a:cs typeface="Arial" panose="020B0604020202020204" pitchFamily="34" charset="0"/>
                <a:sym typeface="+mn-ea"/>
              </a:rPr>
              <a:t> </a:t>
            </a:r>
            <a:r>
              <a:rPr lang="zh-CN" altLang="en-US" sz="1465" cap="all" dirty="0">
                <a:solidFill>
                  <a:schemeClr val="bg1">
                    <a:lumMod val="50000"/>
                  </a:schemeClr>
                </a:solidFill>
                <a:latin typeface="Arial" panose="020B0604020202020204" pitchFamily="34" charset="0"/>
                <a:cs typeface="Arial" panose="020B0604020202020204" pitchFamily="34" charset="0"/>
                <a:sym typeface="+mn-ea"/>
              </a:rPr>
              <a:t>林俊浩  林锦竹  郑超强  郑东雄  刘笑</a:t>
            </a:r>
            <a:r>
              <a:rPr lang="zh-CN" altLang="en-US" sz="1465" cap="all" dirty="0" smtClean="0">
                <a:solidFill>
                  <a:schemeClr val="bg1">
                    <a:lumMod val="50000"/>
                  </a:schemeClr>
                </a:solidFill>
                <a:latin typeface="Arial" panose="020B0604020202020204" pitchFamily="34" charset="0"/>
                <a:cs typeface="Arial" panose="020B0604020202020204" pitchFamily="34" charset="0"/>
                <a:sym typeface="+mn-ea"/>
              </a:rPr>
              <a:t> </a:t>
            </a:r>
            <a:endParaRPr lang="zh-CN" altLang="en-US" sz="1470" cap="all" dirty="0">
              <a:solidFill>
                <a:schemeClr val="bg1">
                  <a:lumMod val="50000"/>
                </a:schemeClr>
              </a:solidFill>
              <a:cs typeface="Arial" panose="020B0604020202020204" pitchFamily="34" charset="0"/>
            </a:endParaRPr>
          </a:p>
        </p:txBody>
      </p:sp>
      <p:sp>
        <p:nvSpPr>
          <p:cNvPr id="15" name="Freeform 6"/>
          <p:cNvSpPr/>
          <p:nvPr/>
        </p:nvSpPr>
        <p:spPr bwMode="auto">
          <a:xfrm>
            <a:off x="0" y="4316564"/>
            <a:ext cx="4260291" cy="254124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6" name="Freeform 7"/>
          <p:cNvSpPr/>
          <p:nvPr/>
        </p:nvSpPr>
        <p:spPr bwMode="auto">
          <a:xfrm>
            <a:off x="745331" y="3853297"/>
            <a:ext cx="11446669" cy="3004514"/>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
        <p:nvSpPr>
          <p:cNvPr id="13" name="矩形 12"/>
          <p:cNvSpPr/>
          <p:nvPr/>
        </p:nvSpPr>
        <p:spPr>
          <a:xfrm>
            <a:off x="186277" y="1532122"/>
            <a:ext cx="734944" cy="2298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par>
                          <p:cTn id="16" fill="hold">
                            <p:stCondLst>
                              <p:cond delay="22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1"/>
                                        </p:tgtEl>
                                        <p:attrNameLst>
                                          <p:attrName>ppt_y</p:attrName>
                                        </p:attrNameLst>
                                      </p:cBhvr>
                                      <p:tavLst>
                                        <p:tav tm="0">
                                          <p:val>
                                            <p:strVal val="#ppt_y"/>
                                          </p:val>
                                        </p:tav>
                                        <p:tav tm="100000">
                                          <p:val>
                                            <p:strVal val="#ppt_y"/>
                                          </p:val>
                                        </p:tav>
                                      </p:tavLst>
                                    </p:anim>
                                    <p:anim calcmode="lin" valueType="num">
                                      <p:cBhvr>
                                        <p:cTn id="21"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1"/>
                                        </p:tgtEl>
                                      </p:cBhvr>
                                    </p:animEffect>
                                  </p:childTnLst>
                                </p:cTn>
                              </p:par>
                            </p:childTnLst>
                          </p:cTn>
                        </p:par>
                        <p:par>
                          <p:cTn id="24" fill="hold">
                            <p:stCondLst>
                              <p:cond delay="4099"/>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1"/>
                                        </p:tgtEl>
                                      </p:cBhvr>
                                    </p:animEffect>
                                    <p:animScale>
                                      <p:cBhvr>
                                        <p:cTn id="27" dur="250" autoRev="1" fill="hold"/>
                                        <p:tgtEl>
                                          <p:spTgt spid="11"/>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5" grpId="0" bldLvl="0" animBg="1"/>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862514" y="2899911"/>
            <a:ext cx="3840480"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a:t>
            </a:r>
            <a:endPar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zh-CN" altLang="en-US" sz="72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项目概述</a:t>
            </a:r>
            <a:endParaRPr lang="zh-CN" altLang="en-US" sz="7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4" name="矩形 10"/>
          <p:cNvSpPr>
            <a:spLocks noChangeArrowheads="1"/>
          </p:cNvSpPr>
          <p:nvPr/>
        </p:nvSpPr>
        <p:spPr bwMode="auto">
          <a:xfrm>
            <a:off x="2332924" y="2376589"/>
            <a:ext cx="437007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《嵌入式系统结构与设计》期末project</a:t>
            </a:r>
            <a:endParaRPr lang="en-US" sz="1895"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直接连接符 11"/>
          <p:cNvSpPr>
            <a:spLocks noChangeShapeType="1"/>
          </p:cNvSpPr>
          <p:nvPr/>
        </p:nvSpPr>
        <p:spPr bwMode="auto">
          <a:xfrm>
            <a:off x="1483581" y="2790902"/>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endParaRPr>
          </a:p>
        </p:txBody>
      </p:sp>
      <p:sp>
        <p:nvSpPr>
          <p:cNvPr id="7" name="Text Box 3"/>
          <p:cNvSpPr>
            <a:spLocks noChangeArrowheads="1"/>
          </p:cNvSpPr>
          <p:nvPr/>
        </p:nvSpPr>
        <p:spPr bwMode="auto">
          <a:xfrm>
            <a:off x="6915291" y="1528854"/>
            <a:ext cx="282194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2660" dirty="0" smtClean="0">
                <a:solidFill>
                  <a:schemeClr val="accent2"/>
                </a:solidFill>
                <a:latin typeface="Impact" panose="020B0806030902050204" pitchFamily="34" charset="0"/>
                <a:ea typeface="微软雅黑" panose="020B0503020204020204" pitchFamily="34" charset="-122"/>
                <a:sym typeface="微软雅黑" panose="020B0503020204020204" pitchFamily="34" charset="-122"/>
              </a:rPr>
              <a:t>01</a:t>
            </a:r>
            <a:endParaRPr lang="zh-CN" altLang="en-US" sz="22660" b="1" dirty="0">
              <a:solidFill>
                <a:schemeClr val="accent2"/>
              </a:solidFill>
              <a:latin typeface="Impact" panose="020B0806030902050204" pitchFamily="34" charset="0"/>
              <a:ea typeface="微软雅黑" panose="020B0503020204020204" pitchFamily="34" charset="-122"/>
              <a:sym typeface="微软雅黑" panose="020B0503020204020204" pitchFamily="34" charset="-122"/>
            </a:endParaRPr>
          </a:p>
        </p:txBody>
      </p:sp>
      <p:sp>
        <p:nvSpPr>
          <p:cNvPr id="10" name="Freeform 6"/>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1" name="Freeform 7"/>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Tree>
    <p:custDataLst>
      <p:tags r:id="rId1"/>
    </p:custData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bldLvl="0" animBg="1"/>
      <p:bldP spid="7" grpId="0"/>
      <p:bldP spid="10" grpId="0" bldLvl="0" animBg="1"/>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944563" y="4569664"/>
            <a:ext cx="8302877" cy="359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7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6"/>
          <p:cNvSpPr/>
          <p:nvPr/>
        </p:nvSpPr>
        <p:spPr bwMode="auto">
          <a:xfrm>
            <a:off x="2113119" y="4488670"/>
            <a:ext cx="663814" cy="80996"/>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2" name="Freeform 6"/>
          <p:cNvSpPr/>
          <p:nvPr/>
        </p:nvSpPr>
        <p:spPr bwMode="auto">
          <a:xfrm>
            <a:off x="2776933" y="4370119"/>
            <a:ext cx="663814" cy="19954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2"/>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3" name="Freeform 6"/>
          <p:cNvSpPr/>
          <p:nvPr/>
        </p:nvSpPr>
        <p:spPr bwMode="auto">
          <a:xfrm>
            <a:off x="3440746" y="4286435"/>
            <a:ext cx="663814" cy="283230"/>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3"/>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4" name="Freeform 6"/>
          <p:cNvSpPr/>
          <p:nvPr/>
        </p:nvSpPr>
        <p:spPr bwMode="auto">
          <a:xfrm>
            <a:off x="4104560" y="4139989"/>
            <a:ext cx="663814" cy="429675"/>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4"/>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5" name="Freeform 6"/>
          <p:cNvSpPr/>
          <p:nvPr/>
        </p:nvSpPr>
        <p:spPr bwMode="auto">
          <a:xfrm>
            <a:off x="4768374" y="4014463"/>
            <a:ext cx="663814" cy="55520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5"/>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6" name="Freeform 6"/>
          <p:cNvSpPr/>
          <p:nvPr/>
        </p:nvSpPr>
        <p:spPr bwMode="auto">
          <a:xfrm>
            <a:off x="5432187" y="3874990"/>
            <a:ext cx="663814" cy="694674"/>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6"/>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7" name="Freeform 6"/>
          <p:cNvSpPr/>
          <p:nvPr/>
        </p:nvSpPr>
        <p:spPr bwMode="auto">
          <a:xfrm>
            <a:off x="6096001" y="3777358"/>
            <a:ext cx="663814" cy="792305"/>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8" name="Freeform 6"/>
          <p:cNvSpPr/>
          <p:nvPr/>
        </p:nvSpPr>
        <p:spPr bwMode="auto">
          <a:xfrm>
            <a:off x="6759815" y="3554204"/>
            <a:ext cx="663814" cy="1015461"/>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2"/>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59" name="Freeform 6"/>
          <p:cNvSpPr/>
          <p:nvPr/>
        </p:nvSpPr>
        <p:spPr bwMode="auto">
          <a:xfrm>
            <a:off x="7423628" y="3333098"/>
            <a:ext cx="663814" cy="1236565"/>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3"/>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60" name="Freeform 6"/>
          <p:cNvSpPr/>
          <p:nvPr/>
        </p:nvSpPr>
        <p:spPr bwMode="auto">
          <a:xfrm>
            <a:off x="8087443" y="3038155"/>
            <a:ext cx="663814" cy="1531510"/>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4"/>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61" name="Freeform 6"/>
          <p:cNvSpPr/>
          <p:nvPr/>
        </p:nvSpPr>
        <p:spPr bwMode="auto">
          <a:xfrm>
            <a:off x="8751257" y="2731316"/>
            <a:ext cx="663814" cy="1838350"/>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5"/>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62" name="Freeform 6"/>
          <p:cNvSpPr/>
          <p:nvPr/>
        </p:nvSpPr>
        <p:spPr bwMode="auto">
          <a:xfrm>
            <a:off x="9415070" y="2438422"/>
            <a:ext cx="663814" cy="2131243"/>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6"/>
          </a:solidFill>
          <a:ln>
            <a:noFill/>
          </a:ln>
        </p:spPr>
        <p:txBody>
          <a:bodyPr vert="horz" wrap="square" lIns="79405" tIns="39702" rIns="79405" bIns="39702" numCol="1" anchor="t" anchorCtr="0" compatLnSpc="1"/>
          <a:lstStyle/>
          <a:p>
            <a:pPr algn="just">
              <a:lnSpc>
                <a:spcPct val="120000"/>
              </a:lnSpc>
            </a:pPr>
            <a:endParaRPr lang="ko-KR" altLang="en-US" sz="760" dirty="0">
              <a:latin typeface="Arial" panose="020B0604020202020204" pitchFamily="34" charset="0"/>
              <a:cs typeface="+mn-ea"/>
              <a:sym typeface="Arial" panose="020B0604020202020204" pitchFamily="34" charset="0"/>
            </a:endParaRPr>
          </a:p>
        </p:txBody>
      </p:sp>
      <p:sp>
        <p:nvSpPr>
          <p:cNvPr id="105" name="Teardrop 104"/>
          <p:cNvSpPr/>
          <p:nvPr/>
        </p:nvSpPr>
        <p:spPr>
          <a:xfrm rot="8100000">
            <a:off x="2368550" y="4045585"/>
            <a:ext cx="398145" cy="39814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132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Teardrop 102"/>
          <p:cNvSpPr/>
          <p:nvPr/>
        </p:nvSpPr>
        <p:spPr>
          <a:xfrm rot="8100000">
            <a:off x="9547927" y="1767570"/>
            <a:ext cx="398100" cy="398101"/>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76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3"/>
          <p:cNvSpPr txBox="1"/>
          <p:nvPr/>
        </p:nvSpPr>
        <p:spPr>
          <a:xfrm>
            <a:off x="2225337" y="2669465"/>
            <a:ext cx="3702106" cy="88455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60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利用本学期学习的的两种设备（可以同时使用/只用一个设备）设计一个可用的智能门禁系统</a:t>
            </a:r>
            <a:endParaRPr lang="zh-CN" altLang="en-US" sz="160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2225283" y="2226967"/>
            <a:ext cx="914400" cy="442595"/>
          </a:xfrm>
          <a:prstGeom prst="rect">
            <a:avLst/>
          </a:prstGeom>
        </p:spPr>
        <p:txBody>
          <a:bodyPr wrap="none" lIns="0" tIns="0" rIns="0" bIns="0">
            <a:spAutoFit/>
          </a:bodyPr>
          <a:lstStyle/>
          <a:p>
            <a:pPr algn="just">
              <a:lnSpc>
                <a:spcPct val="120000"/>
              </a:lnSpc>
            </a:pPr>
            <a:r>
              <a:rPr lang="zh-CN" altLang="en-US" sz="2400">
                <a:solidFill>
                  <a:schemeClr val="tx2"/>
                </a:solidFill>
                <a:latin typeface="Arial" panose="020B0604020202020204" pitchFamily="34" charset="0"/>
                <a:ea typeface="微软雅黑" panose="020B0503020204020204" pitchFamily="34" charset="-122"/>
                <a:cs typeface="+mn-ea"/>
                <a:sym typeface="Arial" panose="020B0604020202020204" pitchFamily="34" charset="0"/>
              </a:rPr>
              <a:t>目标：</a:t>
            </a:r>
            <a:endParaRPr lang="zh-CN" altLang="en-US" sz="2400">
              <a:solidFill>
                <a:schemeClr val="tx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矩形 34"/>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文本框 35"/>
          <p:cNvSpPr txBox="1"/>
          <p:nvPr/>
        </p:nvSpPr>
        <p:spPr>
          <a:xfrm>
            <a:off x="353634" y="252917"/>
            <a:ext cx="1527810" cy="497840"/>
          </a:xfrm>
          <a:prstGeom prst="rect">
            <a:avLst/>
          </a:prstGeom>
          <a:noFill/>
        </p:spPr>
        <p:txBody>
          <a:bodyPr wrap="none" lIns="91433" tIns="45716" rIns="91433" bIns="45716" rtlCol="0">
            <a:spAutoFit/>
          </a:bodyPr>
          <a:lstStyle/>
          <a:p>
            <a:pPr algn="l" defTabSz="963930"/>
            <a:r>
              <a:rPr lang="zh-CN" altLang="en-US" sz="265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项目概述</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文本框 36"/>
          <p:cNvSpPr txBox="1"/>
          <p:nvPr/>
        </p:nvSpPr>
        <p:spPr>
          <a:xfrm>
            <a:off x="353634" y="693433"/>
            <a:ext cx="1677035" cy="264795"/>
          </a:xfrm>
          <a:prstGeom prst="rect">
            <a:avLst/>
          </a:prstGeom>
          <a:noFill/>
        </p:spPr>
        <p:txBody>
          <a:bodyPr wrap="none" lIns="91433" tIns="45716" rIns="91433" bIns="45716" rtlCol="0">
            <a:spAutoFit/>
          </a:bodyPr>
          <a:lstStyle/>
          <a:p>
            <a:pPr algn="l" defTabSz="963930"/>
            <a:r>
              <a:rPr lang="en-US" altLang="zh-CN"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PROJECT OVERVIEW</a:t>
            </a:r>
            <a:endParaRPr lang="zh-CN" alt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down)">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down)">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down)">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down)">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down)">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down)">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down)">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500"/>
                                        <p:tgtEl>
                                          <p:spTgt spid="103"/>
                                        </p:tgtEl>
                                      </p:cBhvr>
                                    </p:animEffect>
                                  </p:childTnLst>
                                </p:cTn>
                              </p:par>
                              <p:par>
                                <p:cTn id="73" presetID="42"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1000"/>
                                        <p:tgtEl>
                                          <p:spTgt spid="68"/>
                                        </p:tgtEl>
                                      </p:cBhvr>
                                    </p:animEffect>
                                    <p:anim calcmode="lin" valueType="num">
                                      <p:cBhvr>
                                        <p:cTn id="76" dur="1000" fill="hold"/>
                                        <p:tgtEl>
                                          <p:spTgt spid="68"/>
                                        </p:tgtEl>
                                        <p:attrNameLst>
                                          <p:attrName>ppt_x</p:attrName>
                                        </p:attrNameLst>
                                      </p:cBhvr>
                                      <p:tavLst>
                                        <p:tav tm="0">
                                          <p:val>
                                            <p:strVal val="#ppt_x"/>
                                          </p:val>
                                        </p:tav>
                                        <p:tav tm="100000">
                                          <p:val>
                                            <p:strVal val="#ppt_x"/>
                                          </p:val>
                                        </p:tav>
                                      </p:tavLst>
                                    </p:anim>
                                    <p:anim calcmode="lin" valueType="num">
                                      <p:cBhvr>
                                        <p:cTn id="77" dur="1000" fill="hold"/>
                                        <p:tgtEl>
                                          <p:spTgt spid="6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1000"/>
                                        <p:tgtEl>
                                          <p:spTgt spid="69"/>
                                        </p:tgtEl>
                                      </p:cBhvr>
                                    </p:animEffect>
                                    <p:anim calcmode="lin" valueType="num">
                                      <p:cBhvr>
                                        <p:cTn id="81" dur="1000" fill="hold"/>
                                        <p:tgtEl>
                                          <p:spTgt spid="69"/>
                                        </p:tgtEl>
                                        <p:attrNameLst>
                                          <p:attrName>ppt_x</p:attrName>
                                        </p:attrNameLst>
                                      </p:cBhvr>
                                      <p:tavLst>
                                        <p:tav tm="0">
                                          <p:val>
                                            <p:strVal val="#ppt_x"/>
                                          </p:val>
                                        </p:tav>
                                        <p:tav tm="100000">
                                          <p:val>
                                            <p:strVal val="#ppt_x"/>
                                          </p:val>
                                        </p:tav>
                                      </p:tavLst>
                                    </p:anim>
                                    <p:anim calcmode="lin" valueType="num">
                                      <p:cBhvr>
                                        <p:cTn id="82"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103" grpId="0" bldLvl="0" animBg="1"/>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p:nvPr/>
        </p:nvSpPr>
        <p:spPr bwMode="auto">
          <a:xfrm>
            <a:off x="1346460" y="3287720"/>
            <a:ext cx="2243809" cy="82545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p:spPr>
        <p:txBody>
          <a:bodyPr lIns="0" tIns="0" rIns="0" bIns="0" anchor="ctr"/>
          <a:lstStyle/>
          <a:p>
            <a:endParaRPr lang="zh-CN" altLang="en-US" sz="100">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p:nvPr/>
        </p:nvGrpSpPr>
        <p:grpSpPr bwMode="auto">
          <a:xfrm>
            <a:off x="1346461" y="2365434"/>
            <a:ext cx="795293" cy="795293"/>
            <a:chOff x="0" y="0"/>
            <a:chExt cx="1591420" cy="1591420"/>
          </a:xfrm>
        </p:grpSpPr>
        <p:sp>
          <p:nvSpPr>
            <p:cNvPr id="62471"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325">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8" tIns="25398" rIns="25398" bIns="2539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n-US" altLang="es-ES" sz="1325" b="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en-US" altLang="es-ES" sz="1325" b="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2473" name="AutoShape 9"/>
          <p:cNvSpPr/>
          <p:nvPr/>
        </p:nvSpPr>
        <p:spPr bwMode="auto">
          <a:xfrm>
            <a:off x="1646482" y="3671937"/>
            <a:ext cx="1589001" cy="230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00" b="0" dirty="0">
                <a:latin typeface="Arial" panose="020B0604020202020204" pitchFamily="34" charset="0"/>
                <a:ea typeface="微软雅黑" panose="020B0503020204020204" pitchFamily="34" charset="-122"/>
                <a:sym typeface="Arial" panose="020B0604020202020204" pitchFamily="34" charset="0"/>
              </a:rPr>
              <a:t>实时监控</a:t>
            </a:r>
            <a:endParaRPr lang="zh-CN" altLang="en-US" sz="150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p:nvPr/>
        </p:nvSpPr>
        <p:spPr bwMode="auto">
          <a:xfrm>
            <a:off x="3749011" y="3471860"/>
            <a:ext cx="2244601" cy="82545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sz="100">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p:nvPr/>
        </p:nvGrpSpPr>
        <p:grpSpPr bwMode="auto">
          <a:xfrm>
            <a:off x="3749010" y="4424308"/>
            <a:ext cx="796087" cy="796088"/>
            <a:chOff x="0" y="0"/>
            <a:chExt cx="1591420" cy="1591420"/>
          </a:xfrm>
        </p:grpSpPr>
        <p:sp>
          <p:nvSpPr>
            <p:cNvPr id="62476"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325">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8" tIns="25398" rIns="25398" bIns="25398" anchor="ctr"/>
            <a:lstStyle/>
            <a:p>
              <a:pPr algn="ctr">
                <a:lnSpc>
                  <a:spcPct val="120000"/>
                </a:lnSpc>
                <a:defRPr/>
              </a:pPr>
              <a:r>
                <a:rPr lang="en-US" altLang="es-ES" sz="1325">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02</a:t>
              </a:r>
              <a:endParaRPr lang="en-US" altLang="es-ES" sz="1325">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endParaRPr>
            </a:p>
          </p:txBody>
        </p:sp>
      </p:grpSp>
      <p:sp>
        <p:nvSpPr>
          <p:cNvPr id="62478" name="AutoShape 14"/>
          <p:cNvSpPr/>
          <p:nvPr/>
        </p:nvSpPr>
        <p:spPr bwMode="auto">
          <a:xfrm>
            <a:off x="4095420" y="3679162"/>
            <a:ext cx="1589001" cy="2330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s-ES" sz="1515" b="0" dirty="0">
                <a:latin typeface="Arial" panose="020B0604020202020204" pitchFamily="34" charset="0"/>
                <a:ea typeface="微软雅黑" panose="020B0503020204020204" pitchFamily="34" charset="-122"/>
                <a:sym typeface="Arial" panose="020B0604020202020204" pitchFamily="34" charset="0"/>
              </a:rPr>
              <a:t>界面系统</a:t>
            </a:r>
            <a:endParaRPr lang="zh-CN" altLang="es-ES" sz="1515"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p:nvPr/>
        </p:nvSpPr>
        <p:spPr bwMode="auto">
          <a:xfrm>
            <a:off x="6126955" y="3287720"/>
            <a:ext cx="2243808" cy="825455"/>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sz="100">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0" name="Group 16"/>
          <p:cNvGrpSpPr/>
          <p:nvPr/>
        </p:nvGrpSpPr>
        <p:grpSpPr bwMode="auto">
          <a:xfrm>
            <a:off x="6126955" y="2365434"/>
            <a:ext cx="795293" cy="795293"/>
            <a:chOff x="0" y="0"/>
            <a:chExt cx="1591420" cy="1591420"/>
          </a:xfrm>
        </p:grpSpPr>
        <p:sp>
          <p:nvSpPr>
            <p:cNvPr id="62481"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325">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8" tIns="25398" rIns="25398" bIns="25398" anchor="ctr"/>
            <a:lstStyle/>
            <a:p>
              <a:pPr algn="ctr">
                <a:lnSpc>
                  <a:spcPct val="120000"/>
                </a:lnSpc>
                <a:defRPr/>
              </a:pPr>
              <a:r>
                <a:rPr lang="en-US" altLang="es-ES" sz="1325">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03</a:t>
              </a:r>
              <a:endParaRPr lang="en-US" altLang="es-ES" sz="1325">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endParaRPr>
            </a:p>
          </p:txBody>
        </p:sp>
      </p:grpSp>
      <p:sp>
        <p:nvSpPr>
          <p:cNvPr id="62483" name="AutoShape 19"/>
          <p:cNvSpPr/>
          <p:nvPr/>
        </p:nvSpPr>
        <p:spPr bwMode="auto">
          <a:xfrm>
            <a:off x="6467454" y="3679689"/>
            <a:ext cx="1588207" cy="2330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s-ES" sz="1515" b="0" dirty="0">
                <a:latin typeface="Arial" panose="020B0604020202020204" pitchFamily="34" charset="0"/>
                <a:ea typeface="微软雅黑" panose="020B0503020204020204" pitchFamily="34" charset="-122"/>
                <a:sym typeface="Arial" panose="020B0604020202020204" pitchFamily="34" charset="0"/>
              </a:rPr>
              <a:t>云端服务</a:t>
            </a:r>
            <a:endParaRPr lang="zh-CN" altLang="es-ES" sz="1515"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p:nvPr/>
        </p:nvSpPr>
        <p:spPr bwMode="auto">
          <a:xfrm>
            <a:off x="8529504" y="3471860"/>
            <a:ext cx="2244601" cy="825455"/>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sz="100">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5" name="Group 21"/>
          <p:cNvGrpSpPr/>
          <p:nvPr/>
        </p:nvGrpSpPr>
        <p:grpSpPr bwMode="auto">
          <a:xfrm>
            <a:off x="8529505" y="4424308"/>
            <a:ext cx="795293" cy="796088"/>
            <a:chOff x="0" y="0"/>
            <a:chExt cx="1591420" cy="1591420"/>
          </a:xfrm>
        </p:grpSpPr>
        <p:sp>
          <p:nvSpPr>
            <p:cNvPr id="62486"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325">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98" tIns="25398" rIns="25398" bIns="25398" anchor="ctr"/>
            <a:lstStyle/>
            <a:p>
              <a:pPr algn="ctr">
                <a:lnSpc>
                  <a:spcPct val="120000"/>
                </a:lnSpc>
                <a:defRPr/>
              </a:pPr>
              <a:r>
                <a:rPr lang="en-US" altLang="es-ES" sz="1325"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04</a:t>
              </a:r>
              <a:endParaRPr lang="en-US" altLang="es-ES" sz="1325"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endParaRPr>
            </a:p>
          </p:txBody>
        </p:sp>
      </p:grpSp>
      <p:sp>
        <p:nvSpPr>
          <p:cNvPr id="62488" name="AutoShape 24"/>
          <p:cNvSpPr/>
          <p:nvPr/>
        </p:nvSpPr>
        <p:spPr bwMode="auto">
          <a:xfrm>
            <a:off x="8870005" y="3671937"/>
            <a:ext cx="1589001" cy="191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s-ES" sz="1250" b="0" dirty="0">
                <a:latin typeface="Arial" panose="020B0604020202020204" pitchFamily="34" charset="0"/>
                <a:ea typeface="微软雅黑" panose="020B0503020204020204" pitchFamily="34" charset="-122"/>
                <a:sym typeface="Arial" panose="020B0604020202020204" pitchFamily="34" charset="0"/>
              </a:rPr>
              <a:t>查询系统</a:t>
            </a:r>
            <a:endParaRPr lang="zh-CN" altLang="es-ES" sz="125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p:nvPr/>
        </p:nvSpPr>
        <p:spPr bwMode="auto">
          <a:xfrm>
            <a:off x="1418688" y="4315461"/>
            <a:ext cx="1213577" cy="40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325" b="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实时时钟模块</a:t>
            </a:r>
            <a:endParaRPr lang="zh-CN" altLang="en-US" sz="1325" b="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r>
              <a:rPr lang="zh-CN" altLang="en-US" sz="1325" b="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温度模块</a:t>
            </a:r>
            <a:endParaRPr lang="es-ES" altLang="zh-CN"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p:nvPr/>
        </p:nvSpPr>
        <p:spPr bwMode="auto">
          <a:xfrm>
            <a:off x="3913505" y="2470150"/>
            <a:ext cx="1677035" cy="817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325"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密码输入模块</a:t>
            </a:r>
            <a:endParaRPr lang="zh-CN" altLang="en-US" sz="1325"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r>
              <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密码验证和解锁模块</a:t>
            </a:r>
            <a:endPar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r>
              <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倒计时模块</a:t>
            </a:r>
            <a:endPar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r>
              <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异常报警模块</a:t>
            </a:r>
            <a:endPar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p:nvPr/>
        </p:nvSpPr>
        <p:spPr bwMode="auto">
          <a:xfrm>
            <a:off x="6288077" y="4360703"/>
            <a:ext cx="1213577" cy="40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服务器模块</a:t>
            </a:r>
            <a:endPar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eaLnBrk="1"/>
            <a:r>
              <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单片机</a:t>
            </a:r>
            <a:r>
              <a:rPr lang="en-US" altLang="zh-CN"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WiFi</a:t>
            </a:r>
            <a:r>
              <a:rPr lang="zh-CN" altLang="en-U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模块</a:t>
            </a:r>
            <a:endParaRPr lang="zh-CN" altLang="en-U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p:nvPr/>
        </p:nvSpPr>
        <p:spPr bwMode="auto">
          <a:xfrm>
            <a:off x="8675547" y="3083814"/>
            <a:ext cx="1978710" cy="2044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安卓模块</a:t>
            </a:r>
            <a:endParaRPr lang="zh-CN" altLang="es-ES" sz="13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文本框 30"/>
          <p:cNvSpPr txBox="1"/>
          <p:nvPr/>
        </p:nvSpPr>
        <p:spPr>
          <a:xfrm>
            <a:off x="353634" y="252917"/>
            <a:ext cx="153289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项目概述</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文本框 31"/>
          <p:cNvSpPr txBox="1"/>
          <p:nvPr/>
        </p:nvSpPr>
        <p:spPr>
          <a:xfrm>
            <a:off x="353634" y="693433"/>
            <a:ext cx="1677035" cy="264795"/>
          </a:xfrm>
          <a:prstGeom prst="rect">
            <a:avLst/>
          </a:prstGeom>
          <a:noFill/>
        </p:spPr>
        <p:txBody>
          <a:bodyPr wrap="none" lIns="91433" tIns="45716" rIns="91433" bIns="45716" rtlCol="0">
            <a:spAutoFit/>
          </a:bodyPr>
          <a:lstStyle/>
          <a:p>
            <a:pPr algn="l" defTabSz="963930"/>
            <a:r>
              <a:rPr lang="en-US" altLang="zh-CN" sz="113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PROJECT OVERVIEW</a:t>
            </a:r>
            <a:endParaRPr lang="zh-CN" alt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1"/>
                                        </p:tgtEl>
                                        <p:attrNameLst>
                                          <p:attrName>style.visibility</p:attrName>
                                        </p:attrNameLst>
                                      </p:cBhvr>
                                      <p:to>
                                        <p:strVal val="visible"/>
                                      </p:to>
                                    </p:set>
                                    <p:animEffect transition="in" filter="dissolve">
                                      <p:cBhvr>
                                        <p:cTn id="63" dur="500"/>
                                        <p:tgtEl>
                                          <p:spTgt spid="62491"/>
                                        </p:tgtEl>
                                      </p:cBhvr>
                                    </p:animEffect>
                                  </p:childTnLst>
                                </p:cTn>
                              </p:par>
                            </p:childTnLst>
                          </p:cTn>
                        </p:par>
                        <p:par>
                          <p:cTn id="64" fill="hold">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3"/>
                                        </p:tgtEl>
                                        <p:attrNameLst>
                                          <p:attrName>style.visibility</p:attrName>
                                        </p:attrNameLst>
                                      </p:cBhvr>
                                      <p:to>
                                        <p:strVal val="visible"/>
                                      </p:to>
                                    </p:set>
                                    <p:animEffect transition="in" filter="dissolve">
                                      <p:cBhvr>
                                        <p:cTn id="67" dur="500"/>
                                        <p:tgtEl>
                                          <p:spTgt spid="62493"/>
                                        </p:tgtEl>
                                      </p:cBhvr>
                                    </p:animEffect>
                                  </p:childTnLst>
                                </p:cTn>
                              </p:par>
                            </p:childTnLst>
                          </p:cTn>
                        </p:par>
                        <p:par>
                          <p:cTn id="68" fill="hold">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5"/>
                                        </p:tgtEl>
                                        <p:attrNameLst>
                                          <p:attrName>style.visibility</p:attrName>
                                        </p:attrNameLst>
                                      </p:cBhvr>
                                      <p:to>
                                        <p:strVal val="visible"/>
                                      </p:to>
                                    </p:set>
                                    <p:animEffect transition="in" filter="dissolve">
                                      <p:cBhvr>
                                        <p:cTn id="71" dur="500"/>
                                        <p:tgtEl>
                                          <p:spTgt spid="62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ldLvl="0" animBg="1"/>
      <p:bldP spid="62473" grpId="0" bldLvl="0" animBg="1" autoUpdateAnimBg="0"/>
      <p:bldP spid="62474" grpId="0" bldLvl="0" animBg="1"/>
      <p:bldP spid="62478" grpId="0" bldLvl="0" animBg="1" autoUpdateAnimBg="0"/>
      <p:bldP spid="62483" grpId="0" bldLvl="0" animBg="1" autoUpdateAnimBg="0"/>
      <p:bldP spid="62488" grpId="0" bldLvl="0" animBg="1" autoUpdateAnimBg="0"/>
      <p:bldP spid="62489" grpId="0" bldLvl="0" animBg="1" autoUpdateAnimBg="0"/>
      <p:bldP spid="62491" grpId="0" bldLvl="0" animBg="1" autoUpdateAnimBg="0"/>
      <p:bldP spid="62493" grpId="0" bldLvl="0" animBg="1" autoUpdateAnimBg="0"/>
      <p:bldP spid="62495"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1"/>
            </p:custDataLst>
          </p:nvPr>
        </p:nvSpPr>
        <p:spPr>
          <a:xfrm>
            <a:off x="1725568" y="2178686"/>
            <a:ext cx="8740864" cy="3282296"/>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对通道进出权限的管理</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防止非法进入功能</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实时监控功能</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异常报警功能</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记录查询</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有实时时钟功能，显示时间</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custDataLst>
              <p:tags r:id="rId2"/>
            </p:custDataLst>
          </p:nvPr>
        </p:nvCxnSpPr>
        <p:spPr>
          <a:xfrm flipH="1">
            <a:off x="1487805" y="2178685"/>
            <a:ext cx="7620" cy="2906395"/>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文本框 30"/>
          <p:cNvSpPr txBox="1"/>
          <p:nvPr/>
        </p:nvSpPr>
        <p:spPr>
          <a:xfrm>
            <a:off x="353634" y="252917"/>
            <a:ext cx="153289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项目概述</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文本框 31"/>
          <p:cNvSpPr txBox="1"/>
          <p:nvPr/>
        </p:nvSpPr>
        <p:spPr>
          <a:xfrm>
            <a:off x="353634" y="693433"/>
            <a:ext cx="1677035" cy="264795"/>
          </a:xfrm>
          <a:prstGeom prst="rect">
            <a:avLst/>
          </a:prstGeom>
          <a:noFill/>
        </p:spPr>
        <p:txBody>
          <a:bodyPr wrap="none" lIns="91433" tIns="45716" rIns="91433" bIns="45716" rtlCol="0">
            <a:spAutoFit/>
          </a:bodyPr>
          <a:p>
            <a:pPr defTabSz="963930"/>
            <a:r>
              <a:rPr lang="en-US" altLang="zh-CN" sz="113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PROJECT OVERVIEW</a:t>
            </a:r>
            <a:endParaRPr lang="zh-CN" alt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文本框 21"/>
          <p:cNvSpPr txBox="1"/>
          <p:nvPr>
            <p:custDataLst>
              <p:tags r:id="rId3"/>
            </p:custDataLst>
          </p:nvPr>
        </p:nvSpPr>
        <p:spPr>
          <a:xfrm>
            <a:off x="790575" y="1644931"/>
            <a:ext cx="2752725" cy="460375"/>
          </a:xfrm>
          <a:prstGeom prst="rect">
            <a:avLst/>
          </a:prstGeom>
          <a:noFill/>
        </p:spPr>
        <p:txBody>
          <a:bodyPr wrap="square" rtlCol="0">
            <a:spAutoFit/>
          </a:bodyPr>
          <a:p>
            <a:pPr algn="r"/>
            <a:r>
              <a:rPr lang="zh-CN" altLang="en-US" sz="2400" dirty="0">
                <a:solidFill>
                  <a:schemeClr val="accent1"/>
                </a:solidFill>
                <a:latin typeface="微软雅黑" panose="020B0503020204020204" pitchFamily="34" charset="-122"/>
                <a:ea typeface="微软雅黑" panose="020B0503020204020204" pitchFamily="34" charset="-122"/>
              </a:rPr>
              <a:t>已实现的功能</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1"/>
            </p:custDataLst>
          </p:nvPr>
        </p:nvSpPr>
        <p:spPr>
          <a:xfrm>
            <a:off x="1725568" y="2178686"/>
            <a:ext cx="8740864" cy="3282296"/>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有键盘、显示屏</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对环境的温度状况进行监测，并且每隔30s发送给服务器</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有网络功能</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把门的状态和开门记录等数据上传到云服务器、通过PC和手机远程控制、开关门和读取门的状态、可在地图查询门的位置</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custDataLst>
              <p:tags r:id="rId2"/>
            </p:custDataLst>
          </p:nvPr>
        </p:nvCxnSpPr>
        <p:spPr>
          <a:xfrm flipH="1">
            <a:off x="1487805" y="2178685"/>
            <a:ext cx="7620" cy="2546350"/>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文本框 30"/>
          <p:cNvSpPr txBox="1"/>
          <p:nvPr/>
        </p:nvSpPr>
        <p:spPr>
          <a:xfrm>
            <a:off x="353634" y="252917"/>
            <a:ext cx="1532890" cy="499110"/>
          </a:xfrm>
          <a:prstGeom prst="rect">
            <a:avLst/>
          </a:prstGeom>
          <a:noFill/>
        </p:spPr>
        <p:txBody>
          <a:bodyPr wrap="none" lIns="91433" tIns="45716" rIns="91433" bIns="45716" rtlCol="0">
            <a:spAutoFit/>
          </a:bodyPr>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项目概述</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文本框 31"/>
          <p:cNvSpPr txBox="1"/>
          <p:nvPr/>
        </p:nvSpPr>
        <p:spPr>
          <a:xfrm>
            <a:off x="353634" y="693433"/>
            <a:ext cx="1677035" cy="264795"/>
          </a:xfrm>
          <a:prstGeom prst="rect">
            <a:avLst/>
          </a:prstGeom>
          <a:noFill/>
        </p:spPr>
        <p:txBody>
          <a:bodyPr wrap="none" lIns="91433" tIns="45716" rIns="91433" bIns="45716" rtlCol="0">
            <a:spAutoFit/>
          </a:bodyPr>
          <a:p>
            <a:pPr defTabSz="963930"/>
            <a:r>
              <a:rPr lang="en-US" altLang="zh-CN" sz="113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PROJECT OVERVIEW</a:t>
            </a:r>
            <a:endParaRPr lang="zh-CN" alt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文本框 21"/>
          <p:cNvSpPr txBox="1"/>
          <p:nvPr>
            <p:custDataLst>
              <p:tags r:id="rId3"/>
            </p:custDataLst>
          </p:nvPr>
        </p:nvSpPr>
        <p:spPr>
          <a:xfrm>
            <a:off x="790575" y="1616356"/>
            <a:ext cx="2752725" cy="460375"/>
          </a:xfrm>
          <a:prstGeom prst="rect">
            <a:avLst/>
          </a:prstGeom>
          <a:noFill/>
        </p:spPr>
        <p:txBody>
          <a:bodyPr wrap="square" rtlCol="0">
            <a:spAutoFit/>
          </a:bodyPr>
          <a:p>
            <a:pPr algn="r"/>
            <a:r>
              <a:rPr lang="zh-CN" altLang="en-US" sz="2400" dirty="0">
                <a:solidFill>
                  <a:schemeClr val="accent1"/>
                </a:solidFill>
                <a:latin typeface="微软雅黑" panose="020B0503020204020204" pitchFamily="34" charset="-122"/>
                <a:ea typeface="微软雅黑" panose="020B0503020204020204" pitchFamily="34" charset="-122"/>
              </a:rPr>
              <a:t>已实现的功能</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033714" y="2899911"/>
            <a:ext cx="5669280" cy="169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a:t>
            </a:r>
            <a:endParaRPr lang="en-US" sz="32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zh-CN" altLang="en-US" sz="72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相关技术基础</a:t>
            </a:r>
            <a:endParaRPr lang="zh-CN" altLang="en-US" sz="72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4" name="矩形 10"/>
          <p:cNvSpPr>
            <a:spLocks noChangeArrowheads="1"/>
          </p:cNvSpPr>
          <p:nvPr/>
        </p:nvSpPr>
        <p:spPr bwMode="auto">
          <a:xfrm>
            <a:off x="2332924" y="2376589"/>
            <a:ext cx="437007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《嵌入式系统结构与设计》期末project</a:t>
            </a:r>
            <a:endParaRPr lang="zh-CN" altLang="en-US" sz="1895" dirty="0">
              <a:solidFill>
                <a:schemeClr val="accent1"/>
              </a:solidFill>
            </a:endParaRPr>
          </a:p>
        </p:txBody>
      </p:sp>
      <p:sp>
        <p:nvSpPr>
          <p:cNvPr id="5125" name="直接连接符 11"/>
          <p:cNvSpPr>
            <a:spLocks noChangeShapeType="1"/>
          </p:cNvSpPr>
          <p:nvPr/>
        </p:nvSpPr>
        <p:spPr bwMode="auto">
          <a:xfrm>
            <a:off x="1483581" y="2790902"/>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endParaRPr>
          </a:p>
        </p:txBody>
      </p:sp>
      <p:sp>
        <p:nvSpPr>
          <p:cNvPr id="7" name="Text Box 3"/>
          <p:cNvSpPr>
            <a:spLocks noChangeArrowheads="1"/>
          </p:cNvSpPr>
          <p:nvPr/>
        </p:nvSpPr>
        <p:spPr bwMode="auto">
          <a:xfrm>
            <a:off x="6915291" y="1528854"/>
            <a:ext cx="317055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22660" dirty="0" smtClean="0">
                <a:solidFill>
                  <a:schemeClr val="accent2"/>
                </a:solidFill>
                <a:latin typeface="Impact" panose="020B0806030902050204" pitchFamily="34" charset="0"/>
                <a:ea typeface="微软雅黑" panose="020B0503020204020204" pitchFamily="34" charset="-122"/>
                <a:sym typeface="微软雅黑" panose="020B0503020204020204" pitchFamily="34" charset="-122"/>
              </a:rPr>
              <a:t>02</a:t>
            </a:r>
            <a:endParaRPr lang="zh-CN" altLang="en-US" sz="22660" b="1" dirty="0">
              <a:solidFill>
                <a:schemeClr val="accent2"/>
              </a:solidFill>
              <a:latin typeface="Impact" panose="020B0806030902050204" pitchFamily="34" charset="0"/>
              <a:ea typeface="微软雅黑" panose="020B0503020204020204" pitchFamily="34" charset="-122"/>
              <a:sym typeface="微软雅黑" panose="020B0503020204020204" pitchFamily="34" charset="-122"/>
            </a:endParaRPr>
          </a:p>
        </p:txBody>
      </p:sp>
      <p:sp>
        <p:nvSpPr>
          <p:cNvPr id="10" name="Freeform 6"/>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ln>
        </p:spPr>
        <p:txBody>
          <a:bodyPr vert="horz" wrap="square" lIns="121912" tIns="60956" rIns="121912" bIns="60956" numCol="1" anchor="t" anchorCtr="0" compatLnSpc="1"/>
          <a:lstStyle/>
          <a:p>
            <a:endParaRPr lang="zh-CN" altLang="en-US" sz="100"/>
          </a:p>
        </p:txBody>
      </p:sp>
      <p:sp>
        <p:nvSpPr>
          <p:cNvPr id="11" name="Freeform 7"/>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2"/>
          </a:solidFill>
          <a:ln w="0">
            <a:noFill/>
            <a:prstDash val="solid"/>
            <a:round/>
          </a:ln>
        </p:spPr>
        <p:txBody>
          <a:bodyPr vert="horz" wrap="square" lIns="121912" tIns="60956" rIns="121912" bIns="60956" numCol="1" anchor="t" anchorCtr="0" compatLnSpc="1"/>
          <a:lstStyle/>
          <a:p>
            <a:endParaRPr lang="zh-CN" altLang="en-US" sz="100"/>
          </a:p>
        </p:txBody>
      </p:sp>
    </p:spTree>
    <p:custDataLst>
      <p:tags r:id="rId1"/>
    </p:custData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125"/>
                                        </p:tgtEl>
                                        <p:attrNameLst>
                                          <p:attrName>style.visibility</p:attrName>
                                        </p:attrNameLst>
                                      </p:cBhvr>
                                      <p:to>
                                        <p:strVal val="visible"/>
                                      </p:to>
                                    </p:set>
                                    <p:anim calcmode="lin" valueType="num">
                                      <p:cBhvr additive="base">
                                        <p:cTn id="32" dur="500" fill="hold"/>
                                        <p:tgtEl>
                                          <p:spTgt spid="5125"/>
                                        </p:tgtEl>
                                        <p:attrNameLst>
                                          <p:attrName>ppt_x</p:attrName>
                                        </p:attrNameLst>
                                      </p:cBhvr>
                                      <p:tavLst>
                                        <p:tav tm="0">
                                          <p:val>
                                            <p:strVal val="0-#ppt_w/2"/>
                                          </p:val>
                                        </p:tav>
                                        <p:tav tm="100000">
                                          <p:val>
                                            <p:strVal val="#ppt_x"/>
                                          </p:val>
                                        </p:tav>
                                      </p:tavLst>
                                    </p:anim>
                                    <p:anim calcmode="lin" valueType="num">
                                      <p:cBhvr additive="base">
                                        <p:cTn id="33" dur="500" fill="hold"/>
                                        <p:tgtEl>
                                          <p:spTgt spid="5125"/>
                                        </p:tgtEl>
                                        <p:attrNameLst>
                                          <p:attrName>ppt_y</p:attrName>
                                        </p:attrNameLst>
                                      </p:cBhvr>
                                      <p:tavLst>
                                        <p:tav tm="0">
                                          <p:val>
                                            <p:strVal val="#ppt_y"/>
                                          </p:val>
                                        </p:tav>
                                        <p:tav tm="100000">
                                          <p:val>
                                            <p:strVal val="#ppt_y"/>
                                          </p:val>
                                        </p:tav>
                                      </p:tavLst>
                                    </p:anim>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5124"/>
                                        </p:tgtEl>
                                        <p:attrNameLst>
                                          <p:attrName>style.visibility</p:attrName>
                                        </p:attrNameLst>
                                      </p:cBhvr>
                                      <p:to>
                                        <p:strVal val="visible"/>
                                      </p:to>
                                    </p:set>
                                    <p:anim by="(-#ppt_w*2)" calcmode="lin" valueType="num">
                                      <p:cBhvr rctx="PPT">
                                        <p:cTn id="36" dur="500" autoRev="1" fill="hold">
                                          <p:stCondLst>
                                            <p:cond delay="0"/>
                                          </p:stCondLst>
                                        </p:cTn>
                                        <p:tgtEl>
                                          <p:spTgt spid="5124"/>
                                        </p:tgtEl>
                                        <p:attrNameLst>
                                          <p:attrName>ppt_w</p:attrName>
                                        </p:attrNameLst>
                                      </p:cBhvr>
                                    </p:anim>
                                    <p:anim by="(#ppt_w*0.50)" calcmode="lin" valueType="num">
                                      <p:cBhvr>
                                        <p:cTn id="37" dur="500" decel="50000" autoRev="1" fill="hold">
                                          <p:stCondLst>
                                            <p:cond delay="0"/>
                                          </p:stCondLst>
                                        </p:cTn>
                                        <p:tgtEl>
                                          <p:spTgt spid="5124"/>
                                        </p:tgtEl>
                                        <p:attrNameLst>
                                          <p:attrName>ppt_x</p:attrName>
                                        </p:attrNameLst>
                                      </p:cBhvr>
                                    </p:anim>
                                    <p:anim from="(-#ppt_h/2)" to="(#ppt_y)" calcmode="lin" valueType="num">
                                      <p:cBhvr>
                                        <p:cTn id="38" dur="1000" fill="hold">
                                          <p:stCondLst>
                                            <p:cond delay="0"/>
                                          </p:stCondLst>
                                        </p:cTn>
                                        <p:tgtEl>
                                          <p:spTgt spid="5124"/>
                                        </p:tgtEl>
                                        <p:attrNameLst>
                                          <p:attrName>ppt_y</p:attrName>
                                        </p:attrNameLst>
                                      </p:cBhvr>
                                    </p:anim>
                                    <p:animRot by="21600000">
                                      <p:cBhvr>
                                        <p:cTn id="39"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bldLvl="0" animBg="1"/>
      <p:bldP spid="7" grpId="0"/>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AutoShape 5"/>
          <p:cNvSpPr/>
          <p:nvPr/>
        </p:nvSpPr>
        <p:spPr bwMode="auto">
          <a:xfrm>
            <a:off x="1492543" y="2152720"/>
            <a:ext cx="593692" cy="593692"/>
          </a:xfrm>
          <a:prstGeom prst="roundRect">
            <a:avLst>
              <a:gd name="adj" fmla="val 20315"/>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en-US" sz="1600" b="0">
              <a:latin typeface="Arial" panose="020B0604020202020204" pitchFamily="34" charset="0"/>
              <a:ea typeface="微软雅黑" panose="020B0503020204020204" pitchFamily="34" charset="-122"/>
              <a:sym typeface="Arial" panose="020B0604020202020204" pitchFamily="34" charset="0"/>
            </a:endParaRPr>
          </a:p>
        </p:txBody>
      </p:sp>
      <p:sp>
        <p:nvSpPr>
          <p:cNvPr id="10246" name="AutoShape 6"/>
          <p:cNvSpPr/>
          <p:nvPr/>
        </p:nvSpPr>
        <p:spPr bwMode="auto">
          <a:xfrm>
            <a:off x="1630648" y="2153818"/>
            <a:ext cx="331769"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47" name="AutoShape 7"/>
          <p:cNvSpPr/>
          <p:nvPr/>
        </p:nvSpPr>
        <p:spPr bwMode="auto">
          <a:xfrm>
            <a:off x="2222753" y="2339281"/>
            <a:ext cx="1777902"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60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Wifi模块的使用</a:t>
            </a:r>
            <a:endPar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49" name="AutoShape 9"/>
          <p:cNvSpPr/>
          <p:nvPr/>
        </p:nvSpPr>
        <p:spPr bwMode="auto">
          <a:xfrm>
            <a:off x="1480638" y="2866263"/>
            <a:ext cx="2222378" cy="516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使用ESP8266模块，与单片机P3.0，P3.1串口相连。</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0" name="AutoShape 10"/>
          <p:cNvSpPr/>
          <p:nvPr/>
        </p:nvSpPr>
        <p:spPr bwMode="auto">
          <a:xfrm>
            <a:off x="4953897" y="2152720"/>
            <a:ext cx="594486" cy="593692"/>
          </a:xfrm>
          <a:prstGeom prst="roundRect">
            <a:avLst>
              <a:gd name="adj" fmla="val 20315"/>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en-US" sz="1600" b="0">
              <a:latin typeface="Arial" panose="020B0604020202020204" pitchFamily="34" charset="0"/>
              <a:ea typeface="微软雅黑" panose="020B0503020204020204" pitchFamily="34" charset="-122"/>
              <a:sym typeface="Arial" panose="020B0604020202020204" pitchFamily="34" charset="0"/>
            </a:endParaRPr>
          </a:p>
        </p:txBody>
      </p:sp>
      <p:sp>
        <p:nvSpPr>
          <p:cNvPr id="10251" name="AutoShape 11"/>
          <p:cNvSpPr/>
          <p:nvPr/>
        </p:nvSpPr>
        <p:spPr bwMode="auto">
          <a:xfrm>
            <a:off x="5105494" y="2153818"/>
            <a:ext cx="295259"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52" name="AutoShape 12"/>
          <p:cNvSpPr/>
          <p:nvPr/>
        </p:nvSpPr>
        <p:spPr bwMode="auto">
          <a:xfrm>
            <a:off x="5685695" y="2335312"/>
            <a:ext cx="1777902"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60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TCP服务器的搭建</a:t>
            </a:r>
            <a:endPar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4" name="AutoShape 14"/>
          <p:cNvSpPr/>
          <p:nvPr/>
        </p:nvSpPr>
        <p:spPr bwMode="auto">
          <a:xfrm>
            <a:off x="4942784" y="2866263"/>
            <a:ext cx="2222378" cy="774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使用GO语言Iris框架作为HTTP服务器框架，提供四种请求格式。</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5" name="AutoShape 15"/>
          <p:cNvSpPr/>
          <p:nvPr/>
        </p:nvSpPr>
        <p:spPr bwMode="auto">
          <a:xfrm>
            <a:off x="8404139" y="2152720"/>
            <a:ext cx="594486" cy="593692"/>
          </a:xfrm>
          <a:prstGeom prst="roundRect">
            <a:avLst>
              <a:gd name="adj" fmla="val 20315"/>
            </a:avLst>
          </a:prstGeom>
          <a:solidFill>
            <a:schemeClr val="accent3"/>
          </a:solidFill>
          <a:ln>
            <a:noFill/>
          </a:ln>
          <a:effec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zh-CN" altLang="zh-CN" sz="1600" b="0">
              <a:latin typeface="Arial" panose="020B0604020202020204" pitchFamily="34" charset="0"/>
              <a:ea typeface="微软雅黑" panose="020B0503020204020204" pitchFamily="34" charset="-122"/>
              <a:sym typeface="Arial" panose="020B0604020202020204" pitchFamily="34" charset="0"/>
            </a:endParaRPr>
          </a:p>
        </p:txBody>
      </p:sp>
      <p:sp>
        <p:nvSpPr>
          <p:cNvPr id="10256" name="AutoShape 16"/>
          <p:cNvSpPr/>
          <p:nvPr/>
        </p:nvSpPr>
        <p:spPr bwMode="auto">
          <a:xfrm>
            <a:off x="8548593" y="2153818"/>
            <a:ext cx="314307"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03</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57" name="AutoShape 17"/>
          <p:cNvSpPr/>
          <p:nvPr/>
        </p:nvSpPr>
        <p:spPr bwMode="auto">
          <a:xfrm>
            <a:off x="9135143" y="2339281"/>
            <a:ext cx="1777902"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60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温度模块的使用</a:t>
            </a:r>
            <a:endPar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9" name="AutoShape 19"/>
          <p:cNvSpPr/>
          <p:nvPr/>
        </p:nvSpPr>
        <p:spPr bwMode="auto">
          <a:xfrm>
            <a:off x="8393026" y="2866263"/>
            <a:ext cx="2222378" cy="774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es-ES" altLang="zh-CN"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利用51单片机自带的NTC模块获取温度，再通过ADC模数转换转成离散数字信号</a:t>
            </a:r>
            <a:endParaRPr lang="es-ES" altLang="zh-CN"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0" name="AutoShape 20"/>
          <p:cNvSpPr/>
          <p:nvPr/>
        </p:nvSpPr>
        <p:spPr bwMode="auto">
          <a:xfrm>
            <a:off x="1492543" y="4007612"/>
            <a:ext cx="593692" cy="593692"/>
          </a:xfrm>
          <a:prstGeom prst="roundRect">
            <a:avLst>
              <a:gd name="adj" fmla="val 20315"/>
            </a:avLst>
          </a:prstGeom>
          <a:solidFill>
            <a:schemeClr val="accent4"/>
          </a:solidFill>
          <a:ln>
            <a:noFill/>
          </a:ln>
          <a:effec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zh-CN" altLang="zh-CN" sz="1600" b="0">
              <a:latin typeface="Arial" panose="020B0604020202020204" pitchFamily="34" charset="0"/>
              <a:ea typeface="微软雅黑" panose="020B0503020204020204" pitchFamily="34" charset="-122"/>
              <a:sym typeface="Arial" panose="020B0604020202020204" pitchFamily="34" charset="0"/>
            </a:endParaRPr>
          </a:p>
        </p:txBody>
      </p:sp>
      <p:sp>
        <p:nvSpPr>
          <p:cNvPr id="10261" name="AutoShape 21"/>
          <p:cNvSpPr/>
          <p:nvPr/>
        </p:nvSpPr>
        <p:spPr bwMode="auto">
          <a:xfrm>
            <a:off x="1642553" y="4008710"/>
            <a:ext cx="295259"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04</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62" name="AutoShape 22"/>
          <p:cNvSpPr/>
          <p:nvPr/>
        </p:nvSpPr>
        <p:spPr bwMode="auto">
          <a:xfrm>
            <a:off x="2222753" y="4194173"/>
            <a:ext cx="1777902"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51单片机的使用</a:t>
            </a:r>
            <a:endPar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4" name="AutoShape 24"/>
          <p:cNvSpPr/>
          <p:nvPr/>
        </p:nvSpPr>
        <p:spPr bwMode="auto">
          <a:xfrm>
            <a:off x="1480638" y="4721948"/>
            <a:ext cx="2222378" cy="2578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与多个模块相关</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5" name="AutoShape 25"/>
          <p:cNvSpPr/>
          <p:nvPr/>
        </p:nvSpPr>
        <p:spPr bwMode="auto">
          <a:xfrm>
            <a:off x="4953897" y="4007612"/>
            <a:ext cx="594486" cy="593692"/>
          </a:xfrm>
          <a:prstGeom prst="roundRect">
            <a:avLst>
              <a:gd name="adj" fmla="val 20315"/>
            </a:avLst>
          </a:prstGeom>
          <a:solidFill>
            <a:schemeClr val="accent5"/>
          </a:solidFill>
          <a:ln>
            <a:noFill/>
          </a:ln>
          <a:effec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zh-CN" altLang="zh-CN" sz="1600" b="0">
              <a:latin typeface="Arial" panose="020B0604020202020204" pitchFamily="34" charset="0"/>
              <a:ea typeface="微软雅黑" panose="020B0503020204020204" pitchFamily="34" charset="-122"/>
              <a:sym typeface="Arial" panose="020B0604020202020204" pitchFamily="34" charset="0"/>
            </a:endParaRPr>
          </a:p>
        </p:txBody>
      </p:sp>
      <p:sp>
        <p:nvSpPr>
          <p:cNvPr id="10266" name="AutoShape 26"/>
          <p:cNvSpPr/>
          <p:nvPr/>
        </p:nvSpPr>
        <p:spPr bwMode="auto">
          <a:xfrm>
            <a:off x="5022949" y="4144924"/>
            <a:ext cx="451619" cy="3254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6" tIns="35716" rIns="35716" bIns="35716"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05</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67" name="AutoShape 27"/>
          <p:cNvSpPr/>
          <p:nvPr/>
        </p:nvSpPr>
        <p:spPr bwMode="auto">
          <a:xfrm>
            <a:off x="5684900" y="4194173"/>
            <a:ext cx="1777902" cy="245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325"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实时时钟模块的使用</a:t>
            </a:r>
            <a:endParaRPr lang="zh-CN" altLang="en-US" sz="1325"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9" name="AutoShape 29"/>
          <p:cNvSpPr/>
          <p:nvPr/>
        </p:nvSpPr>
        <p:spPr bwMode="auto">
          <a:xfrm>
            <a:off x="4942784" y="4721948"/>
            <a:ext cx="2222378" cy="516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通过I2C总线向pcf8563内的寄存器传送时间初始值</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70" name="AutoShape 30"/>
          <p:cNvSpPr/>
          <p:nvPr/>
        </p:nvSpPr>
        <p:spPr bwMode="auto">
          <a:xfrm>
            <a:off x="8404139" y="4007612"/>
            <a:ext cx="594486" cy="593692"/>
          </a:xfrm>
          <a:prstGeom prst="roundRect">
            <a:avLst>
              <a:gd name="adj" fmla="val 20315"/>
            </a:avLst>
          </a:prstGeom>
          <a:solidFill>
            <a:schemeClr val="accent6"/>
          </a:solidFill>
          <a:ln>
            <a:noFill/>
          </a:ln>
          <a:effectLst/>
        </p:spPr>
        <p:txBody>
          <a:bodyPr lIns="35716" tIns="35716" rIns="35716" bIns="35716"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zh-CN" altLang="zh-CN" sz="1600" b="0">
              <a:latin typeface="Arial" panose="020B0604020202020204" pitchFamily="34" charset="0"/>
              <a:ea typeface="微软雅黑" panose="020B0503020204020204" pitchFamily="34" charset="-122"/>
              <a:sym typeface="Arial" panose="020B0604020202020204" pitchFamily="34" charset="0"/>
            </a:endParaRPr>
          </a:p>
        </p:txBody>
      </p:sp>
      <p:sp>
        <p:nvSpPr>
          <p:cNvPr id="10271" name="AutoShape 31"/>
          <p:cNvSpPr/>
          <p:nvPr/>
        </p:nvSpPr>
        <p:spPr bwMode="auto">
          <a:xfrm>
            <a:off x="8542243" y="4008710"/>
            <a:ext cx="331769" cy="4616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50000"/>
              </a:lnSpc>
            </a:pPr>
            <a:r>
              <a:rPr lang="es-ES" altLang="zh-CN" sz="2000" b="0" dirty="0" smtClean="0">
                <a:latin typeface="Arial" panose="020B0604020202020204" pitchFamily="34" charset="0"/>
                <a:ea typeface="微软雅黑" panose="020B0503020204020204" pitchFamily="34" charset="-122"/>
                <a:sym typeface="Arial" panose="020B0604020202020204" pitchFamily="34" charset="0"/>
              </a:rPr>
              <a:t>06</a:t>
            </a:r>
            <a:endParaRPr lang="es-ES" altLang="zh-CN" sz="1250" dirty="0">
              <a:latin typeface="Arial" panose="020B0604020202020204" pitchFamily="34" charset="0"/>
              <a:ea typeface="微软雅黑" panose="020B0503020204020204" pitchFamily="34" charset="-122"/>
              <a:sym typeface="Arial" panose="020B0604020202020204" pitchFamily="34" charset="0"/>
            </a:endParaRPr>
          </a:p>
        </p:txBody>
      </p:sp>
      <p:sp>
        <p:nvSpPr>
          <p:cNvPr id="10272" name="AutoShape 32"/>
          <p:cNvSpPr/>
          <p:nvPr/>
        </p:nvSpPr>
        <p:spPr bwMode="auto">
          <a:xfrm>
            <a:off x="9135143" y="4194173"/>
            <a:ext cx="1777902" cy="245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1325"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安卓应用的设计</a:t>
            </a:r>
            <a:endParaRPr lang="zh-CN" altLang="en-US" sz="1325" b="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74" name="AutoShape 34"/>
          <p:cNvSpPr/>
          <p:nvPr/>
        </p:nvSpPr>
        <p:spPr bwMode="auto">
          <a:xfrm>
            <a:off x="8393026" y="4721948"/>
            <a:ext cx="2222378"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en-US" altLang="es-ES" sz="1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Android studio</a:t>
            </a:r>
            <a:endParaRPr lang="en-US" altLang="es-ES" sz="1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336" y="343072"/>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文本框 26"/>
          <p:cNvSpPr txBox="1"/>
          <p:nvPr/>
        </p:nvSpPr>
        <p:spPr>
          <a:xfrm>
            <a:off x="353634" y="252917"/>
            <a:ext cx="2208530" cy="499110"/>
          </a:xfrm>
          <a:prstGeom prst="rect">
            <a:avLst/>
          </a:prstGeom>
          <a:noFill/>
        </p:spPr>
        <p:txBody>
          <a:bodyPr wrap="none" lIns="91433" tIns="45716" rIns="91433" bIns="45716" rtlCol="0">
            <a:spAutoFit/>
          </a:bodyPr>
          <a:lstStyle/>
          <a:p>
            <a:pPr defTabSz="963930"/>
            <a:r>
              <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相关技术基础</a:t>
            </a:r>
            <a:endParaRPr lang="zh-CN" altLang="en-US" sz="265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27"/>
          <p:cNvSpPr txBox="1"/>
          <p:nvPr/>
        </p:nvSpPr>
        <p:spPr>
          <a:xfrm>
            <a:off x="353634" y="693433"/>
            <a:ext cx="2996565" cy="264795"/>
          </a:xfrm>
          <a:prstGeom prst="rect">
            <a:avLst/>
          </a:prstGeom>
          <a:noFill/>
        </p:spPr>
        <p:txBody>
          <a:bodyPr wrap="none" lIns="91433" tIns="45716" rIns="91433" bIns="45716" rtlCol="0">
            <a:spAutoFit/>
          </a:bodyPr>
          <a:lstStyle/>
          <a:p>
            <a:pPr defTabSz="963930"/>
            <a:r>
              <a:rPr lang="en-US" altLang="zh-CN"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RELEVENT SUPPORTING TECHNOLOGY</a:t>
            </a:r>
            <a:endParaRPr lang="zh-CN" altLang="en-US" sz="114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100"/>
                                  </p:stCondLst>
                                  <p:childTnLst>
                                    <p:set>
                                      <p:cBhvr>
                                        <p:cTn id="6" dur="1" fill="hold">
                                          <p:stCondLst>
                                            <p:cond delay="0"/>
                                          </p:stCondLst>
                                        </p:cTn>
                                        <p:tgtEl>
                                          <p:spTgt spid="10245"/>
                                        </p:tgtEl>
                                        <p:attrNameLst>
                                          <p:attrName>style.visibility</p:attrName>
                                        </p:attrNameLst>
                                      </p:cBhvr>
                                      <p:to>
                                        <p:strVal val="visible"/>
                                      </p:to>
                                    </p:set>
                                    <p:animEffect transition="in" filter="dissolve">
                                      <p:cBhvr>
                                        <p:cTn id="7" dur="500"/>
                                        <p:tgtEl>
                                          <p:spTgt spid="10245"/>
                                        </p:tgtEl>
                                      </p:cBhvr>
                                    </p:animEffect>
                                  </p:childTnLst>
                                </p:cTn>
                              </p:par>
                              <p:par>
                                <p:cTn id="8" presetID="9" presetClass="entr" presetSubtype="0" fill="hold" grpId="0" nodeType="withEffect">
                                  <p:stCondLst>
                                    <p:cond delay="100"/>
                                  </p:stCondLst>
                                  <p:childTnLst>
                                    <p:set>
                                      <p:cBhvr>
                                        <p:cTn id="9" dur="1" fill="hold">
                                          <p:stCondLst>
                                            <p:cond delay="0"/>
                                          </p:stCondLst>
                                        </p:cTn>
                                        <p:tgtEl>
                                          <p:spTgt spid="10246"/>
                                        </p:tgtEl>
                                        <p:attrNameLst>
                                          <p:attrName>style.visibility</p:attrName>
                                        </p:attrNameLst>
                                      </p:cBhvr>
                                      <p:to>
                                        <p:strVal val="visible"/>
                                      </p:to>
                                    </p:set>
                                    <p:animEffect transition="in" filter="dissolve">
                                      <p:cBhvr>
                                        <p:cTn id="10" dur="500"/>
                                        <p:tgtEl>
                                          <p:spTgt spid="10246"/>
                                        </p:tgtEl>
                                      </p:cBhvr>
                                    </p:animEffect>
                                  </p:childTnLst>
                                </p:cTn>
                              </p:par>
                              <p:par>
                                <p:cTn id="11" presetID="2" presetClass="entr" presetSubtype="2" fill="hold" grpId="0" nodeType="withEffect">
                                  <p:stCondLst>
                                    <p:cond delay="100"/>
                                  </p:stCondLst>
                                  <p:childTnLst>
                                    <p:set>
                                      <p:cBhvr>
                                        <p:cTn id="12" dur="1" fill="hold">
                                          <p:stCondLst>
                                            <p:cond delay="0"/>
                                          </p:stCondLst>
                                        </p:cTn>
                                        <p:tgtEl>
                                          <p:spTgt spid="10247"/>
                                        </p:tgtEl>
                                        <p:attrNameLst>
                                          <p:attrName>style.visibility</p:attrName>
                                        </p:attrNameLst>
                                      </p:cBhvr>
                                      <p:to>
                                        <p:strVal val="visible"/>
                                      </p:to>
                                    </p:set>
                                    <p:anim calcmode="lin" valueType="num">
                                      <p:cBhvr additive="base">
                                        <p:cTn id="13" dur="500" fill="hold"/>
                                        <p:tgtEl>
                                          <p:spTgt spid="10247"/>
                                        </p:tgtEl>
                                        <p:attrNameLst>
                                          <p:attrName>ppt_x</p:attrName>
                                        </p:attrNameLst>
                                      </p:cBhvr>
                                      <p:tavLst>
                                        <p:tav tm="0">
                                          <p:val>
                                            <p:strVal val="1+#ppt_w/2"/>
                                          </p:val>
                                        </p:tav>
                                        <p:tav tm="100000">
                                          <p:val>
                                            <p:strVal val="#ppt_x"/>
                                          </p:val>
                                        </p:tav>
                                      </p:tavLst>
                                    </p:anim>
                                    <p:anim calcmode="lin" valueType="num">
                                      <p:cBhvr additive="base">
                                        <p:cTn id="14" dur="500" fill="hold"/>
                                        <p:tgtEl>
                                          <p:spTgt spid="1024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100"/>
                                  </p:stCondLst>
                                  <p:childTnLst>
                                    <p:set>
                                      <p:cBhvr>
                                        <p:cTn id="16" dur="1" fill="hold">
                                          <p:stCondLst>
                                            <p:cond delay="0"/>
                                          </p:stCondLst>
                                        </p:cTn>
                                        <p:tgtEl>
                                          <p:spTgt spid="10249"/>
                                        </p:tgtEl>
                                        <p:attrNameLst>
                                          <p:attrName>style.visibility</p:attrName>
                                        </p:attrNameLst>
                                      </p:cBhvr>
                                      <p:to>
                                        <p:strVal val="visible"/>
                                      </p:to>
                                    </p:set>
                                    <p:anim calcmode="lin" valueType="num">
                                      <p:cBhvr additive="base">
                                        <p:cTn id="17" dur="500" fill="hold"/>
                                        <p:tgtEl>
                                          <p:spTgt spid="10249"/>
                                        </p:tgtEl>
                                        <p:attrNameLst>
                                          <p:attrName>ppt_x</p:attrName>
                                        </p:attrNameLst>
                                      </p:cBhvr>
                                      <p:tavLst>
                                        <p:tav tm="0">
                                          <p:val>
                                            <p:strVal val="#ppt_x"/>
                                          </p:val>
                                        </p:tav>
                                        <p:tav tm="100000">
                                          <p:val>
                                            <p:strVal val="#ppt_x"/>
                                          </p:val>
                                        </p:tav>
                                      </p:tavLst>
                                    </p:anim>
                                    <p:anim calcmode="lin" valueType="num">
                                      <p:cBhvr additive="base">
                                        <p:cTn id="18" dur="500" fill="hold"/>
                                        <p:tgtEl>
                                          <p:spTgt spid="10249"/>
                                        </p:tgtEl>
                                        <p:attrNameLst>
                                          <p:attrName>ppt_y</p:attrName>
                                        </p:attrNameLst>
                                      </p:cBhvr>
                                      <p:tavLst>
                                        <p:tav tm="0">
                                          <p:val>
                                            <p:strVal val="1+#ppt_h/2"/>
                                          </p:val>
                                        </p:tav>
                                        <p:tav tm="100000">
                                          <p:val>
                                            <p:strVal val="#ppt_y"/>
                                          </p:val>
                                        </p:tav>
                                      </p:tavLst>
                                    </p:anim>
                                  </p:childTnLst>
                                </p:cTn>
                              </p:par>
                              <p:par>
                                <p:cTn id="19" presetID="9" presetClass="entr" presetSubtype="0" fill="hold" grpId="0" nodeType="withEffect">
                                  <p:stCondLst>
                                    <p:cond delay="100"/>
                                  </p:stCondLst>
                                  <p:childTnLst>
                                    <p:set>
                                      <p:cBhvr>
                                        <p:cTn id="20" dur="1" fill="hold">
                                          <p:stCondLst>
                                            <p:cond delay="0"/>
                                          </p:stCondLst>
                                        </p:cTn>
                                        <p:tgtEl>
                                          <p:spTgt spid="10250"/>
                                        </p:tgtEl>
                                        <p:attrNameLst>
                                          <p:attrName>style.visibility</p:attrName>
                                        </p:attrNameLst>
                                      </p:cBhvr>
                                      <p:to>
                                        <p:strVal val="visible"/>
                                      </p:to>
                                    </p:set>
                                    <p:animEffect transition="in" filter="dissolve">
                                      <p:cBhvr>
                                        <p:cTn id="21" dur="500"/>
                                        <p:tgtEl>
                                          <p:spTgt spid="10250"/>
                                        </p:tgtEl>
                                      </p:cBhvr>
                                    </p:animEffect>
                                  </p:childTnLst>
                                </p:cTn>
                              </p:par>
                              <p:par>
                                <p:cTn id="22" presetID="9" presetClass="entr" presetSubtype="0" fill="hold" grpId="0" nodeType="withEffect">
                                  <p:stCondLst>
                                    <p:cond delay="100"/>
                                  </p:stCondLst>
                                  <p:childTnLst>
                                    <p:set>
                                      <p:cBhvr>
                                        <p:cTn id="23" dur="1" fill="hold">
                                          <p:stCondLst>
                                            <p:cond delay="0"/>
                                          </p:stCondLst>
                                        </p:cTn>
                                        <p:tgtEl>
                                          <p:spTgt spid="10251"/>
                                        </p:tgtEl>
                                        <p:attrNameLst>
                                          <p:attrName>style.visibility</p:attrName>
                                        </p:attrNameLst>
                                      </p:cBhvr>
                                      <p:to>
                                        <p:strVal val="visible"/>
                                      </p:to>
                                    </p:set>
                                    <p:animEffect transition="in" filter="dissolve">
                                      <p:cBhvr>
                                        <p:cTn id="24" dur="500"/>
                                        <p:tgtEl>
                                          <p:spTgt spid="10251"/>
                                        </p:tgtEl>
                                      </p:cBhvr>
                                    </p:animEffect>
                                  </p:childTnLst>
                                </p:cTn>
                              </p:par>
                              <p:par>
                                <p:cTn id="25" presetID="2" presetClass="entr" presetSubtype="2" fill="hold" grpId="0" nodeType="withEffect">
                                  <p:stCondLst>
                                    <p:cond delay="100"/>
                                  </p:stCondLst>
                                  <p:childTnLst>
                                    <p:set>
                                      <p:cBhvr>
                                        <p:cTn id="26" dur="1" fill="hold">
                                          <p:stCondLst>
                                            <p:cond delay="0"/>
                                          </p:stCondLst>
                                        </p:cTn>
                                        <p:tgtEl>
                                          <p:spTgt spid="10252"/>
                                        </p:tgtEl>
                                        <p:attrNameLst>
                                          <p:attrName>style.visibility</p:attrName>
                                        </p:attrNameLst>
                                      </p:cBhvr>
                                      <p:to>
                                        <p:strVal val="visible"/>
                                      </p:to>
                                    </p:set>
                                    <p:anim calcmode="lin" valueType="num">
                                      <p:cBhvr additive="base">
                                        <p:cTn id="27" dur="500" fill="hold"/>
                                        <p:tgtEl>
                                          <p:spTgt spid="10252"/>
                                        </p:tgtEl>
                                        <p:attrNameLst>
                                          <p:attrName>ppt_x</p:attrName>
                                        </p:attrNameLst>
                                      </p:cBhvr>
                                      <p:tavLst>
                                        <p:tav tm="0">
                                          <p:val>
                                            <p:strVal val="1+#ppt_w/2"/>
                                          </p:val>
                                        </p:tav>
                                        <p:tav tm="100000">
                                          <p:val>
                                            <p:strVal val="#ppt_x"/>
                                          </p:val>
                                        </p:tav>
                                      </p:tavLst>
                                    </p:anim>
                                    <p:anim calcmode="lin" valueType="num">
                                      <p:cBhvr additive="base">
                                        <p:cTn id="28" dur="500" fill="hold"/>
                                        <p:tgtEl>
                                          <p:spTgt spid="1025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100"/>
                                  </p:stCondLst>
                                  <p:childTnLst>
                                    <p:set>
                                      <p:cBhvr>
                                        <p:cTn id="30" dur="1" fill="hold">
                                          <p:stCondLst>
                                            <p:cond delay="0"/>
                                          </p:stCondLst>
                                        </p:cTn>
                                        <p:tgtEl>
                                          <p:spTgt spid="10254"/>
                                        </p:tgtEl>
                                        <p:attrNameLst>
                                          <p:attrName>style.visibility</p:attrName>
                                        </p:attrNameLst>
                                      </p:cBhvr>
                                      <p:to>
                                        <p:strVal val="visible"/>
                                      </p:to>
                                    </p:set>
                                    <p:anim calcmode="lin" valueType="num">
                                      <p:cBhvr additive="base">
                                        <p:cTn id="31" dur="500" fill="hold"/>
                                        <p:tgtEl>
                                          <p:spTgt spid="10254"/>
                                        </p:tgtEl>
                                        <p:attrNameLst>
                                          <p:attrName>ppt_x</p:attrName>
                                        </p:attrNameLst>
                                      </p:cBhvr>
                                      <p:tavLst>
                                        <p:tav tm="0">
                                          <p:val>
                                            <p:strVal val="#ppt_x"/>
                                          </p:val>
                                        </p:tav>
                                        <p:tav tm="100000">
                                          <p:val>
                                            <p:strVal val="#ppt_x"/>
                                          </p:val>
                                        </p:tav>
                                      </p:tavLst>
                                    </p:anim>
                                    <p:anim calcmode="lin" valueType="num">
                                      <p:cBhvr additive="base">
                                        <p:cTn id="32" dur="500" fill="hold"/>
                                        <p:tgtEl>
                                          <p:spTgt spid="10254"/>
                                        </p:tgtEl>
                                        <p:attrNameLst>
                                          <p:attrName>ppt_y</p:attrName>
                                        </p:attrNameLst>
                                      </p:cBhvr>
                                      <p:tavLst>
                                        <p:tav tm="0">
                                          <p:val>
                                            <p:strVal val="1+#ppt_h/2"/>
                                          </p:val>
                                        </p:tav>
                                        <p:tav tm="100000">
                                          <p:val>
                                            <p:strVal val="#ppt_y"/>
                                          </p:val>
                                        </p:tav>
                                      </p:tavLst>
                                    </p:anim>
                                  </p:childTnLst>
                                </p:cTn>
                              </p:par>
                              <p:par>
                                <p:cTn id="33" presetID="9" presetClass="entr" presetSubtype="0" fill="hold" grpId="0" nodeType="withEffect">
                                  <p:stCondLst>
                                    <p:cond delay="100"/>
                                  </p:stCondLst>
                                  <p:childTnLst>
                                    <p:set>
                                      <p:cBhvr>
                                        <p:cTn id="34" dur="1" fill="hold">
                                          <p:stCondLst>
                                            <p:cond delay="0"/>
                                          </p:stCondLst>
                                        </p:cTn>
                                        <p:tgtEl>
                                          <p:spTgt spid="10255"/>
                                        </p:tgtEl>
                                        <p:attrNameLst>
                                          <p:attrName>style.visibility</p:attrName>
                                        </p:attrNameLst>
                                      </p:cBhvr>
                                      <p:to>
                                        <p:strVal val="visible"/>
                                      </p:to>
                                    </p:set>
                                    <p:animEffect transition="in" filter="dissolve">
                                      <p:cBhvr>
                                        <p:cTn id="35" dur="500"/>
                                        <p:tgtEl>
                                          <p:spTgt spid="10255"/>
                                        </p:tgtEl>
                                      </p:cBhvr>
                                    </p:animEffect>
                                  </p:childTnLst>
                                </p:cTn>
                              </p:par>
                              <p:par>
                                <p:cTn id="36" presetID="9" presetClass="entr" presetSubtype="0" fill="hold" grpId="0" nodeType="withEffect">
                                  <p:stCondLst>
                                    <p:cond delay="100"/>
                                  </p:stCondLst>
                                  <p:childTnLst>
                                    <p:set>
                                      <p:cBhvr>
                                        <p:cTn id="37" dur="1" fill="hold">
                                          <p:stCondLst>
                                            <p:cond delay="0"/>
                                          </p:stCondLst>
                                        </p:cTn>
                                        <p:tgtEl>
                                          <p:spTgt spid="10256"/>
                                        </p:tgtEl>
                                        <p:attrNameLst>
                                          <p:attrName>style.visibility</p:attrName>
                                        </p:attrNameLst>
                                      </p:cBhvr>
                                      <p:to>
                                        <p:strVal val="visible"/>
                                      </p:to>
                                    </p:set>
                                    <p:animEffect transition="in" filter="dissolve">
                                      <p:cBhvr>
                                        <p:cTn id="38" dur="500"/>
                                        <p:tgtEl>
                                          <p:spTgt spid="10256"/>
                                        </p:tgtEl>
                                      </p:cBhvr>
                                    </p:animEffect>
                                  </p:childTnLst>
                                </p:cTn>
                              </p:par>
                              <p:par>
                                <p:cTn id="39" presetID="2" presetClass="entr" presetSubtype="2" fill="hold" grpId="0" nodeType="withEffect">
                                  <p:stCondLst>
                                    <p:cond delay="100"/>
                                  </p:stCondLst>
                                  <p:childTnLst>
                                    <p:set>
                                      <p:cBhvr>
                                        <p:cTn id="40" dur="1" fill="hold">
                                          <p:stCondLst>
                                            <p:cond delay="0"/>
                                          </p:stCondLst>
                                        </p:cTn>
                                        <p:tgtEl>
                                          <p:spTgt spid="10257"/>
                                        </p:tgtEl>
                                        <p:attrNameLst>
                                          <p:attrName>style.visibility</p:attrName>
                                        </p:attrNameLst>
                                      </p:cBhvr>
                                      <p:to>
                                        <p:strVal val="visible"/>
                                      </p:to>
                                    </p:set>
                                    <p:anim calcmode="lin" valueType="num">
                                      <p:cBhvr additive="base">
                                        <p:cTn id="41" dur="500" fill="hold"/>
                                        <p:tgtEl>
                                          <p:spTgt spid="10257"/>
                                        </p:tgtEl>
                                        <p:attrNameLst>
                                          <p:attrName>ppt_x</p:attrName>
                                        </p:attrNameLst>
                                      </p:cBhvr>
                                      <p:tavLst>
                                        <p:tav tm="0">
                                          <p:val>
                                            <p:strVal val="1+#ppt_w/2"/>
                                          </p:val>
                                        </p:tav>
                                        <p:tav tm="100000">
                                          <p:val>
                                            <p:strVal val="#ppt_x"/>
                                          </p:val>
                                        </p:tav>
                                      </p:tavLst>
                                    </p:anim>
                                    <p:anim calcmode="lin" valueType="num">
                                      <p:cBhvr additive="base">
                                        <p:cTn id="42" dur="500" fill="hold"/>
                                        <p:tgtEl>
                                          <p:spTgt spid="10257"/>
                                        </p:tgtEl>
                                        <p:attrNameLst>
                                          <p:attrName>ppt_y</p:attrName>
                                        </p:attrNameLst>
                                      </p:cBhvr>
                                      <p:tavLst>
                                        <p:tav tm="0">
                                          <p:val>
                                            <p:strVal val="#ppt_y"/>
                                          </p:val>
                                        </p:tav>
                                        <p:tav tm="100000">
                                          <p:val>
                                            <p:strVal val="#ppt_y"/>
                                          </p:val>
                                        </p:tav>
                                      </p:tavLst>
                                    </p:anim>
                                  </p:childTnLst>
                                </p:cTn>
                              </p:par>
                              <p:par>
                                <p:cTn id="43" presetID="2" presetClass="entr" presetSubtype="4" fill="hold" grpId="0" nodeType="withEffect">
                                  <p:stCondLst>
                                    <p:cond delay="100"/>
                                  </p:stCondLst>
                                  <p:childTnLst>
                                    <p:set>
                                      <p:cBhvr>
                                        <p:cTn id="44" dur="1" fill="hold">
                                          <p:stCondLst>
                                            <p:cond delay="0"/>
                                          </p:stCondLst>
                                        </p:cTn>
                                        <p:tgtEl>
                                          <p:spTgt spid="10259"/>
                                        </p:tgtEl>
                                        <p:attrNameLst>
                                          <p:attrName>style.visibility</p:attrName>
                                        </p:attrNameLst>
                                      </p:cBhvr>
                                      <p:to>
                                        <p:strVal val="visible"/>
                                      </p:to>
                                    </p:set>
                                    <p:anim calcmode="lin" valueType="num">
                                      <p:cBhvr additive="base">
                                        <p:cTn id="45" dur="500" fill="hold"/>
                                        <p:tgtEl>
                                          <p:spTgt spid="10259"/>
                                        </p:tgtEl>
                                        <p:attrNameLst>
                                          <p:attrName>ppt_x</p:attrName>
                                        </p:attrNameLst>
                                      </p:cBhvr>
                                      <p:tavLst>
                                        <p:tav tm="0">
                                          <p:val>
                                            <p:strVal val="#ppt_x"/>
                                          </p:val>
                                        </p:tav>
                                        <p:tav tm="100000">
                                          <p:val>
                                            <p:strVal val="#ppt_x"/>
                                          </p:val>
                                        </p:tav>
                                      </p:tavLst>
                                    </p:anim>
                                    <p:anim calcmode="lin" valueType="num">
                                      <p:cBhvr additive="base">
                                        <p:cTn id="46" dur="500" fill="hold"/>
                                        <p:tgtEl>
                                          <p:spTgt spid="10259"/>
                                        </p:tgtEl>
                                        <p:attrNameLst>
                                          <p:attrName>ppt_y</p:attrName>
                                        </p:attrNameLst>
                                      </p:cBhvr>
                                      <p:tavLst>
                                        <p:tav tm="0">
                                          <p:val>
                                            <p:strVal val="1+#ppt_h/2"/>
                                          </p:val>
                                        </p:tav>
                                        <p:tav tm="100000">
                                          <p:val>
                                            <p:strVal val="#ppt_y"/>
                                          </p:val>
                                        </p:tav>
                                      </p:tavLst>
                                    </p:anim>
                                  </p:childTnLst>
                                </p:cTn>
                              </p:par>
                              <p:par>
                                <p:cTn id="47" presetID="9" presetClass="entr" presetSubtype="0" fill="hold" grpId="0" nodeType="withEffect">
                                  <p:stCondLst>
                                    <p:cond delay="100"/>
                                  </p:stCondLst>
                                  <p:childTnLst>
                                    <p:set>
                                      <p:cBhvr>
                                        <p:cTn id="48" dur="1" fill="hold">
                                          <p:stCondLst>
                                            <p:cond delay="0"/>
                                          </p:stCondLst>
                                        </p:cTn>
                                        <p:tgtEl>
                                          <p:spTgt spid="10260"/>
                                        </p:tgtEl>
                                        <p:attrNameLst>
                                          <p:attrName>style.visibility</p:attrName>
                                        </p:attrNameLst>
                                      </p:cBhvr>
                                      <p:to>
                                        <p:strVal val="visible"/>
                                      </p:to>
                                    </p:set>
                                    <p:animEffect transition="in" filter="dissolve">
                                      <p:cBhvr>
                                        <p:cTn id="49" dur="500"/>
                                        <p:tgtEl>
                                          <p:spTgt spid="10260"/>
                                        </p:tgtEl>
                                      </p:cBhvr>
                                    </p:animEffect>
                                  </p:childTnLst>
                                </p:cTn>
                              </p:par>
                              <p:par>
                                <p:cTn id="50" presetID="9" presetClass="entr" presetSubtype="0" fill="hold" grpId="0" nodeType="withEffect">
                                  <p:stCondLst>
                                    <p:cond delay="100"/>
                                  </p:stCondLst>
                                  <p:childTnLst>
                                    <p:set>
                                      <p:cBhvr>
                                        <p:cTn id="51" dur="1" fill="hold">
                                          <p:stCondLst>
                                            <p:cond delay="0"/>
                                          </p:stCondLst>
                                        </p:cTn>
                                        <p:tgtEl>
                                          <p:spTgt spid="10261"/>
                                        </p:tgtEl>
                                        <p:attrNameLst>
                                          <p:attrName>style.visibility</p:attrName>
                                        </p:attrNameLst>
                                      </p:cBhvr>
                                      <p:to>
                                        <p:strVal val="visible"/>
                                      </p:to>
                                    </p:set>
                                    <p:animEffect transition="in" filter="dissolve">
                                      <p:cBhvr>
                                        <p:cTn id="52" dur="500"/>
                                        <p:tgtEl>
                                          <p:spTgt spid="10261"/>
                                        </p:tgtEl>
                                      </p:cBhvr>
                                    </p:animEffect>
                                  </p:childTnLst>
                                </p:cTn>
                              </p:par>
                              <p:par>
                                <p:cTn id="53" presetID="2" presetClass="entr" presetSubtype="2" fill="hold" grpId="0" nodeType="withEffect">
                                  <p:stCondLst>
                                    <p:cond delay="100"/>
                                  </p:stCondLst>
                                  <p:childTnLst>
                                    <p:set>
                                      <p:cBhvr>
                                        <p:cTn id="54" dur="1" fill="hold">
                                          <p:stCondLst>
                                            <p:cond delay="0"/>
                                          </p:stCondLst>
                                        </p:cTn>
                                        <p:tgtEl>
                                          <p:spTgt spid="10262"/>
                                        </p:tgtEl>
                                        <p:attrNameLst>
                                          <p:attrName>style.visibility</p:attrName>
                                        </p:attrNameLst>
                                      </p:cBhvr>
                                      <p:to>
                                        <p:strVal val="visible"/>
                                      </p:to>
                                    </p:set>
                                    <p:anim calcmode="lin" valueType="num">
                                      <p:cBhvr additive="base">
                                        <p:cTn id="55" dur="500" fill="hold"/>
                                        <p:tgtEl>
                                          <p:spTgt spid="10262"/>
                                        </p:tgtEl>
                                        <p:attrNameLst>
                                          <p:attrName>ppt_x</p:attrName>
                                        </p:attrNameLst>
                                      </p:cBhvr>
                                      <p:tavLst>
                                        <p:tav tm="0">
                                          <p:val>
                                            <p:strVal val="1+#ppt_w/2"/>
                                          </p:val>
                                        </p:tav>
                                        <p:tav tm="100000">
                                          <p:val>
                                            <p:strVal val="#ppt_x"/>
                                          </p:val>
                                        </p:tav>
                                      </p:tavLst>
                                    </p:anim>
                                    <p:anim calcmode="lin" valueType="num">
                                      <p:cBhvr additive="base">
                                        <p:cTn id="56" dur="500" fill="hold"/>
                                        <p:tgtEl>
                                          <p:spTgt spid="10262"/>
                                        </p:tgtEl>
                                        <p:attrNameLst>
                                          <p:attrName>ppt_y</p:attrName>
                                        </p:attrNameLst>
                                      </p:cBhvr>
                                      <p:tavLst>
                                        <p:tav tm="0">
                                          <p:val>
                                            <p:strVal val="#ppt_y"/>
                                          </p:val>
                                        </p:tav>
                                        <p:tav tm="100000">
                                          <p:val>
                                            <p:strVal val="#ppt_y"/>
                                          </p:val>
                                        </p:tav>
                                      </p:tavLst>
                                    </p:anim>
                                  </p:childTnLst>
                                </p:cTn>
                              </p:par>
                              <p:par>
                                <p:cTn id="57" presetID="2" presetClass="entr" presetSubtype="4" fill="hold" grpId="0" nodeType="withEffect">
                                  <p:stCondLst>
                                    <p:cond delay="100"/>
                                  </p:stCondLst>
                                  <p:childTnLst>
                                    <p:set>
                                      <p:cBhvr>
                                        <p:cTn id="58" dur="1" fill="hold">
                                          <p:stCondLst>
                                            <p:cond delay="0"/>
                                          </p:stCondLst>
                                        </p:cTn>
                                        <p:tgtEl>
                                          <p:spTgt spid="10264"/>
                                        </p:tgtEl>
                                        <p:attrNameLst>
                                          <p:attrName>style.visibility</p:attrName>
                                        </p:attrNameLst>
                                      </p:cBhvr>
                                      <p:to>
                                        <p:strVal val="visible"/>
                                      </p:to>
                                    </p:set>
                                    <p:anim calcmode="lin" valueType="num">
                                      <p:cBhvr additive="base">
                                        <p:cTn id="59" dur="500" fill="hold"/>
                                        <p:tgtEl>
                                          <p:spTgt spid="10264"/>
                                        </p:tgtEl>
                                        <p:attrNameLst>
                                          <p:attrName>ppt_x</p:attrName>
                                        </p:attrNameLst>
                                      </p:cBhvr>
                                      <p:tavLst>
                                        <p:tav tm="0">
                                          <p:val>
                                            <p:strVal val="#ppt_x"/>
                                          </p:val>
                                        </p:tav>
                                        <p:tav tm="100000">
                                          <p:val>
                                            <p:strVal val="#ppt_x"/>
                                          </p:val>
                                        </p:tav>
                                      </p:tavLst>
                                    </p:anim>
                                    <p:anim calcmode="lin" valueType="num">
                                      <p:cBhvr additive="base">
                                        <p:cTn id="60" dur="500" fill="hold"/>
                                        <p:tgtEl>
                                          <p:spTgt spid="10264"/>
                                        </p:tgtEl>
                                        <p:attrNameLst>
                                          <p:attrName>ppt_y</p:attrName>
                                        </p:attrNameLst>
                                      </p:cBhvr>
                                      <p:tavLst>
                                        <p:tav tm="0">
                                          <p:val>
                                            <p:strVal val="1+#ppt_h/2"/>
                                          </p:val>
                                        </p:tav>
                                        <p:tav tm="100000">
                                          <p:val>
                                            <p:strVal val="#ppt_y"/>
                                          </p:val>
                                        </p:tav>
                                      </p:tavLst>
                                    </p:anim>
                                  </p:childTnLst>
                                </p:cTn>
                              </p:par>
                              <p:par>
                                <p:cTn id="61" presetID="9" presetClass="entr" presetSubtype="0" fill="hold" grpId="0" nodeType="withEffect">
                                  <p:stCondLst>
                                    <p:cond delay="100"/>
                                  </p:stCondLst>
                                  <p:childTnLst>
                                    <p:set>
                                      <p:cBhvr>
                                        <p:cTn id="62" dur="1" fill="hold">
                                          <p:stCondLst>
                                            <p:cond delay="0"/>
                                          </p:stCondLst>
                                        </p:cTn>
                                        <p:tgtEl>
                                          <p:spTgt spid="10265"/>
                                        </p:tgtEl>
                                        <p:attrNameLst>
                                          <p:attrName>style.visibility</p:attrName>
                                        </p:attrNameLst>
                                      </p:cBhvr>
                                      <p:to>
                                        <p:strVal val="visible"/>
                                      </p:to>
                                    </p:set>
                                    <p:animEffect transition="in" filter="dissolve">
                                      <p:cBhvr>
                                        <p:cTn id="63" dur="500"/>
                                        <p:tgtEl>
                                          <p:spTgt spid="10265"/>
                                        </p:tgtEl>
                                      </p:cBhvr>
                                    </p:animEffect>
                                  </p:childTnLst>
                                </p:cTn>
                              </p:par>
                              <p:par>
                                <p:cTn id="64" presetID="9" presetClass="entr" presetSubtype="0" fill="hold" grpId="0" nodeType="withEffect">
                                  <p:stCondLst>
                                    <p:cond delay="100"/>
                                  </p:stCondLst>
                                  <p:childTnLst>
                                    <p:set>
                                      <p:cBhvr>
                                        <p:cTn id="65" dur="1" fill="hold">
                                          <p:stCondLst>
                                            <p:cond delay="0"/>
                                          </p:stCondLst>
                                        </p:cTn>
                                        <p:tgtEl>
                                          <p:spTgt spid="10266"/>
                                        </p:tgtEl>
                                        <p:attrNameLst>
                                          <p:attrName>style.visibility</p:attrName>
                                        </p:attrNameLst>
                                      </p:cBhvr>
                                      <p:to>
                                        <p:strVal val="visible"/>
                                      </p:to>
                                    </p:set>
                                    <p:animEffect transition="in" filter="dissolve">
                                      <p:cBhvr>
                                        <p:cTn id="66" dur="500"/>
                                        <p:tgtEl>
                                          <p:spTgt spid="10266"/>
                                        </p:tgtEl>
                                      </p:cBhvr>
                                    </p:animEffect>
                                  </p:childTnLst>
                                </p:cTn>
                              </p:par>
                              <p:par>
                                <p:cTn id="67" presetID="2" presetClass="entr" presetSubtype="2" fill="hold" grpId="0" nodeType="withEffect">
                                  <p:stCondLst>
                                    <p:cond delay="100"/>
                                  </p:stCondLst>
                                  <p:childTnLst>
                                    <p:set>
                                      <p:cBhvr>
                                        <p:cTn id="68" dur="1" fill="hold">
                                          <p:stCondLst>
                                            <p:cond delay="0"/>
                                          </p:stCondLst>
                                        </p:cTn>
                                        <p:tgtEl>
                                          <p:spTgt spid="10267"/>
                                        </p:tgtEl>
                                        <p:attrNameLst>
                                          <p:attrName>style.visibility</p:attrName>
                                        </p:attrNameLst>
                                      </p:cBhvr>
                                      <p:to>
                                        <p:strVal val="visible"/>
                                      </p:to>
                                    </p:set>
                                    <p:anim calcmode="lin" valueType="num">
                                      <p:cBhvr additive="base">
                                        <p:cTn id="69" dur="500" fill="hold"/>
                                        <p:tgtEl>
                                          <p:spTgt spid="10267"/>
                                        </p:tgtEl>
                                        <p:attrNameLst>
                                          <p:attrName>ppt_x</p:attrName>
                                        </p:attrNameLst>
                                      </p:cBhvr>
                                      <p:tavLst>
                                        <p:tav tm="0">
                                          <p:val>
                                            <p:strVal val="1+#ppt_w/2"/>
                                          </p:val>
                                        </p:tav>
                                        <p:tav tm="100000">
                                          <p:val>
                                            <p:strVal val="#ppt_x"/>
                                          </p:val>
                                        </p:tav>
                                      </p:tavLst>
                                    </p:anim>
                                    <p:anim calcmode="lin" valueType="num">
                                      <p:cBhvr additive="base">
                                        <p:cTn id="70" dur="500" fill="hold"/>
                                        <p:tgtEl>
                                          <p:spTgt spid="10267"/>
                                        </p:tgtEl>
                                        <p:attrNameLst>
                                          <p:attrName>ppt_y</p:attrName>
                                        </p:attrNameLst>
                                      </p:cBhvr>
                                      <p:tavLst>
                                        <p:tav tm="0">
                                          <p:val>
                                            <p:strVal val="#ppt_y"/>
                                          </p:val>
                                        </p:tav>
                                        <p:tav tm="100000">
                                          <p:val>
                                            <p:strVal val="#ppt_y"/>
                                          </p:val>
                                        </p:tav>
                                      </p:tavLst>
                                    </p:anim>
                                  </p:childTnLst>
                                </p:cTn>
                              </p:par>
                              <p:par>
                                <p:cTn id="71" presetID="2" presetClass="entr" presetSubtype="4" fill="hold" grpId="0" nodeType="withEffect">
                                  <p:stCondLst>
                                    <p:cond delay="100"/>
                                  </p:stCondLst>
                                  <p:childTnLst>
                                    <p:set>
                                      <p:cBhvr>
                                        <p:cTn id="72" dur="1" fill="hold">
                                          <p:stCondLst>
                                            <p:cond delay="0"/>
                                          </p:stCondLst>
                                        </p:cTn>
                                        <p:tgtEl>
                                          <p:spTgt spid="10269"/>
                                        </p:tgtEl>
                                        <p:attrNameLst>
                                          <p:attrName>style.visibility</p:attrName>
                                        </p:attrNameLst>
                                      </p:cBhvr>
                                      <p:to>
                                        <p:strVal val="visible"/>
                                      </p:to>
                                    </p:set>
                                    <p:anim calcmode="lin" valueType="num">
                                      <p:cBhvr additive="base">
                                        <p:cTn id="73" dur="500" fill="hold"/>
                                        <p:tgtEl>
                                          <p:spTgt spid="10269"/>
                                        </p:tgtEl>
                                        <p:attrNameLst>
                                          <p:attrName>ppt_x</p:attrName>
                                        </p:attrNameLst>
                                      </p:cBhvr>
                                      <p:tavLst>
                                        <p:tav tm="0">
                                          <p:val>
                                            <p:strVal val="#ppt_x"/>
                                          </p:val>
                                        </p:tav>
                                        <p:tav tm="100000">
                                          <p:val>
                                            <p:strVal val="#ppt_x"/>
                                          </p:val>
                                        </p:tav>
                                      </p:tavLst>
                                    </p:anim>
                                    <p:anim calcmode="lin" valueType="num">
                                      <p:cBhvr additive="base">
                                        <p:cTn id="74" dur="500" fill="hold"/>
                                        <p:tgtEl>
                                          <p:spTgt spid="10269"/>
                                        </p:tgtEl>
                                        <p:attrNameLst>
                                          <p:attrName>ppt_y</p:attrName>
                                        </p:attrNameLst>
                                      </p:cBhvr>
                                      <p:tavLst>
                                        <p:tav tm="0">
                                          <p:val>
                                            <p:strVal val="1+#ppt_h/2"/>
                                          </p:val>
                                        </p:tav>
                                        <p:tav tm="100000">
                                          <p:val>
                                            <p:strVal val="#ppt_y"/>
                                          </p:val>
                                        </p:tav>
                                      </p:tavLst>
                                    </p:anim>
                                  </p:childTnLst>
                                </p:cTn>
                              </p:par>
                              <p:par>
                                <p:cTn id="75" presetID="9" presetClass="entr" presetSubtype="0" fill="hold" grpId="0" nodeType="withEffect">
                                  <p:stCondLst>
                                    <p:cond delay="100"/>
                                  </p:stCondLst>
                                  <p:childTnLst>
                                    <p:set>
                                      <p:cBhvr>
                                        <p:cTn id="76" dur="1" fill="hold">
                                          <p:stCondLst>
                                            <p:cond delay="0"/>
                                          </p:stCondLst>
                                        </p:cTn>
                                        <p:tgtEl>
                                          <p:spTgt spid="10270"/>
                                        </p:tgtEl>
                                        <p:attrNameLst>
                                          <p:attrName>style.visibility</p:attrName>
                                        </p:attrNameLst>
                                      </p:cBhvr>
                                      <p:to>
                                        <p:strVal val="visible"/>
                                      </p:to>
                                    </p:set>
                                    <p:animEffect transition="in" filter="dissolve">
                                      <p:cBhvr>
                                        <p:cTn id="77" dur="500"/>
                                        <p:tgtEl>
                                          <p:spTgt spid="10270"/>
                                        </p:tgtEl>
                                      </p:cBhvr>
                                    </p:animEffect>
                                  </p:childTnLst>
                                </p:cTn>
                              </p:par>
                              <p:par>
                                <p:cTn id="78" presetID="9" presetClass="entr" presetSubtype="0" fill="hold" grpId="0" nodeType="withEffect">
                                  <p:stCondLst>
                                    <p:cond delay="100"/>
                                  </p:stCondLst>
                                  <p:childTnLst>
                                    <p:set>
                                      <p:cBhvr>
                                        <p:cTn id="79" dur="1" fill="hold">
                                          <p:stCondLst>
                                            <p:cond delay="0"/>
                                          </p:stCondLst>
                                        </p:cTn>
                                        <p:tgtEl>
                                          <p:spTgt spid="10271"/>
                                        </p:tgtEl>
                                        <p:attrNameLst>
                                          <p:attrName>style.visibility</p:attrName>
                                        </p:attrNameLst>
                                      </p:cBhvr>
                                      <p:to>
                                        <p:strVal val="visible"/>
                                      </p:to>
                                    </p:set>
                                    <p:animEffect transition="in" filter="dissolve">
                                      <p:cBhvr>
                                        <p:cTn id="80" dur="500"/>
                                        <p:tgtEl>
                                          <p:spTgt spid="10271"/>
                                        </p:tgtEl>
                                      </p:cBhvr>
                                    </p:animEffect>
                                  </p:childTnLst>
                                </p:cTn>
                              </p:par>
                              <p:par>
                                <p:cTn id="81" presetID="2" presetClass="entr" presetSubtype="2" fill="hold" grpId="0" nodeType="withEffect">
                                  <p:stCondLst>
                                    <p:cond delay="100"/>
                                  </p:stCondLst>
                                  <p:childTnLst>
                                    <p:set>
                                      <p:cBhvr>
                                        <p:cTn id="82" dur="1" fill="hold">
                                          <p:stCondLst>
                                            <p:cond delay="0"/>
                                          </p:stCondLst>
                                        </p:cTn>
                                        <p:tgtEl>
                                          <p:spTgt spid="10272"/>
                                        </p:tgtEl>
                                        <p:attrNameLst>
                                          <p:attrName>style.visibility</p:attrName>
                                        </p:attrNameLst>
                                      </p:cBhvr>
                                      <p:to>
                                        <p:strVal val="visible"/>
                                      </p:to>
                                    </p:set>
                                    <p:anim calcmode="lin" valueType="num">
                                      <p:cBhvr additive="base">
                                        <p:cTn id="83" dur="500" fill="hold"/>
                                        <p:tgtEl>
                                          <p:spTgt spid="10272"/>
                                        </p:tgtEl>
                                        <p:attrNameLst>
                                          <p:attrName>ppt_x</p:attrName>
                                        </p:attrNameLst>
                                      </p:cBhvr>
                                      <p:tavLst>
                                        <p:tav tm="0">
                                          <p:val>
                                            <p:strVal val="1+#ppt_w/2"/>
                                          </p:val>
                                        </p:tav>
                                        <p:tav tm="100000">
                                          <p:val>
                                            <p:strVal val="#ppt_x"/>
                                          </p:val>
                                        </p:tav>
                                      </p:tavLst>
                                    </p:anim>
                                    <p:anim calcmode="lin" valueType="num">
                                      <p:cBhvr additive="base">
                                        <p:cTn id="84" dur="500" fill="hold"/>
                                        <p:tgtEl>
                                          <p:spTgt spid="10272"/>
                                        </p:tgtEl>
                                        <p:attrNameLst>
                                          <p:attrName>ppt_y</p:attrName>
                                        </p:attrNameLst>
                                      </p:cBhvr>
                                      <p:tavLst>
                                        <p:tav tm="0">
                                          <p:val>
                                            <p:strVal val="#ppt_y"/>
                                          </p:val>
                                        </p:tav>
                                        <p:tav tm="100000">
                                          <p:val>
                                            <p:strVal val="#ppt_y"/>
                                          </p:val>
                                        </p:tav>
                                      </p:tavLst>
                                    </p:anim>
                                  </p:childTnLst>
                                </p:cTn>
                              </p:par>
                              <p:par>
                                <p:cTn id="85" presetID="2" presetClass="entr" presetSubtype="4" fill="hold" grpId="0" nodeType="withEffect">
                                  <p:stCondLst>
                                    <p:cond delay="100"/>
                                  </p:stCondLst>
                                  <p:childTnLst>
                                    <p:set>
                                      <p:cBhvr>
                                        <p:cTn id="86" dur="1" fill="hold">
                                          <p:stCondLst>
                                            <p:cond delay="0"/>
                                          </p:stCondLst>
                                        </p:cTn>
                                        <p:tgtEl>
                                          <p:spTgt spid="10274"/>
                                        </p:tgtEl>
                                        <p:attrNameLst>
                                          <p:attrName>style.visibility</p:attrName>
                                        </p:attrNameLst>
                                      </p:cBhvr>
                                      <p:to>
                                        <p:strVal val="visible"/>
                                      </p:to>
                                    </p:set>
                                    <p:anim calcmode="lin" valueType="num">
                                      <p:cBhvr additive="base">
                                        <p:cTn id="87" dur="500" fill="hold"/>
                                        <p:tgtEl>
                                          <p:spTgt spid="10274"/>
                                        </p:tgtEl>
                                        <p:attrNameLst>
                                          <p:attrName>ppt_x</p:attrName>
                                        </p:attrNameLst>
                                      </p:cBhvr>
                                      <p:tavLst>
                                        <p:tav tm="0">
                                          <p:val>
                                            <p:strVal val="#ppt_x"/>
                                          </p:val>
                                        </p:tav>
                                        <p:tav tm="100000">
                                          <p:val>
                                            <p:strVal val="#ppt_x"/>
                                          </p:val>
                                        </p:tav>
                                      </p:tavLst>
                                    </p:anim>
                                    <p:anim calcmode="lin" valueType="num">
                                      <p:cBhvr additive="base">
                                        <p:cTn id="88" dur="500" fill="hold"/>
                                        <p:tgtEl>
                                          <p:spTgt spid="10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ldLvl="0" animBg="1" autoUpdateAnimBg="0"/>
      <p:bldP spid="10246" grpId="0" bldLvl="0" animBg="1" autoUpdateAnimBg="0"/>
      <p:bldP spid="10247" grpId="0" bldLvl="0" animBg="1" autoUpdateAnimBg="0"/>
      <p:bldP spid="10249" grpId="0" bldLvl="0" animBg="1" autoUpdateAnimBg="0"/>
      <p:bldP spid="10250" grpId="0" bldLvl="0" animBg="1" autoUpdateAnimBg="0"/>
      <p:bldP spid="10251" grpId="0" bldLvl="0" animBg="1" autoUpdateAnimBg="0"/>
      <p:bldP spid="10252" grpId="0" bldLvl="0" animBg="1" autoUpdateAnimBg="0"/>
      <p:bldP spid="10254" grpId="0" bldLvl="0" animBg="1" autoUpdateAnimBg="0"/>
      <p:bldP spid="10255" grpId="0" bldLvl="0" animBg="1" autoUpdateAnimBg="0"/>
      <p:bldP spid="10256" grpId="0" bldLvl="0" animBg="1" autoUpdateAnimBg="0"/>
      <p:bldP spid="10257" grpId="0" bldLvl="0" animBg="1" autoUpdateAnimBg="0"/>
      <p:bldP spid="10259" grpId="0" bldLvl="0" animBg="1" autoUpdateAnimBg="0"/>
      <p:bldP spid="10260" grpId="0" bldLvl="0" animBg="1" autoUpdateAnimBg="0"/>
      <p:bldP spid="10261" grpId="0" bldLvl="0" animBg="1" autoUpdateAnimBg="0"/>
      <p:bldP spid="10262" grpId="0" bldLvl="0" animBg="1" autoUpdateAnimBg="0"/>
      <p:bldP spid="10264" grpId="0" bldLvl="0" animBg="1" autoUpdateAnimBg="0"/>
      <p:bldP spid="10265" grpId="0" bldLvl="0" animBg="1" autoUpdateAnimBg="0"/>
      <p:bldP spid="10266" grpId="0" bldLvl="0" animBg="1" autoUpdateAnimBg="0"/>
      <p:bldP spid="10267" grpId="0" bldLvl="0" animBg="1" autoUpdateAnimBg="0"/>
      <p:bldP spid="10269" grpId="0" bldLvl="0" animBg="1" autoUpdateAnimBg="0"/>
      <p:bldP spid="10270" grpId="0" bldLvl="0" animBg="1" autoUpdateAnimBg="0"/>
      <p:bldP spid="10271" grpId="0" bldLvl="0" animBg="1" autoUpdateAnimBg="0"/>
      <p:bldP spid="10272" grpId="0" bldLvl="0" animBg="1" autoUpdateAnimBg="0"/>
      <p:bldP spid="10274" grpId="0" bldLvl="0" animBg="1" autoUpdateAnimBg="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6"/>
  <p:tag name="KSO_WM_UNIT_COLOR_SCHEME_PARENT_PAGE" val="2_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4"/>
  <p:tag name="KSO_WM_UNIT_COLOR_SCHEME_PARENT_PAGE" val="2_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4"/>
  <p:tag name="KSO_WM_UNIT_COLOR_SCHEME_PARENT_PAGE" val="2_1"/>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
  <p:tag name="KSO_WM_UNIT_COLOR_SCHEME_PARENT_PAGE" val="2_3"/>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
  <p:tag name="KSO_WM_UNIT_COLOR_SCHEME_PARENT_PAGE" val="2_3"/>
</p:tagLst>
</file>

<file path=ppt/tags/tag1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
  <p:tag name="KSO_WM_UNIT_COLOR_SCHEME_PARENT_PAGE" val="2_3"/>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
  <p:tag name="KSO_WM_UNIT_COLOR_SCHEME_PARENT_PAGE" val="2_3"/>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
  <p:tag name="KSO_WM_UNIT_COLOR_SCHEME_PARENT_PAGE" val="2_3"/>
</p:tagLst>
</file>

<file path=ppt/tags/tag1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
  <p:tag name="KSO_WM_UNIT_COLOR_SCHEME_PARENT_PAGE" val="2_3"/>
</p:tagLst>
</file>

<file path=ppt/tags/tag1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
  <p:tag name="KSO_WM_UNIT_COLOR_SCHEME_PARENT_PAGE" val="2_3"/>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
  <p:tag name="KSO_WM_UNIT_COLOR_SCHEME_PARENT_PAGE" val="2_3"/>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
  <p:tag name="KSO_WM_UNIT_COLOR_SCHEME_PARENT_PAGE" val="2_3"/>
</p:tagLst>
</file>

<file path=ppt/tags/tag1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
  <p:tag name="KSO_WM_UNIT_COLOR_SCHEME_PARENT_PAGE" val="2_3"/>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5"/>
  <p:tag name="KSO_WM_UNIT_COLOR_SCHEME_PARENT_PAGE" val="2_1"/>
</p:tagLst>
</file>

<file path=ppt/tags/tag1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
  <p:tag name="KSO_WM_UNIT_COLOR_SCHEME_PARENT_PAGE" val="2_3"/>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
  <p:tag name="KSO_WM_UNIT_COLOR_SCHEME_PARENT_PAGE" val="2_3"/>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
  <p:tag name="KSO_WM_UNIT_COLOR_SCHEME_PARENT_PAGE" val="2_3"/>
</p:tagLst>
</file>

<file path=ppt/tags/tag1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
  <p:tag name="KSO_WM_UNIT_COLOR_SCHEME_PARENT_PAGE" val="2_3"/>
</p:tagLst>
</file>

<file path=ppt/tags/tag1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1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
  <p:tag name="KSO_WM_UNIT_COLOR_SCHEME_PARENT_PAGE" val="2_3"/>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
  <p:tag name="KSO_WM_UNIT_COLOR_SCHEME_PARENT_PAGE" val="2_3"/>
</p:tagLst>
</file>

<file path=ppt/tags/tag1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
  <p:tag name="KSO_WM_UNIT_COLOR_SCHEME_PARENT_PAGE" val="2_3"/>
</p:tagLst>
</file>

<file path=ppt/tags/tag1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
  <p:tag name="KSO_WM_UNIT_COLOR_SCHEME_PARENT_PAGE" val="2_3"/>
</p:tagLst>
</file>

<file path=ppt/tags/tag1019.xml><?xml version="1.0" encoding="utf-8"?>
<p:tagLst xmlns:p="http://schemas.openxmlformats.org/presentationml/2006/main">
  <p:tag name="KSO_WM_SLIDE_COLORSCHEME_VERSION" val="3.2"/>
  <p:tag name="KSO_WM_UNIT_COLOR_SCHEME_SHAPE_ID" val="5"/>
  <p:tag name="KSO_WM_UNIT_COLOR_SCHEME_PARENT_PAGE" val="2_3"/>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6"/>
  <p:tag name="KSO_WM_UNIT_COLOR_SCHEME_PARENT_PAGE" val="2_1"/>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2"/>
  <p:tag name="KSO_WM_UNIT_COLOR_SCHEME_PARENT_PAGE" val="2_4"/>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3"/>
  <p:tag name="KSO_WM_UNIT_COLOR_SCHEME_PARENT_PAGE" val="2_4"/>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4"/>
  <p:tag name="KSO_WM_UNIT_COLOR_SCHEME_PARENT_PAGE" val="2_4"/>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5"/>
  <p:tag name="KSO_WM_UNIT_COLOR_SCHEME_PARENT_PAGE" val="2_4"/>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6"/>
  <p:tag name="KSO_WM_UNIT_COLOR_SCHEME_PARENT_PAGE" val="2_4"/>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7"/>
  <p:tag name="KSO_WM_UNIT_COLOR_SCHEME_PARENT_PAGE" val="2_4"/>
</p:tagLst>
</file>

<file path=ppt/tags/tag1026.xml><?xml version="1.0" encoding="utf-8"?>
<p:tagLst xmlns:p="http://schemas.openxmlformats.org/presentationml/2006/main">
  <p:tag name="KSO_WM_SLIDE_COLORSCHEME_VERSION" val="3.2"/>
  <p:tag name="KSO_WM_UNIT_COLOR_SCHEME_SHAPE_ID" val="8"/>
  <p:tag name="KSO_WM_UNIT_COLOR_SCHEME_PARENT_PAGE" val="2_4"/>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2"/>
  <p:tag name="KSO_WM_UNIT_COLOR_SCHEME_PARENT_PAGE" val="2_5"/>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3"/>
  <p:tag name="KSO_WM_UNIT_COLOR_SCHEME_PARENT_PAGE" val="2_5"/>
</p:tagLst>
</file>

<file path=ppt/tags/tag1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4"/>
  <p:tag name="KSO_WM_UNIT_COLOR_SCHEME_PARENT_PAGE" val="2_5"/>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7"/>
  <p:tag name="KSO_WM_UNIT_COLOR_SCHEME_PARENT_PAGE" val="2_1"/>
</p:tagLst>
</file>

<file path=ppt/tags/tag1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5"/>
  <p:tag name="KSO_WM_UNIT_COLOR_SCHEME_PARENT_PAGE" val="2_5"/>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6"/>
  <p:tag name="KSO_WM_UNIT_COLOR_SCHEME_PARENT_PAGE" val="2_5"/>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7"/>
  <p:tag name="KSO_WM_UNIT_COLOR_SCHEME_PARENT_PAGE" val="2_5"/>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8"/>
  <p:tag name="KSO_WM_UNIT_COLOR_SCHEME_PARENT_PAGE" val="2_5"/>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9"/>
  <p:tag name="KSO_WM_UNIT_COLOR_SCHEME_PARENT_PAGE" val="2_5"/>
</p:tagLst>
</file>

<file path=ppt/tags/tag1035.xml><?xml version="1.0" encoding="utf-8"?>
<p:tagLst xmlns:p="http://schemas.openxmlformats.org/presentationml/2006/main">
  <p:tag name="KSO_WM_SLIDE_COLORSCHEME_VERSION" val="3.2"/>
  <p:tag name="KSO_WM_UNIT_COLOR_SCHEME_SHAPE_ID" val="10"/>
  <p:tag name="KSO_WM_UNIT_COLOR_SCHEME_PARENT_PAGE" val="2_5"/>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2"/>
  <p:tag name="KSO_WM_UNIT_COLOR_SCHEME_PARENT_PAGE" val="2_6"/>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3"/>
  <p:tag name="KSO_WM_UNIT_COLOR_SCHEME_PARENT_PAGE" val="2_6"/>
</p:tagLst>
</file>

<file path=ppt/tags/tag1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4"/>
  <p:tag name="KSO_WM_UNIT_COLOR_SCHEME_PARENT_PAGE" val="2_6"/>
</p:tagLst>
</file>

<file path=ppt/tags/tag1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5"/>
  <p:tag name="KSO_WM_UNIT_COLOR_SCHEME_PARENT_PAGE" val="2_6"/>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8"/>
  <p:tag name="KSO_WM_UNIT_COLOR_SCHEME_PARENT_PAGE" val="2_1"/>
</p:tagLst>
</file>

<file path=ppt/tags/tag1040.xml><?xml version="1.0" encoding="utf-8"?>
<p:tagLst xmlns:p="http://schemas.openxmlformats.org/presentationml/2006/main">
  <p:tag name="KSO_WM_SLIDE_COLORSCHEME_VERSION" val="3.2"/>
  <p:tag name="KSO_WM_UNIT_COLOR_SCHEME_SHAPE_ID" val="6"/>
  <p:tag name="KSO_WM_UNIT_COLOR_SCHEME_PARENT_PAGE" val="2_6"/>
</p:tagLst>
</file>

<file path=ppt/tags/tag1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2"/>
  <p:tag name="KSO_WM_UNIT_COLOR_SCHEME_PARENT_PAGE" val="2_7"/>
</p:tagLst>
</file>

<file path=ppt/tags/tag1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3"/>
  <p:tag name="KSO_WM_UNIT_COLOR_SCHEME_PARENT_PAGE" val="2_7"/>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4"/>
  <p:tag name="KSO_WM_UNIT_COLOR_SCHEME_PARENT_PAGE" val="2_7"/>
</p:tagLst>
</file>

<file path=ppt/tags/tag1044.xml><?xml version="1.0" encoding="utf-8"?>
<p:tagLst xmlns:p="http://schemas.openxmlformats.org/presentationml/2006/main">
  <p:tag name="KSO_WM_SLIDE_COLORSCHEME_VERSION" val="3.2"/>
  <p:tag name="KSO_WM_UNIT_COLOR_SCHEME_SHAPE_ID" val="5"/>
  <p:tag name="KSO_WM_UNIT_COLOR_SCHEME_PARENT_PAGE" val="2_7"/>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1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1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9"/>
  <p:tag name="KSO_WM_UNIT_COLOR_SCHEME_PARENT_PAGE" val="2_1"/>
</p:tagLst>
</file>

<file path=ppt/tags/tag1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1051.xml><?xml version="1.0" encoding="utf-8"?>
<p:tagLst xmlns:p="http://schemas.openxmlformats.org/presentationml/2006/main">
  <p:tag name="KSO_WM_SLIDE_COLORSCHEME_VERSION" val="3.2"/>
  <p:tag name="KSO_WM_UNIT_COLOR_SCHEME_SHAPE_ID" val="8"/>
  <p:tag name="KSO_WM_UNIT_COLOR_SCHEME_PARENT_PAGE" val="2_8"/>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2"/>
  <p:tag name="KSO_WM_UNIT_COLOR_SCHEME_PARENT_PAGE" val="2_9"/>
</p:tagLst>
</file>

<file path=ppt/tags/tag1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3"/>
  <p:tag name="KSO_WM_UNIT_COLOR_SCHEME_PARENT_PAGE" val="2_9"/>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4"/>
  <p:tag name="KSO_WM_UNIT_COLOR_SCHEME_PARENT_PAGE" val="2_9"/>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5"/>
  <p:tag name="KSO_WM_UNIT_COLOR_SCHEME_PARENT_PAGE" val="2_9"/>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6"/>
  <p:tag name="KSO_WM_UNIT_COLOR_SCHEME_PARENT_PAGE" val="2_9"/>
</p:tagLst>
</file>

<file path=ppt/tags/tag1057.xml><?xml version="1.0" encoding="utf-8"?>
<p:tagLst xmlns:p="http://schemas.openxmlformats.org/presentationml/2006/main">
  <p:tag name="KSO_WM_SLIDE_COLORSCHEME_VERSION" val="3.2"/>
  <p:tag name="KSO_WM_UNIT_COLOR_SCHEME_SHAPE_ID" val="7"/>
  <p:tag name="KSO_WM_UNIT_COLOR_SCHEME_PARENT_PAGE" val="2_9"/>
</p:tagLst>
</file>

<file path=ppt/tags/tag1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1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0"/>
  <p:tag name="KSO_WM_UNIT_COLOR_SCHEME_PARENT_PAGE" val="2_1"/>
</p:tagLst>
</file>

<file path=ppt/tags/tag1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1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1062.xml><?xml version="1.0" encoding="utf-8"?>
<p:tagLst xmlns:p="http://schemas.openxmlformats.org/presentationml/2006/main">
  <p:tag name="KSO_WM_SLIDE_COLORSCHEME_VERSION" val="3.2"/>
  <p:tag name="KSO_WM_UNIT_COLOR_SCHEME_SHAPE_ID" val="2"/>
  <p:tag name="KSO_WM_UNIT_COLOR_SCHEME_PARENT_PAGE" val="2_10"/>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1"/>
  <p:tag name="KSO_WM_UNIT_COLOR_SCHEME_PARENT_PAGE" val="2_11"/>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
  <p:tag name="KSO_WM_UNIT_COLOR_SCHEME_PARENT_PAGE" val="2_11"/>
</p:tagLst>
</file>

<file path=ppt/tags/tag1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
  <p:tag name="KSO_WM_UNIT_COLOR_SCHEME_PARENT_PAGE" val="2_11"/>
</p:tagLst>
</file>

<file path=ppt/tags/tag1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
  <p:tag name="KSO_WM_UNIT_COLOR_SCHEME_PARENT_PAGE" val="2_11"/>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
  <p:tag name="KSO_WM_UNIT_COLOR_SCHEME_PARENT_PAGE" val="2_11"/>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
  <p:tag name="KSO_WM_UNIT_COLOR_SCHEME_PARENT_PAGE" val="2_11"/>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
  <p:tag name="KSO_WM_UNIT_COLOR_SCHEME_PARENT_PAGE" val="2_1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1"/>
  <p:tag name="KSO_WM_UNIT_COLOR_SCHEME_PARENT_PAGE" val="2_1"/>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
  <p:tag name="KSO_WM_UNIT_COLOR_SCHEME_PARENT_PAGE" val="2_11"/>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
  <p:tag name="KSO_WM_UNIT_COLOR_SCHEME_PARENT_PAGE" val="2_11"/>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
  <p:tag name="KSO_WM_UNIT_COLOR_SCHEME_PARENT_PAGE" val="2_11"/>
</p:tagLst>
</file>

<file path=ppt/tags/tag10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
  <p:tag name="KSO_WM_UNIT_COLOR_SCHEME_PARENT_PAGE" val="2_11"/>
</p:tagLst>
</file>

<file path=ppt/tags/tag10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
  <p:tag name="KSO_WM_UNIT_COLOR_SCHEME_PARENT_PAGE" val="2_11"/>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
  <p:tag name="KSO_WM_UNIT_COLOR_SCHEME_PARENT_PAGE" val="2_11"/>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
  <p:tag name="KSO_WM_UNIT_COLOR_SCHEME_PARENT_PAGE" val="2_11"/>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
  <p:tag name="KSO_WM_UNIT_COLOR_SCHEME_PARENT_PAGE" val="2_11"/>
</p:tagLst>
</file>

<file path=ppt/tags/tag10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
  <p:tag name="KSO_WM_UNIT_COLOR_SCHEME_PARENT_PAGE" val="2_11"/>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
  <p:tag name="KSO_WM_UNIT_COLOR_SCHEME_PARENT_PAGE" val="2_1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2"/>
  <p:tag name="KSO_WM_UNIT_COLOR_SCHEME_PARENT_PAGE" val="2_1"/>
</p:tagLst>
</file>

<file path=ppt/tags/tag1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
  <p:tag name="KSO_WM_UNIT_COLOR_SCHEME_PARENT_PAGE" val="2_11"/>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
  <p:tag name="KSO_WM_UNIT_COLOR_SCHEME_PARENT_PAGE" val="2_11"/>
</p:tagLst>
</file>

<file path=ppt/tags/tag10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
  <p:tag name="KSO_WM_UNIT_COLOR_SCHEME_PARENT_PAGE" val="2_11"/>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
  <p:tag name="KSO_WM_UNIT_COLOR_SCHEME_PARENT_PAGE" val="2_11"/>
</p:tagLst>
</file>

<file path=ppt/tags/tag1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
  <p:tag name="KSO_WM_UNIT_COLOR_SCHEME_PARENT_PAGE" val="2_11"/>
</p:tagLst>
</file>

<file path=ppt/tags/tag1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
  <p:tag name="KSO_WM_UNIT_COLOR_SCHEME_PARENT_PAGE" val="2_11"/>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
  <p:tag name="KSO_WM_UNIT_COLOR_SCHEME_PARENT_PAGE" val="2_11"/>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
  <p:tag name="KSO_WM_UNIT_COLOR_SCHEME_PARENT_PAGE" val="2_11"/>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
  <p:tag name="KSO_WM_UNIT_COLOR_SCHEME_PARENT_PAGE" val="2_11"/>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
  <p:tag name="KSO_WM_UNIT_COLOR_SCHEME_PARENT_PAGE" val="2_1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3"/>
  <p:tag name="KSO_WM_UNIT_COLOR_SCHEME_PARENT_PAGE" val="2_1"/>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
  <p:tag name="KSO_WM_UNIT_COLOR_SCHEME_PARENT_PAGE" val="2_11"/>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
  <p:tag name="KSO_WM_UNIT_COLOR_SCHEME_PARENT_PAGE" val="2_11"/>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
  <p:tag name="KSO_WM_UNIT_COLOR_SCHEME_PARENT_PAGE" val="2_11"/>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
  <p:tag name="KSO_WM_UNIT_COLOR_SCHEME_PARENT_PAGE" val="2_11"/>
</p:tagLst>
</file>

<file path=ppt/tags/tag1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
  <p:tag name="KSO_WM_UNIT_COLOR_SCHEME_PARENT_PAGE" val="2_11"/>
</p:tagLst>
</file>

<file path=ppt/tags/tag10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
  <p:tag name="KSO_WM_UNIT_COLOR_SCHEME_PARENT_PAGE" val="2_11"/>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
  <p:tag name="KSO_WM_UNIT_COLOR_SCHEME_PARENT_PAGE" val="2_11"/>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
  <p:tag name="KSO_WM_UNIT_COLOR_SCHEME_PARENT_PAGE" val="2_11"/>
</p:tagLst>
</file>

<file path=ppt/tags/tag1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
  <p:tag name="KSO_WM_UNIT_COLOR_SCHEME_PARENT_PAGE" val="2_11"/>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
  <p:tag name="KSO_WM_UNIT_COLOR_SCHEME_PARENT_PAGE" val="2_1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5"/>
  <p:tag name="KSO_WM_UNIT_COLOR_SCHEME_PARENT_PAGE" val="2_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4"/>
  <p:tag name="KSO_WM_UNIT_COLOR_SCHEME_PARENT_PAGE" val="2_1"/>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
  <p:tag name="KSO_WM_UNIT_COLOR_SCHEME_PARENT_PAGE" val="2_11"/>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
  <p:tag name="KSO_WM_UNIT_COLOR_SCHEME_PARENT_PAGE" val="2_11"/>
</p:tagLst>
</file>

<file path=ppt/tags/tag1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
  <p:tag name="KSO_WM_UNIT_COLOR_SCHEME_PARENT_PAGE" val="2_11"/>
</p:tagLst>
</file>

<file path=ppt/tags/tag1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
  <p:tag name="KSO_WM_UNIT_COLOR_SCHEME_PARENT_PAGE" val="2_11"/>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
  <p:tag name="KSO_WM_UNIT_COLOR_SCHEME_PARENT_PAGE" val="2_11"/>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
  <p:tag name="KSO_WM_UNIT_COLOR_SCHEME_PARENT_PAGE" val="2_11"/>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
  <p:tag name="KSO_WM_UNIT_COLOR_SCHEME_PARENT_PAGE" val="2_11"/>
</p:tagLst>
</file>

<file path=ppt/tags/tag1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
  <p:tag name="KSO_WM_UNIT_COLOR_SCHEME_PARENT_PAGE" val="2_11"/>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
  <p:tag name="KSO_WM_UNIT_COLOR_SCHEME_PARENT_PAGE" val="2_11"/>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
  <p:tag name="KSO_WM_UNIT_COLOR_SCHEME_PARENT_PAGE" val="2_1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5"/>
  <p:tag name="KSO_WM_UNIT_COLOR_SCHEME_PARENT_PAGE" val="2_1"/>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
  <p:tag name="KSO_WM_UNIT_COLOR_SCHEME_PARENT_PAGE" val="2_11"/>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
  <p:tag name="KSO_WM_UNIT_COLOR_SCHEME_PARENT_PAGE" val="2_11"/>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
  <p:tag name="KSO_WM_UNIT_COLOR_SCHEME_PARENT_PAGE" val="2_11"/>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
  <p:tag name="KSO_WM_UNIT_COLOR_SCHEME_PARENT_PAGE" val="2_11"/>
</p:tagLst>
</file>

<file path=ppt/tags/tag1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
  <p:tag name="KSO_WM_UNIT_COLOR_SCHEME_PARENT_PAGE" val="2_11"/>
</p:tagLst>
</file>

<file path=ppt/tags/tag1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3"/>
  <p:tag name="KSO_WM_UNIT_COLOR_SCHEME_PARENT_PAGE" val="2_11"/>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4"/>
  <p:tag name="KSO_WM_UNIT_COLOR_SCHEME_PARENT_PAGE" val="2_11"/>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5"/>
  <p:tag name="KSO_WM_UNIT_COLOR_SCHEME_PARENT_PAGE" val="2_11"/>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6"/>
  <p:tag name="KSO_WM_UNIT_COLOR_SCHEME_PARENT_PAGE" val="2_11"/>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7"/>
  <p:tag name="KSO_WM_UNIT_COLOR_SCHEME_PARENT_PAGE" val="2_1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6"/>
  <p:tag name="KSO_WM_UNIT_COLOR_SCHEME_PARENT_PAGE" val="2_1"/>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8"/>
  <p:tag name="KSO_WM_UNIT_COLOR_SCHEME_PARENT_PAGE" val="2_11"/>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9"/>
  <p:tag name="KSO_WM_UNIT_COLOR_SCHEME_PARENT_PAGE" val="2_11"/>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0"/>
  <p:tag name="KSO_WM_UNIT_COLOR_SCHEME_PARENT_PAGE" val="2_11"/>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1"/>
  <p:tag name="KSO_WM_UNIT_COLOR_SCHEME_PARENT_PAGE" val="2_11"/>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2"/>
  <p:tag name="KSO_WM_UNIT_COLOR_SCHEME_PARENT_PAGE" val="2_11"/>
</p:tagLst>
</file>

<file path=ppt/tags/tag1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3"/>
  <p:tag name="KSO_WM_UNIT_COLOR_SCHEME_PARENT_PAGE" val="2_11"/>
</p:tagLst>
</file>

<file path=ppt/tags/tag1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4"/>
  <p:tag name="KSO_WM_UNIT_COLOR_SCHEME_PARENT_PAGE" val="2_11"/>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5"/>
  <p:tag name="KSO_WM_UNIT_COLOR_SCHEME_PARENT_PAGE" val="2_11"/>
</p:tagLst>
</file>

<file path=ppt/tags/tag1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6"/>
  <p:tag name="KSO_WM_UNIT_COLOR_SCHEME_PARENT_PAGE" val="2_11"/>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7"/>
  <p:tag name="KSO_WM_UNIT_COLOR_SCHEME_PARENT_PAGE" val="2_1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7"/>
  <p:tag name="KSO_WM_UNIT_COLOR_SCHEME_PARENT_PAGE" val="2_1"/>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8"/>
  <p:tag name="KSO_WM_UNIT_COLOR_SCHEME_PARENT_PAGE" val="2_11"/>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9"/>
  <p:tag name="KSO_WM_UNIT_COLOR_SCHEME_PARENT_PAGE" val="2_11"/>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0"/>
  <p:tag name="KSO_WM_UNIT_COLOR_SCHEME_PARENT_PAGE" val="2_11"/>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1"/>
  <p:tag name="KSO_WM_UNIT_COLOR_SCHEME_PARENT_PAGE" val="2_11"/>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2"/>
  <p:tag name="KSO_WM_UNIT_COLOR_SCHEME_PARENT_PAGE" val="2_11"/>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3"/>
  <p:tag name="KSO_WM_UNIT_COLOR_SCHEME_PARENT_PAGE" val="2_11"/>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4"/>
  <p:tag name="KSO_WM_UNIT_COLOR_SCHEME_PARENT_PAGE" val="2_11"/>
</p:tagLst>
</file>

<file path=ppt/tags/tag1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5"/>
  <p:tag name="KSO_WM_UNIT_COLOR_SCHEME_PARENT_PAGE" val="2_11"/>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6"/>
  <p:tag name="KSO_WM_UNIT_COLOR_SCHEME_PARENT_PAGE" val="2_11"/>
</p:tagLst>
</file>

<file path=ppt/tags/tag1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7"/>
  <p:tag name="KSO_WM_UNIT_COLOR_SCHEME_PARENT_PAGE" val="2_1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8"/>
  <p:tag name="KSO_WM_UNIT_COLOR_SCHEME_PARENT_PAGE" val="2_1"/>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8"/>
  <p:tag name="KSO_WM_UNIT_COLOR_SCHEME_PARENT_PAGE" val="2_11"/>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9"/>
  <p:tag name="KSO_WM_UNIT_COLOR_SCHEME_PARENT_PAGE" val="2_11"/>
</p:tagLst>
</file>

<file path=ppt/tags/tag1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0"/>
  <p:tag name="KSO_WM_UNIT_COLOR_SCHEME_PARENT_PAGE" val="2_11"/>
</p:tagLst>
</file>

<file path=ppt/tags/tag1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1"/>
  <p:tag name="KSO_WM_UNIT_COLOR_SCHEME_PARENT_PAGE" val="2_11"/>
</p:tagLst>
</file>

<file path=ppt/tags/tag1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2"/>
  <p:tag name="KSO_WM_UNIT_COLOR_SCHEME_PARENT_PAGE" val="2_11"/>
</p:tagLst>
</file>

<file path=ppt/tags/tag1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3"/>
  <p:tag name="KSO_WM_UNIT_COLOR_SCHEME_PARENT_PAGE" val="2_11"/>
</p:tagLst>
</file>

<file path=ppt/tags/tag1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4"/>
  <p:tag name="KSO_WM_UNIT_COLOR_SCHEME_PARENT_PAGE" val="2_11"/>
</p:tagLst>
</file>

<file path=ppt/tags/tag1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5"/>
  <p:tag name="KSO_WM_UNIT_COLOR_SCHEME_PARENT_PAGE" val="2_11"/>
</p:tagLst>
</file>

<file path=ppt/tags/tag1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6"/>
  <p:tag name="KSO_WM_UNIT_COLOR_SCHEME_PARENT_PAGE" val="2_11"/>
</p:tagLst>
</file>

<file path=ppt/tags/tag1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7"/>
  <p:tag name="KSO_WM_UNIT_COLOR_SCHEME_PARENT_PAGE" val="2_1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9"/>
  <p:tag name="KSO_WM_UNIT_COLOR_SCHEME_PARENT_PAGE" val="2_1"/>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8"/>
  <p:tag name="KSO_WM_UNIT_COLOR_SCHEME_PARENT_PAGE" val="2_11"/>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9"/>
  <p:tag name="KSO_WM_UNIT_COLOR_SCHEME_PARENT_PAGE" val="2_11"/>
</p:tagLst>
</file>

<file path=ppt/tags/tag1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0"/>
  <p:tag name="KSO_WM_UNIT_COLOR_SCHEME_PARENT_PAGE" val="2_11"/>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1"/>
  <p:tag name="KSO_WM_UNIT_COLOR_SCHEME_PARENT_PAGE" val="2_11"/>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2"/>
  <p:tag name="KSO_WM_UNIT_COLOR_SCHEME_PARENT_PAGE" val="2_11"/>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3"/>
  <p:tag name="KSO_WM_UNIT_COLOR_SCHEME_PARENT_PAGE" val="2_11"/>
</p:tagLst>
</file>

<file path=ppt/tags/tag1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4"/>
  <p:tag name="KSO_WM_UNIT_COLOR_SCHEME_PARENT_PAGE" val="2_11"/>
</p:tagLst>
</file>

<file path=ppt/tags/tag1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5"/>
  <p:tag name="KSO_WM_UNIT_COLOR_SCHEME_PARENT_PAGE" val="2_11"/>
</p:tagLst>
</file>

<file path=ppt/tags/tag1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6"/>
  <p:tag name="KSO_WM_UNIT_COLOR_SCHEME_PARENT_PAGE" val="2_11"/>
</p:tagLst>
</file>

<file path=ppt/tags/tag1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7"/>
  <p:tag name="KSO_WM_UNIT_COLOR_SCHEME_PARENT_PAGE" val="2_1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0"/>
  <p:tag name="KSO_WM_UNIT_COLOR_SCHEME_PARENT_PAGE" val="2_1"/>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8"/>
  <p:tag name="KSO_WM_UNIT_COLOR_SCHEME_PARENT_PAGE" val="2_11"/>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9"/>
  <p:tag name="KSO_WM_UNIT_COLOR_SCHEME_PARENT_PAGE" val="2_11"/>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0"/>
  <p:tag name="KSO_WM_UNIT_COLOR_SCHEME_PARENT_PAGE" val="2_11"/>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1"/>
  <p:tag name="KSO_WM_UNIT_COLOR_SCHEME_PARENT_PAGE" val="2_11"/>
</p:tagLst>
</file>

<file path=ppt/tags/tag1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2"/>
  <p:tag name="KSO_WM_UNIT_COLOR_SCHEME_PARENT_PAGE" val="2_11"/>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3"/>
  <p:tag name="KSO_WM_UNIT_COLOR_SCHEME_PARENT_PAGE" val="2_11"/>
</p:tagLst>
</file>

<file path=ppt/tags/tag1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4"/>
  <p:tag name="KSO_WM_UNIT_COLOR_SCHEME_PARENT_PAGE" val="2_11"/>
</p:tagLst>
</file>

<file path=ppt/tags/tag1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5"/>
  <p:tag name="KSO_WM_UNIT_COLOR_SCHEME_PARENT_PAGE" val="2_11"/>
</p:tagLst>
</file>

<file path=ppt/tags/tag1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6"/>
  <p:tag name="KSO_WM_UNIT_COLOR_SCHEME_PARENT_PAGE" val="2_11"/>
</p:tagLst>
</file>

<file path=ppt/tags/tag1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7"/>
  <p:tag name="KSO_WM_UNIT_COLOR_SCHEME_PARENT_PAGE" val="2_1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1"/>
  <p:tag name="KSO_WM_UNIT_COLOR_SCHEME_PARENT_PAGE" val="2_1"/>
</p:tagLst>
</file>

<file path=ppt/tags/tag1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8"/>
  <p:tag name="KSO_WM_UNIT_COLOR_SCHEME_PARENT_PAGE" val="2_11"/>
</p:tagLst>
</file>

<file path=ppt/tags/tag1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9"/>
  <p:tag name="KSO_WM_UNIT_COLOR_SCHEME_PARENT_PAGE" val="2_11"/>
</p:tagLst>
</file>

<file path=ppt/tags/tag1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0"/>
  <p:tag name="KSO_WM_UNIT_COLOR_SCHEME_PARENT_PAGE" val="2_11"/>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1"/>
  <p:tag name="KSO_WM_UNIT_COLOR_SCHEME_PARENT_PAGE" val="2_11"/>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2"/>
  <p:tag name="KSO_WM_UNIT_COLOR_SCHEME_PARENT_PAGE" val="2_11"/>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3"/>
  <p:tag name="KSO_WM_UNIT_COLOR_SCHEME_PARENT_PAGE" val="2_11"/>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4"/>
  <p:tag name="KSO_WM_UNIT_COLOR_SCHEME_PARENT_PAGE" val="2_11"/>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5"/>
  <p:tag name="KSO_WM_UNIT_COLOR_SCHEME_PARENT_PAGE" val="2_11"/>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6"/>
  <p:tag name="KSO_WM_UNIT_COLOR_SCHEME_PARENT_PAGE" val="2_11"/>
</p:tagLst>
</file>

<file path=ppt/tags/tag1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7"/>
  <p:tag name="KSO_WM_UNIT_COLOR_SCHEME_PARENT_PAGE" val="2_1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2"/>
  <p:tag name="KSO_WM_UNIT_COLOR_SCHEME_PARENT_PAGE" val="2_1"/>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8"/>
  <p:tag name="KSO_WM_UNIT_COLOR_SCHEME_PARENT_PAGE" val="2_11"/>
</p:tagLst>
</file>

<file path=ppt/tags/tag1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9"/>
  <p:tag name="KSO_WM_UNIT_COLOR_SCHEME_PARENT_PAGE" val="2_11"/>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0"/>
  <p:tag name="KSO_WM_UNIT_COLOR_SCHEME_PARENT_PAGE" val="2_11"/>
</p:tagLst>
</file>

<file path=ppt/tags/tag1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1"/>
  <p:tag name="KSO_WM_UNIT_COLOR_SCHEME_PARENT_PAGE" val="2_11"/>
</p:tagLst>
</file>

<file path=ppt/tags/tag1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2"/>
  <p:tag name="KSO_WM_UNIT_COLOR_SCHEME_PARENT_PAGE" val="2_11"/>
</p:tagLst>
</file>

<file path=ppt/tags/tag1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3"/>
  <p:tag name="KSO_WM_UNIT_COLOR_SCHEME_PARENT_PAGE" val="2_11"/>
</p:tagLst>
</file>

<file path=ppt/tags/tag1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4"/>
  <p:tag name="KSO_WM_UNIT_COLOR_SCHEME_PARENT_PAGE" val="2_11"/>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5"/>
  <p:tag name="KSO_WM_UNIT_COLOR_SCHEME_PARENT_PAGE" val="2_11"/>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6"/>
  <p:tag name="KSO_WM_UNIT_COLOR_SCHEME_PARENT_PAGE" val="2_11"/>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7"/>
  <p:tag name="KSO_WM_UNIT_COLOR_SCHEME_PARENT_PAGE" val="2_1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3"/>
  <p:tag name="KSO_WM_UNIT_COLOR_SCHEME_PARENT_PAGE" val="2_1"/>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8"/>
  <p:tag name="KSO_WM_UNIT_COLOR_SCHEME_PARENT_PAGE" val="2_11"/>
</p:tagLst>
</file>

<file path=ppt/tags/tag1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9"/>
  <p:tag name="KSO_WM_UNIT_COLOR_SCHEME_PARENT_PAGE" val="2_11"/>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0"/>
  <p:tag name="KSO_WM_UNIT_COLOR_SCHEME_PARENT_PAGE" val="2_11"/>
</p:tagLst>
</file>

<file path=ppt/tags/tag1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1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1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1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
  <p:tag name="KSO_WM_UNIT_COLOR_SCHEME_PARENT_PAGE" val="2_11"/>
</p:tagLst>
</file>

<file path=ppt/tags/tag1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
  <p:tag name="KSO_WM_UNIT_COLOR_SCHEME_PARENT_PAGE" val="2_11"/>
</p:tagLst>
</file>

<file path=ppt/tags/tag1198.xml><?xml version="1.0" encoding="utf-8"?>
<p:tagLst xmlns:p="http://schemas.openxmlformats.org/presentationml/2006/main">
  <p:tag name="KSO_WM_SLIDE_COLORSCHEME_VERSION" val="3.2"/>
  <p:tag name="KSO_WM_UNIT_COLOR_SCHEME_SHAPE_ID" val="7"/>
  <p:tag name="KSO_WM_UNIT_COLOR_SCHEME_PARENT_PAGE" val="2_11"/>
</p:tagLst>
</file>

<file path=ppt/tags/tag119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7143"/>
  <p:tag name="KSO_WM_UNIT_COLOR_SCHEME_SHAPE_ID" val="2"/>
  <p:tag name="KSO_WM_UNIT_COLOR_SCHEME_PARENT_PAGE" val="1_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6"/>
  <p:tag name="KSO_WM_UNIT_COLOR_SCHEME_PARENT_PAGE" val="2_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4"/>
  <p:tag name="KSO_WM_UNIT_COLOR_SCHEME_PARENT_PAGE" val="2_1"/>
</p:tagLst>
</file>

<file path=ppt/tags/tag120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7143"/>
  <p:tag name="KSO_WM_UNIT_COLOR_SCHEME_SHAPE_ID" val="3"/>
  <p:tag name="KSO_WM_UNIT_COLOR_SCHEME_PARENT_PAGE" val="1_1"/>
</p:tagLst>
</file>

<file path=ppt/tags/tag1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4"/>
  <p:tag name="KSO_WM_UNIT_COLOR_SCHEME_PARENT_PAGE" val="1_1"/>
</p:tagLst>
</file>

<file path=ppt/tags/tag1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5"/>
  <p:tag name="KSO_WM_UNIT_COLOR_SCHEME_PARENT_PAGE" val="1_1"/>
</p:tagLst>
</file>

<file path=ppt/tags/tag1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6"/>
  <p:tag name="KSO_WM_UNIT_COLOR_SCHEME_PARENT_PAGE" val="1_1"/>
</p:tagLst>
</file>

<file path=ppt/tags/tag1204.xml><?xml version="1.0" encoding="utf-8"?>
<p:tagLst xmlns:p="http://schemas.openxmlformats.org/presentationml/2006/main">
  <p:tag name="KSO_WM_BEAUTIFY_FLAG" val="#wm#"/>
  <p:tag name="KSO_WM_TAG_VERSION" val="1.0"/>
  <p:tag name="KSO_WM_TEMPLATE_INDEX" val="20187143"/>
  <p:tag name="KSO_WM_TEMPLATE_CATEGORY" val="custom"/>
  <p:tag name="KSO_WM_TEMPLATE_THUMBS_INDEX" val="1、2、3、4、15"/>
  <p:tag name="KSO_WM_TEMPLATE_TOPIC_ID" val="2869567"/>
  <p:tag name="KSO_WM_TEMPLATE_OUTLINE_ID" val="5"/>
  <p:tag name="KSO_WM_TEMPLATE_SCENE_ID" val="1"/>
  <p:tag name="KSO_WM_TEMPLATE_JOB_ID" val="5"/>
  <p:tag name="KSO_WM_TEMPLATE_TOPIC_DEFAULT" val="0"/>
  <p:tag name="KSO_WM_TEMPLATE_SUBCATEGORY" val="0"/>
  <p:tag name="KSO_WM_SLIDE_COLORSCHEME_VERSION" val="3.2"/>
  <p:tag name="KSO_WM_UNIT_COLOR_SCHEME_SHAPE_ID" val="7"/>
  <p:tag name="KSO_WM_UNIT_COLOR_SCHEME_PARENT_PAGE" val="1_1"/>
</p:tagLst>
</file>

<file path=ppt/tags/tag1205.xml><?xml version="1.0" encoding="utf-8"?>
<p:tagLst xmlns:p="http://schemas.openxmlformats.org/presentationml/2006/main">
  <p:tag name="KSO_WM_TEMPLATE_CATEGORY" val="custom"/>
  <p:tag name="KSO_WM_TEMPLATE_INDEX" val="20187143"/>
</p:tagLst>
</file>

<file path=ppt/tags/tag1206.xml><?xml version="1.0" encoding="utf-8"?>
<p:tagLst xmlns:p="http://schemas.openxmlformats.org/presentationml/2006/main">
  <p:tag name="MH" val="20160830110146"/>
  <p:tag name="MH_LIBRARY" val="CONTENTS"/>
  <p:tag name="MH_TYPE" val="OTHERS"/>
  <p:tag name="ID" val="553512"/>
</p:tagLst>
</file>

<file path=ppt/tags/tag1207.xml><?xml version="1.0" encoding="utf-8"?>
<p:tagLst xmlns:p="http://schemas.openxmlformats.org/presentationml/2006/main">
  <p:tag name="MH" val="20160830110146"/>
  <p:tag name="MH_LIBRARY" val="CONTENTS"/>
  <p:tag name="MH_TYPE" val="OTHERS"/>
  <p:tag name="ID" val="553512"/>
</p:tagLst>
</file>

<file path=ppt/tags/tag1208.xml><?xml version="1.0" encoding="utf-8"?>
<p:tagLst xmlns:p="http://schemas.openxmlformats.org/presentationml/2006/main">
  <p:tag name="MH" val="20160830110146"/>
  <p:tag name="MH_LIBRARY" val="CONTENTS"/>
  <p:tag name="MH_TYPE" val="NUMBER"/>
  <p:tag name="ID" val="553512"/>
  <p:tag name="MH_ORDER" val="1"/>
</p:tagLst>
</file>

<file path=ppt/tags/tag1209.xml><?xml version="1.0" encoding="utf-8"?>
<p:tagLst xmlns:p="http://schemas.openxmlformats.org/presentationml/2006/main">
  <p:tag name="MH" val="20160830110146"/>
  <p:tag name="MH_LIBRARY" val="CONTENTS"/>
  <p:tag name="MH_TYPE" val="ENTRY"/>
  <p:tag name="ID" val="553512"/>
  <p:tag name="MH_ORDER"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5"/>
  <p:tag name="KSO_WM_UNIT_COLOR_SCHEME_PARENT_PAGE" val="2_1"/>
</p:tagLst>
</file>

<file path=ppt/tags/tag1210.xml><?xml version="1.0" encoding="utf-8"?>
<p:tagLst xmlns:p="http://schemas.openxmlformats.org/presentationml/2006/main">
  <p:tag name="MH" val="20160830110146"/>
  <p:tag name="MH_LIBRARY" val="CONTENTS"/>
  <p:tag name="MH_TYPE" val="NUMBER"/>
  <p:tag name="ID" val="553512"/>
  <p:tag name="MH_ORDER" val="2"/>
</p:tagLst>
</file>

<file path=ppt/tags/tag1211.xml><?xml version="1.0" encoding="utf-8"?>
<p:tagLst xmlns:p="http://schemas.openxmlformats.org/presentationml/2006/main">
  <p:tag name="MH" val="20160830110146"/>
  <p:tag name="MH_LIBRARY" val="CONTENTS"/>
  <p:tag name="MH_TYPE" val="ENTRY"/>
  <p:tag name="ID" val="553512"/>
  <p:tag name="MH_ORDER" val="2"/>
</p:tagLst>
</file>

<file path=ppt/tags/tag1212.xml><?xml version="1.0" encoding="utf-8"?>
<p:tagLst xmlns:p="http://schemas.openxmlformats.org/presentationml/2006/main">
  <p:tag name="MH" val="20160830110146"/>
  <p:tag name="MH_LIBRARY" val="CONTENTS"/>
  <p:tag name="MH_TYPE" val="NUMBER"/>
  <p:tag name="ID" val="553512"/>
  <p:tag name="MH_ORDER" val="3"/>
</p:tagLst>
</file>

<file path=ppt/tags/tag1213.xml><?xml version="1.0" encoding="utf-8"?>
<p:tagLst xmlns:p="http://schemas.openxmlformats.org/presentationml/2006/main">
  <p:tag name="MH" val="20160830110146"/>
  <p:tag name="MH_LIBRARY" val="CONTENTS"/>
  <p:tag name="MH_TYPE" val="ENTRY"/>
  <p:tag name="ID" val="553512"/>
  <p:tag name="MH_ORDER" val="3"/>
</p:tagLst>
</file>

<file path=ppt/tags/tag1214.xml><?xml version="1.0" encoding="utf-8"?>
<p:tagLst xmlns:p="http://schemas.openxmlformats.org/presentationml/2006/main">
  <p:tag name="MH" val="20160830110146"/>
  <p:tag name="MH_LIBRARY" val="CONTENTS"/>
  <p:tag name="MH_TYPE" val="NUMBER"/>
  <p:tag name="ID" val="553512"/>
  <p:tag name="MH_ORDER" val="4"/>
</p:tagLst>
</file>

<file path=ppt/tags/tag1215.xml><?xml version="1.0" encoding="utf-8"?>
<p:tagLst xmlns:p="http://schemas.openxmlformats.org/presentationml/2006/main">
  <p:tag name="MH" val="20160830110146"/>
  <p:tag name="MH_LIBRARY" val="CONTENTS"/>
  <p:tag name="MH_TYPE" val="ENTRY"/>
  <p:tag name="ID" val="553512"/>
  <p:tag name="MH_ORDER" val="4"/>
</p:tagLst>
</file>

<file path=ppt/tags/tag1216.xml><?xml version="1.0" encoding="utf-8"?>
<p:tagLst xmlns:p="http://schemas.openxmlformats.org/presentationml/2006/main">
  <p:tag name="KSO_WM_TEMPLATE_CATEGORY" val="custom"/>
  <p:tag name="KSO_WM_TEMPLATE_INDEX" val="20187143"/>
</p:tagLst>
</file>

<file path=ppt/tags/tag1217.xml><?xml version="1.0" encoding="utf-8"?>
<p:tagLst xmlns:p="http://schemas.openxmlformats.org/presentationml/2006/main">
  <p:tag name="KSO_WM_TEMPLATE_CATEGORY" val="custom"/>
  <p:tag name="KSO_WM_TEMPLATE_INDEX" val="20187143"/>
</p:tagLst>
</file>

<file path=ppt/tags/tag1218.xml><?xml version="1.0" encoding="utf-8"?>
<p:tagLst xmlns:p="http://schemas.openxmlformats.org/presentationml/2006/main">
  <p:tag name="KSO_WM_TEMPLATE_CATEGORY" val="custom"/>
  <p:tag name="KSO_WM_TEMPLATE_INDEX" val="20187143"/>
</p:tagLst>
</file>

<file path=ppt/tags/tag1219.xml><?xml version="1.0" encoding="utf-8"?>
<p:tagLst xmlns:p="http://schemas.openxmlformats.org/presentationml/2006/main">
  <p:tag name="KSO_WM_TEMPLATE_CATEGORY" val="custom"/>
  <p:tag name="KSO_WM_TEMPLATE_INDEX" val="20187143"/>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6"/>
  <p:tag name="KSO_WM_UNIT_COLOR_SCHEME_PARENT_PAGE" val="2_1"/>
</p:tagLst>
</file>

<file path=ppt/tags/tag1220.xml><?xml version="1.0" encoding="utf-8"?>
<p:tagLst xmlns:p="http://schemas.openxmlformats.org/presentationml/2006/main">
  <p:tag name="KSO_WM_TEMPLATE_CATEGORY" val="custom"/>
  <p:tag name="KSO_WM_TEMPLATE_INDEX" val="20187143"/>
  <p:tag name="KSO_WM_UNIT_TYPE" val="f"/>
  <p:tag name="KSO_WM_UNIT_INDEX" val="1"/>
  <p:tag name="KSO_WM_UNIT_ID" val="custom20187143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9"/>
  <p:tag name="KSO_WM_UNIT_COLOR_SCHEME_PARENT_PAGE" val="0_7"/>
</p:tagLst>
</file>

<file path=ppt/tags/tag1221.xml><?xml version="1.0" encoding="utf-8"?>
<p:tagLst xmlns:p="http://schemas.openxmlformats.org/presentationml/2006/main">
  <p:tag name="KSO_WM_TAG_VERSION" val="1.0"/>
  <p:tag name="KSO_WM_BEAUTIFY_FLAG" val="#wm#"/>
  <p:tag name="KSO_WM_UNIT_TYPE" val="i"/>
  <p:tag name="KSO_WM_UNIT_ID" val="custom20187143_7*i*1"/>
  <p:tag name="KSO_WM_TEMPLATE_CATEGORY" val="custom"/>
  <p:tag name="KSO_WM_TEMPLATE_INDEX" val="20187143"/>
  <p:tag name="KSO_WM_UNIT_INDEX" val="1"/>
  <p:tag name="KSO_WM_UNIT_HIGHLIGHT" val="0"/>
  <p:tag name="KSO_WM_UNIT_COMPATIBLE" val="0"/>
  <p:tag name="KSO_WM_UNIT_DIAGRAM_ISNUMVISUAL" val="0"/>
  <p:tag name="KSO_WM_UNIT_DIAGRAM_ISREFERUNIT" val="0"/>
  <p:tag name="KSO_WM_UNIT_LAYERLEVEL" val="1"/>
  <p:tag name="KSO_WM_UNIT_COLOR_SCHEME_SHAPE_ID" val="6"/>
  <p:tag name="KSO_WM_UNIT_COLOR_SCHEME_PARENT_PAGE" val="0_7"/>
</p:tagLst>
</file>

<file path=ppt/tags/tag1222.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87143_2*a*1"/>
  <p:tag name="KSO_WM_TEMPLATE_CATEGORY" val="custom"/>
  <p:tag name="KSO_WM_TEMPLATE_INDEX" val="20187143"/>
  <p:tag name="KSO_WM_UNIT_LAYERLEVEL" val="1"/>
  <p:tag name="KSO_WM_TAG_VERSION" val="1.0"/>
  <p:tag name="KSO_WM_BEAUTIFY_FLAG" val="#wm#"/>
  <p:tag name="KSO_WM_UNIT_PRESET_TEXT" val="CONTENT"/>
  <p:tag name="KSO_WM_UNIT_COLOR_SCHEME_SHAPE_ID" val="22"/>
  <p:tag name="KSO_WM_UNIT_COLOR_SCHEME_PARENT_PAGE" val="0_2"/>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23.xml><?xml version="1.0" encoding="utf-8"?>
<p:tagLst xmlns:p="http://schemas.openxmlformats.org/presentationml/2006/main">
  <p:tag name="KSO_WM_TEMPLATE_CATEGORY" val="custom"/>
  <p:tag name="KSO_WM_TEMPLATE_INDEX" val="20187143"/>
  <p:tag name="KSO_WM_TAG_VERSION" val="1.0"/>
  <p:tag name="KSO_WM_SLIDE_ID" val="custom20187143_7"/>
  <p:tag name="KSO_WM_SLIDE_INDEX" val="7"/>
  <p:tag name="KSO_WM_SLIDE_ITEM_CNT" val="0"/>
  <p:tag name="KSO_WM_SLIDE_LAYOUT" val="a_f"/>
  <p:tag name="KSO_WM_SLIDE_LAYOUT_CNT" val="1_1"/>
  <p:tag name="KSO_WM_SLIDE_TYPE" val="text"/>
  <p:tag name="KSO_WM_SLIDE_SUBTYPE" val="pureTxt"/>
  <p:tag name="KSO_WM_BEAUTIFY_FLAG" val="#wm#"/>
  <p:tag name="KSO_WM_SLIDE_POSITION" val="70*46"/>
  <p:tag name="KSO_WM_SLIDE_SIZE" val="821*357"/>
  <p:tag name="KSO_WM_TEMPLATE_SUBCATEGORY" val="0"/>
  <p:tag name="KSO_WM_SLIDE_COLORSCHEME_VERSION" val="3.2"/>
</p:tagLst>
</file>

<file path=ppt/tags/tag1224.xml><?xml version="1.0" encoding="utf-8"?>
<p:tagLst xmlns:p="http://schemas.openxmlformats.org/presentationml/2006/main">
  <p:tag name="KSO_WM_TEMPLATE_CATEGORY" val="custom"/>
  <p:tag name="KSO_WM_TEMPLATE_INDEX" val="20187143"/>
  <p:tag name="KSO_WM_UNIT_TYPE" val="f"/>
  <p:tag name="KSO_WM_UNIT_INDEX" val="1"/>
  <p:tag name="KSO_WM_UNIT_ID" val="custom20187143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9"/>
  <p:tag name="KSO_WM_UNIT_COLOR_SCHEME_PARENT_PAGE" val="0_7"/>
</p:tagLst>
</file>

<file path=ppt/tags/tag1225.xml><?xml version="1.0" encoding="utf-8"?>
<p:tagLst xmlns:p="http://schemas.openxmlformats.org/presentationml/2006/main">
  <p:tag name="KSO_WM_TAG_VERSION" val="1.0"/>
  <p:tag name="KSO_WM_BEAUTIFY_FLAG" val="#wm#"/>
  <p:tag name="KSO_WM_UNIT_TYPE" val="i"/>
  <p:tag name="KSO_WM_UNIT_ID" val="custom20187143_7*i*1"/>
  <p:tag name="KSO_WM_TEMPLATE_CATEGORY" val="custom"/>
  <p:tag name="KSO_WM_TEMPLATE_INDEX" val="20187143"/>
  <p:tag name="KSO_WM_UNIT_INDEX" val="1"/>
  <p:tag name="KSO_WM_UNIT_HIGHLIGHT" val="0"/>
  <p:tag name="KSO_WM_UNIT_COMPATIBLE" val="0"/>
  <p:tag name="KSO_WM_UNIT_DIAGRAM_ISNUMVISUAL" val="0"/>
  <p:tag name="KSO_WM_UNIT_DIAGRAM_ISREFERUNIT" val="0"/>
  <p:tag name="KSO_WM_UNIT_LAYERLEVEL" val="1"/>
  <p:tag name="KSO_WM_UNIT_COLOR_SCHEME_SHAPE_ID" val="6"/>
  <p:tag name="KSO_WM_UNIT_COLOR_SCHEME_PARENT_PAGE" val="0_7"/>
</p:tagLst>
</file>

<file path=ppt/tags/tag1226.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87143_2*a*1"/>
  <p:tag name="KSO_WM_TEMPLATE_CATEGORY" val="custom"/>
  <p:tag name="KSO_WM_TEMPLATE_INDEX" val="20187143"/>
  <p:tag name="KSO_WM_UNIT_LAYERLEVEL" val="1"/>
  <p:tag name="KSO_WM_TAG_VERSION" val="1.0"/>
  <p:tag name="KSO_WM_BEAUTIFY_FLAG" val="#wm#"/>
  <p:tag name="KSO_WM_UNIT_PRESET_TEXT" val="CONTENT"/>
  <p:tag name="KSO_WM_UNIT_COLOR_SCHEME_SHAPE_ID" val="22"/>
  <p:tag name="KSO_WM_UNIT_COLOR_SCHEME_PARENT_PAGE" val="0_2"/>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1227.xml><?xml version="1.0" encoding="utf-8"?>
<p:tagLst xmlns:p="http://schemas.openxmlformats.org/presentationml/2006/main">
  <p:tag name="KSO_WM_TEMPLATE_CATEGORY" val="custom"/>
  <p:tag name="KSO_WM_TEMPLATE_INDEX" val="20187143"/>
  <p:tag name="KSO_WM_TAG_VERSION" val="1.0"/>
  <p:tag name="KSO_WM_SLIDE_ID" val="custom20187143_7"/>
  <p:tag name="KSO_WM_SLIDE_INDEX" val="7"/>
  <p:tag name="KSO_WM_SLIDE_ITEM_CNT" val="0"/>
  <p:tag name="KSO_WM_SLIDE_LAYOUT" val="a_f"/>
  <p:tag name="KSO_WM_SLIDE_LAYOUT_CNT" val="1_1"/>
  <p:tag name="KSO_WM_SLIDE_TYPE" val="text"/>
  <p:tag name="KSO_WM_SLIDE_SUBTYPE" val="pureTxt"/>
  <p:tag name="KSO_WM_BEAUTIFY_FLAG" val="#wm#"/>
  <p:tag name="KSO_WM_SLIDE_POSITION" val="70*46"/>
  <p:tag name="KSO_WM_SLIDE_SIZE" val="821*357"/>
  <p:tag name="KSO_WM_TEMPLATE_SUBCATEGORY" val="0"/>
  <p:tag name="KSO_WM_SLIDE_COLORSCHEME_VERSION" val="3.2"/>
</p:tagLst>
</file>

<file path=ppt/tags/tag1228.xml><?xml version="1.0" encoding="utf-8"?>
<p:tagLst xmlns:p="http://schemas.openxmlformats.org/presentationml/2006/main">
  <p:tag name="KSO_WM_TEMPLATE_CATEGORY" val="custom"/>
  <p:tag name="KSO_WM_TEMPLATE_INDEX" val="20187143"/>
</p:tagLst>
</file>

<file path=ppt/tags/tag1229.xml><?xml version="1.0" encoding="utf-8"?>
<p:tagLst xmlns:p="http://schemas.openxmlformats.org/presentationml/2006/main">
  <p:tag name="KSO_WM_TEMPLATE_CATEGORY" val="custom"/>
  <p:tag name="KSO_WM_TEMPLATE_INDEX" val="20187143"/>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7"/>
  <p:tag name="KSO_WM_UNIT_COLOR_SCHEME_PARENT_PAGE" val="2_1"/>
</p:tagLst>
</file>

<file path=ppt/tags/tag1230.xml><?xml version="1.0" encoding="utf-8"?>
<p:tagLst xmlns:p="http://schemas.openxmlformats.org/presentationml/2006/main">
  <p:tag name="KSO_WM_TEMPLATE_CATEGORY" val="custom"/>
  <p:tag name="KSO_WM_TEMPLATE_INDEX" val="20187143"/>
</p:tagLst>
</file>

<file path=ppt/tags/tag1231.xml><?xml version="1.0" encoding="utf-8"?>
<p:tagLst xmlns:p="http://schemas.openxmlformats.org/presentationml/2006/main">
  <p:tag name="KSO_WM_TEMPLATE_CATEGORY" val="custom"/>
  <p:tag name="KSO_WM_TEMPLATE_INDEX" val="20187143"/>
</p:tagLst>
</file>

<file path=ppt/tags/tag1232.xml><?xml version="1.0" encoding="utf-8"?>
<p:tagLst xmlns:p="http://schemas.openxmlformats.org/presentationml/2006/main">
  <p:tag name="KSO_WM_TEMPLATE_CATEGORY" val="custom"/>
  <p:tag name="KSO_WM_TEMPLATE_INDEX" val="20186545"/>
  <p:tag name="KSO_WM_UNIT_TYPE" val="a"/>
  <p:tag name="KSO_WM_UNIT_INDEX" val="1"/>
  <p:tag name="KSO_WM_UNIT_ID" val="custom20186545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3"/>
  <p:tag name="KSO_WM_UNIT_NOCLEAR" val="0"/>
  <p:tag name="KSO_WM_UNIT_COLOR_SCHEME_SHAPE_ID" val="21"/>
  <p:tag name="KSO_WM_UNIT_COLOR_SCHEME_PARENT_PAGE" val="0_7"/>
  <p:tag name="KSO_WM_UNIT_TEXT_FILL_FORE_SCHEMECOLOR_INDEX" val="13"/>
  <p:tag name="KSO_WM_UNIT_TEXT_FILL_TYPE" val="1"/>
  <p:tag name="KSO_WM_UNIT_USESOURCEFORMAT_APPLY" val="1"/>
</p:tagLst>
</file>

<file path=ppt/tags/tag1233.xml><?xml version="1.0" encoding="utf-8"?>
<p:tagLst xmlns:p="http://schemas.openxmlformats.org/presentationml/2006/main">
  <p:tag name="KSO_WM_TEMPLATE_CATEGORY" val="custom"/>
  <p:tag name="KSO_WM_TEMPLATE_INDEX" val="20187151"/>
  <p:tag name="KSO_WM_TAG_VERSION" val="1.0"/>
  <p:tag name="KSO_WM_UNIT_TYPE" val="m_h_i"/>
  <p:tag name="KSO_WM_UNIT_INDEX" val="1_1_1"/>
  <p:tag name="KSO_WM_UNIT_ID" val="custom20187151_5*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COLOR_SCHEME_SHAPE_ID" val="3"/>
  <p:tag name="KSO_WM_UNIT_COLOR_SCHEME_PARENT_PAGE" val="0_5"/>
  <p:tag name="KSO_WM_UNIT_LINE_FORE_SCHEMECOLOR_INDEX" val="7"/>
  <p:tag name="KSO_WM_UNIT_LINE_FILL_TYPE" val="2"/>
  <p:tag name="KSO_WM_UNIT_USESOURCEFORMAT_APPLY" val="1"/>
</p:tagLst>
</file>

<file path=ppt/tags/tag1234.xml><?xml version="1.0" encoding="utf-8"?>
<p:tagLst xmlns:p="http://schemas.openxmlformats.org/presentationml/2006/main">
  <p:tag name="KSO_WM_TEMPLATE_CATEGORY" val="custom"/>
  <p:tag name="KSO_WM_TEMPLATE_INDEX" val="20187151"/>
  <p:tag name="KSO_WM_TAG_VERSION" val="1.0"/>
  <p:tag name="KSO_WM_UNIT_TYPE" val="m_h_a"/>
  <p:tag name="KSO_WM_UNIT_INDEX" val="1_1_1"/>
  <p:tag name="KSO_WM_UNIT_ID" val="custom20187151_5*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COLOR_SCHEME_SHAPE_ID" val="4"/>
  <p:tag name="KSO_WM_UNIT_COLOR_SCHEME_PARENT_PAGE" val="0_5"/>
  <p:tag name="KSO_WM_UNIT_TEXT_FILL_FORE_SCHEMECOLOR_INDEX" val="13"/>
  <p:tag name="KSO_WM_UNIT_TEXT_FILL_TYPE" val="1"/>
  <p:tag name="KSO_WM_UNIT_USESOURCEFORMAT_APPLY" val="1"/>
</p:tagLst>
</file>

<file path=ppt/tags/tag1235.xml><?xml version="1.0" encoding="utf-8"?>
<p:tagLst xmlns:p="http://schemas.openxmlformats.org/presentationml/2006/main">
  <p:tag name="KSO_WM_TEMPLATE_CATEGORY" val="custom"/>
  <p:tag name="KSO_WM_TEMPLATE_INDEX" val="20187151"/>
  <p:tag name="KSO_WM_TAG_VERSION" val="1.0"/>
  <p:tag name="KSO_WM_UNIT_TYPE" val="m_h_f"/>
  <p:tag name="KSO_WM_UNIT_INDEX" val="1_1_1"/>
  <p:tag name="KSO_WM_UNIT_ID" val="custom20187151_5*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5"/>
  <p:tag name="KSO_WM_UNIT_COLOR_SCHEME_PARENT_PAGE" val="0_5"/>
  <p:tag name="KSO_WM_UNIT_TEXT_FILL_FORE_SCHEMECOLOR_INDEX" val="13"/>
  <p:tag name="KSO_WM_UNIT_TEXT_FILL_TYPE" val="1"/>
  <p:tag name="KSO_WM_UNIT_USESOURCEFORMAT_APPLY" val="1"/>
</p:tagLst>
</file>

<file path=ppt/tags/tag1236.xml><?xml version="1.0" encoding="utf-8"?>
<p:tagLst xmlns:p="http://schemas.openxmlformats.org/presentationml/2006/main">
  <p:tag name="KSO_WM_TEMPLATE_CATEGORY" val="custom"/>
  <p:tag name="KSO_WM_TEMPLATE_INDEX" val="20187151"/>
  <p:tag name="KSO_WM_TAG_VERSION" val="1.0"/>
  <p:tag name="KSO_WM_UNIT_TYPE" val="m_h_i"/>
  <p:tag name="KSO_WM_UNIT_INDEX" val="1_1_2"/>
  <p:tag name="KSO_WM_UNIT_ID" val="custom20187151_5*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COLOR_SCHEME_SHAPE_ID" val="6"/>
  <p:tag name="KSO_WM_UNIT_COLOR_SCHEME_PARENT_PAGE" val="0_5"/>
  <p:tag name="KSO_WM_UNIT_LINE_FORE_SCHEMECOLOR_INDEX" val="7"/>
  <p:tag name="KSO_WM_UNIT_LINE_FILL_TYPE" val="2"/>
  <p:tag name="KSO_WM_UNIT_TEXT_FILL_FORE_SCHEMECOLOR_INDEX" val="7"/>
  <p:tag name="KSO_WM_UNIT_TEXT_FILL_TYPE" val="1"/>
  <p:tag name="KSO_WM_UNIT_USESOURCEFORMAT_APPLY" val="1"/>
</p:tagLst>
</file>

<file path=ppt/tags/tag1237.xml><?xml version="1.0" encoding="utf-8"?>
<p:tagLst xmlns:p="http://schemas.openxmlformats.org/presentationml/2006/main">
  <p:tag name="KSO_WM_TEMPLATE_CATEGORY" val="custom"/>
  <p:tag name="KSO_WM_TEMPLATE_INDEX" val="20187143"/>
</p:tagLst>
</file>

<file path=ppt/tags/tag1238.xml><?xml version="1.0" encoding="utf-8"?>
<p:tagLst xmlns:p="http://schemas.openxmlformats.org/presentationml/2006/main">
  <p:tag name="KSO_WM_TEMPLATE_CATEGORY" val="custom"/>
  <p:tag name="KSO_WM_TEMPLATE_INDEX" val="20186545"/>
  <p:tag name="KSO_WM_UNIT_TYPE" val="a"/>
  <p:tag name="KSO_WM_UNIT_INDEX" val="1"/>
  <p:tag name="KSO_WM_UNIT_ID" val="custom20186545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3"/>
  <p:tag name="KSO_WM_UNIT_NOCLEAR" val="0"/>
  <p:tag name="KSO_WM_UNIT_COLOR_SCHEME_SHAPE_ID" val="21"/>
  <p:tag name="KSO_WM_UNIT_COLOR_SCHEME_PARENT_PAGE" val="0_7"/>
  <p:tag name="KSO_WM_UNIT_TEXT_FILL_FORE_SCHEMECOLOR_INDEX" val="13"/>
  <p:tag name="KSO_WM_UNIT_TEXT_FILL_TYPE" val="1"/>
  <p:tag name="KSO_WM_UNIT_USESOURCEFORMAT_APPLY" val="1"/>
</p:tagLst>
</file>

<file path=ppt/tags/tag1239.xml><?xml version="1.0" encoding="utf-8"?>
<p:tagLst xmlns:p="http://schemas.openxmlformats.org/presentationml/2006/main">
  <p:tag name="KSO_WM_TEMPLATE_CATEGORY" val="custom"/>
  <p:tag name="KSO_WM_TEMPLATE_INDEX" val="20187151"/>
  <p:tag name="KSO_WM_TAG_VERSION" val="1.0"/>
  <p:tag name="KSO_WM_UNIT_TYPE" val="m_h_i"/>
  <p:tag name="KSO_WM_UNIT_INDEX" val="1_1_1"/>
  <p:tag name="KSO_WM_UNIT_ID" val="custom20187151_5*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COLOR_SCHEME_SHAPE_ID" val="3"/>
  <p:tag name="KSO_WM_UNIT_COLOR_SCHEME_PARENT_PAGE" val="0_5"/>
  <p:tag name="KSO_WM_UNIT_LINE_FORE_SCHEMECOLOR_INDEX" val="7"/>
  <p:tag name="KSO_WM_UNIT_LINE_FILL_TYPE" val="2"/>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8"/>
  <p:tag name="KSO_WM_UNIT_COLOR_SCHEME_PARENT_PAGE" val="2_1"/>
</p:tagLst>
</file>

<file path=ppt/tags/tag1240.xml><?xml version="1.0" encoding="utf-8"?>
<p:tagLst xmlns:p="http://schemas.openxmlformats.org/presentationml/2006/main">
  <p:tag name="KSO_WM_TEMPLATE_CATEGORY" val="custom"/>
  <p:tag name="KSO_WM_TEMPLATE_INDEX" val="20187151"/>
  <p:tag name="KSO_WM_TAG_VERSION" val="1.0"/>
  <p:tag name="KSO_WM_UNIT_TYPE" val="m_h_a"/>
  <p:tag name="KSO_WM_UNIT_INDEX" val="1_1_1"/>
  <p:tag name="KSO_WM_UNIT_ID" val="custom20187151_5*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COLOR_SCHEME_SHAPE_ID" val="4"/>
  <p:tag name="KSO_WM_UNIT_COLOR_SCHEME_PARENT_PAGE" val="0_5"/>
  <p:tag name="KSO_WM_UNIT_TEXT_FILL_FORE_SCHEMECOLOR_INDEX" val="13"/>
  <p:tag name="KSO_WM_UNIT_TEXT_FILL_TYPE" val="1"/>
  <p:tag name="KSO_WM_UNIT_USESOURCEFORMAT_APPLY" val="1"/>
</p:tagLst>
</file>

<file path=ppt/tags/tag1241.xml><?xml version="1.0" encoding="utf-8"?>
<p:tagLst xmlns:p="http://schemas.openxmlformats.org/presentationml/2006/main">
  <p:tag name="KSO_WM_TEMPLATE_CATEGORY" val="custom"/>
  <p:tag name="KSO_WM_TEMPLATE_INDEX" val="20187151"/>
  <p:tag name="KSO_WM_TAG_VERSION" val="1.0"/>
  <p:tag name="KSO_WM_UNIT_TYPE" val="m_h_f"/>
  <p:tag name="KSO_WM_UNIT_INDEX" val="1_1_1"/>
  <p:tag name="KSO_WM_UNIT_ID" val="custom20187151_5*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5"/>
  <p:tag name="KSO_WM_UNIT_COLOR_SCHEME_PARENT_PAGE" val="0_5"/>
  <p:tag name="KSO_WM_UNIT_TEXT_FILL_FORE_SCHEMECOLOR_INDEX" val="13"/>
  <p:tag name="KSO_WM_UNIT_TEXT_FILL_TYPE" val="1"/>
  <p:tag name="KSO_WM_UNIT_USESOURCEFORMAT_APPLY" val="1"/>
</p:tagLst>
</file>

<file path=ppt/tags/tag1242.xml><?xml version="1.0" encoding="utf-8"?>
<p:tagLst xmlns:p="http://schemas.openxmlformats.org/presentationml/2006/main">
  <p:tag name="KSO_WM_TEMPLATE_CATEGORY" val="custom"/>
  <p:tag name="KSO_WM_TEMPLATE_INDEX" val="20187151"/>
  <p:tag name="KSO_WM_TAG_VERSION" val="1.0"/>
  <p:tag name="KSO_WM_UNIT_TYPE" val="m_h_i"/>
  <p:tag name="KSO_WM_UNIT_INDEX" val="1_1_2"/>
  <p:tag name="KSO_WM_UNIT_ID" val="custom20187151_5*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COLOR_SCHEME_SHAPE_ID" val="6"/>
  <p:tag name="KSO_WM_UNIT_COLOR_SCHEME_PARENT_PAGE" val="0_5"/>
  <p:tag name="KSO_WM_UNIT_LINE_FORE_SCHEMECOLOR_INDEX" val="7"/>
  <p:tag name="KSO_WM_UNIT_LINE_FILL_TYPE" val="2"/>
  <p:tag name="KSO_WM_UNIT_TEXT_FILL_FORE_SCHEMECOLOR_INDEX" val="7"/>
  <p:tag name="KSO_WM_UNIT_TEXT_FILL_TYPE" val="1"/>
  <p:tag name="KSO_WM_UNIT_USESOURCEFORMAT_APPLY" val="1"/>
</p:tagLst>
</file>

<file path=ppt/tags/tag1243.xml><?xml version="1.0" encoding="utf-8"?>
<p:tagLst xmlns:p="http://schemas.openxmlformats.org/presentationml/2006/main">
  <p:tag name="KSO_WM_TEMPLATE_CATEGORY" val="custom"/>
  <p:tag name="KSO_WM_TEMPLATE_INDEX" val="20187143"/>
</p:tagLst>
</file>

<file path=ppt/tags/tag1244.xml><?xml version="1.0" encoding="utf-8"?>
<p:tagLst xmlns:p="http://schemas.openxmlformats.org/presentationml/2006/main">
  <p:tag name="KSO_WM_TEMPLATE_CATEGORY" val="custom"/>
  <p:tag name="KSO_WM_TEMPLATE_INDEX" val="20186545"/>
  <p:tag name="KSO_WM_UNIT_TYPE" val="a"/>
  <p:tag name="KSO_WM_UNIT_INDEX" val="1"/>
  <p:tag name="KSO_WM_UNIT_ID" val="custom20186545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3"/>
  <p:tag name="KSO_WM_UNIT_NOCLEAR" val="0"/>
  <p:tag name="KSO_WM_UNIT_COLOR_SCHEME_SHAPE_ID" val="21"/>
  <p:tag name="KSO_WM_UNIT_COLOR_SCHEME_PARENT_PAGE" val="0_7"/>
  <p:tag name="KSO_WM_UNIT_TEXT_FILL_FORE_SCHEMECOLOR_INDEX" val="13"/>
  <p:tag name="KSO_WM_UNIT_TEXT_FILL_TYPE" val="1"/>
  <p:tag name="KSO_WM_UNIT_USESOURCEFORMAT_APPLY" val="1"/>
</p:tagLst>
</file>

<file path=ppt/tags/tag1245.xml><?xml version="1.0" encoding="utf-8"?>
<p:tagLst xmlns:p="http://schemas.openxmlformats.org/presentationml/2006/main">
  <p:tag name="KSO_WM_TEMPLATE_CATEGORY" val="custom"/>
  <p:tag name="KSO_WM_TEMPLATE_INDEX" val="20187151"/>
  <p:tag name="KSO_WM_TAG_VERSION" val="1.0"/>
  <p:tag name="KSO_WM_UNIT_TYPE" val="m_h_i"/>
  <p:tag name="KSO_WM_UNIT_INDEX" val="1_1_1"/>
  <p:tag name="KSO_WM_UNIT_ID" val="custom20187151_5*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COLOR_SCHEME_SHAPE_ID" val="3"/>
  <p:tag name="KSO_WM_UNIT_COLOR_SCHEME_PARENT_PAGE" val="0_5"/>
  <p:tag name="KSO_WM_UNIT_LINE_FORE_SCHEMECOLOR_INDEX" val="7"/>
  <p:tag name="KSO_WM_UNIT_LINE_FILL_TYPE" val="2"/>
  <p:tag name="KSO_WM_UNIT_USESOURCEFORMAT_APPLY" val="1"/>
</p:tagLst>
</file>

<file path=ppt/tags/tag1246.xml><?xml version="1.0" encoding="utf-8"?>
<p:tagLst xmlns:p="http://schemas.openxmlformats.org/presentationml/2006/main">
  <p:tag name="KSO_WM_TEMPLATE_CATEGORY" val="custom"/>
  <p:tag name="KSO_WM_TEMPLATE_INDEX" val="20187151"/>
  <p:tag name="KSO_WM_TAG_VERSION" val="1.0"/>
  <p:tag name="KSO_WM_UNIT_TYPE" val="m_h_a"/>
  <p:tag name="KSO_WM_UNIT_INDEX" val="1_1_1"/>
  <p:tag name="KSO_WM_UNIT_ID" val="custom20187151_5*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COLOR_SCHEME_SHAPE_ID" val="4"/>
  <p:tag name="KSO_WM_UNIT_COLOR_SCHEME_PARENT_PAGE" val="0_5"/>
  <p:tag name="KSO_WM_UNIT_TEXT_FILL_FORE_SCHEMECOLOR_INDEX" val="13"/>
  <p:tag name="KSO_WM_UNIT_TEXT_FILL_TYPE" val="1"/>
  <p:tag name="KSO_WM_UNIT_USESOURCEFORMAT_APPLY" val="1"/>
</p:tagLst>
</file>

<file path=ppt/tags/tag1247.xml><?xml version="1.0" encoding="utf-8"?>
<p:tagLst xmlns:p="http://schemas.openxmlformats.org/presentationml/2006/main">
  <p:tag name="KSO_WM_TEMPLATE_CATEGORY" val="custom"/>
  <p:tag name="KSO_WM_TEMPLATE_INDEX" val="20187151"/>
  <p:tag name="KSO_WM_TAG_VERSION" val="1.0"/>
  <p:tag name="KSO_WM_UNIT_TYPE" val="m_h_f"/>
  <p:tag name="KSO_WM_UNIT_INDEX" val="1_1_1"/>
  <p:tag name="KSO_WM_UNIT_ID" val="custom20187151_5*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COLOR_SCHEME_SHAPE_ID" val="5"/>
  <p:tag name="KSO_WM_UNIT_COLOR_SCHEME_PARENT_PAGE" val="0_5"/>
  <p:tag name="KSO_WM_UNIT_TEXT_FILL_FORE_SCHEMECOLOR_INDEX" val="13"/>
  <p:tag name="KSO_WM_UNIT_TEXT_FILL_TYPE" val="1"/>
  <p:tag name="KSO_WM_UNIT_USESOURCEFORMAT_APPLY" val="1"/>
</p:tagLst>
</file>

<file path=ppt/tags/tag1248.xml><?xml version="1.0" encoding="utf-8"?>
<p:tagLst xmlns:p="http://schemas.openxmlformats.org/presentationml/2006/main">
  <p:tag name="KSO_WM_TEMPLATE_CATEGORY" val="custom"/>
  <p:tag name="KSO_WM_TEMPLATE_INDEX" val="20187151"/>
  <p:tag name="KSO_WM_TAG_VERSION" val="1.0"/>
  <p:tag name="KSO_WM_UNIT_TYPE" val="m_h_i"/>
  <p:tag name="KSO_WM_UNIT_INDEX" val="1_1_2"/>
  <p:tag name="KSO_WM_UNIT_ID" val="custom20187151_5*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COLOR_SCHEME_SHAPE_ID" val="6"/>
  <p:tag name="KSO_WM_UNIT_COLOR_SCHEME_PARENT_PAGE" val="0_5"/>
  <p:tag name="KSO_WM_UNIT_LINE_FORE_SCHEMECOLOR_INDEX" val="7"/>
  <p:tag name="KSO_WM_UNIT_LINE_FILL_TYPE" val="2"/>
  <p:tag name="KSO_WM_UNIT_TEXT_FILL_FORE_SCHEMECOLOR_INDEX" val="7"/>
  <p:tag name="KSO_WM_UNIT_TEXT_FILL_TYPE" val="1"/>
  <p:tag name="KSO_WM_UNIT_USESOURCEFORMAT_APPLY" val="1"/>
</p:tagLst>
</file>

<file path=ppt/tags/tag1249.xml><?xml version="1.0" encoding="utf-8"?>
<p:tagLst xmlns:p="http://schemas.openxmlformats.org/presentationml/2006/main">
  <p:tag name="KSO_WM_TEMPLATE_CATEGORY" val="custom"/>
  <p:tag name="KSO_WM_TEMPLATE_INDEX" val="20187143"/>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9"/>
  <p:tag name="KSO_WM_UNIT_COLOR_SCHEME_PARENT_PAGE" val="2_1"/>
</p:tagLst>
</file>

<file path=ppt/tags/tag1250.xml><?xml version="1.0" encoding="utf-8"?>
<p:tagLst xmlns:p="http://schemas.openxmlformats.org/presentationml/2006/main">
  <p:tag name="KSO_WM_TEMPLATE_CATEGORY" val="custom"/>
  <p:tag name="KSO_WM_TEMPLATE_INDEX" val="20187143"/>
</p:tagLst>
</file>

<file path=ppt/tags/tag1251.xml><?xml version="1.0" encoding="utf-8"?>
<p:tagLst xmlns:p="http://schemas.openxmlformats.org/presentationml/2006/main">
  <p:tag name="KSO_WM_TEMPLATE_CATEGORY" val="custom"/>
  <p:tag name="KSO_WM_TEMPLATE_INDEX" val="20187143"/>
</p:tagLst>
</file>

<file path=ppt/tags/tag1252.xml><?xml version="1.0" encoding="utf-8"?>
<p:tagLst xmlns:p="http://schemas.openxmlformats.org/presentationml/2006/main">
  <p:tag name="KSO_WM_TEMPLATE_CATEGORY" val="custom"/>
  <p:tag name="KSO_WM_TEMPLATE_INDEX" val="20187143"/>
</p:tagLst>
</file>

<file path=ppt/tags/tag1253.xml><?xml version="1.0" encoding="utf-8"?>
<p:tagLst xmlns:p="http://schemas.openxmlformats.org/presentationml/2006/main">
  <p:tag name="KSO_WM_TEMPLATE_CATEGORY" val="custom"/>
  <p:tag name="KSO_WM_TEMPLATE_INDEX" val="20187143"/>
</p:tagLst>
</file>

<file path=ppt/tags/tag1254.xml><?xml version="1.0" encoding="utf-8"?>
<p:tagLst xmlns:p="http://schemas.openxmlformats.org/presentationml/2006/main">
  <p:tag name="KSO_WM_TEMPLATE_CATEGORY" val="custom"/>
  <p:tag name="KSO_WM_TEMPLATE_INDEX" val="20187143"/>
</p:tagLst>
</file>

<file path=ppt/tags/tag1255.xml><?xml version="1.0" encoding="utf-8"?>
<p:tagLst xmlns:p="http://schemas.openxmlformats.org/presentationml/2006/main">
  <p:tag name="KSO_WM_TEMPLATE_CATEGORY" val="custom"/>
  <p:tag name="KSO_WM_TEMPLATE_INDEX" val="20187143"/>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0"/>
  <p:tag name="KSO_WM_UNIT_COLOR_SCHEME_PARENT_PAGE" val="2_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1"/>
  <p:tag name="KSO_WM_UNIT_COLOR_SCHEME_PARENT_PAGE" val="2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2"/>
  <p:tag name="KSO_WM_UNIT_COLOR_SCHEME_PARENT_PAGE" val="2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3"/>
  <p:tag name="KSO_WM_UNIT_COLOR_SCHEME_PARENT_PAGE" val="2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7"/>
  <p:tag name="KSO_WM_UNIT_COLOR_SCHEME_PARENT_PAGE" val="2_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4"/>
  <p:tag name="KSO_WM_UNIT_COLOR_SCHEME_PARENT_PAGE" val="2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5"/>
  <p:tag name="KSO_WM_UNIT_COLOR_SCHEME_PARENT_PAGE" val="2_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6"/>
  <p:tag name="KSO_WM_UNIT_COLOR_SCHEME_PARENT_PAGE" val="2_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7"/>
  <p:tag name="KSO_WM_UNIT_COLOR_SCHEME_PARENT_PAGE" val="2_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0"/>
  <p:tag name="KSO_WM_UNIT_COLOR_SCHEME_PARENT_PAGE" val="2_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1"/>
  <p:tag name="KSO_WM_UNIT_COLOR_SCHEME_PARENT_PAGE" val="2_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2"/>
  <p:tag name="KSO_WM_UNIT_COLOR_SCHEME_PARENT_PAGE" val="2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3"/>
  <p:tag name="KSO_WM_UNIT_COLOR_SCHEME_PARENT_PAGE" val="2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8"/>
  <p:tag name="KSO_WM_UNIT_COLOR_SCHEME_PARENT_PAGE" val="2_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141.xml><?xml version="1.0" encoding="utf-8"?>
<p:tagLst xmlns:p="http://schemas.openxmlformats.org/presentationml/2006/main">
  <p:tag name="KSO_WM_SLIDE_COLORSCHEME_VERSION" val="3.2"/>
  <p:tag name="KSO_WM_UNIT_COLOR_SCHEME_SHAPE_ID" val="5"/>
  <p:tag name="KSO_WM_UNIT_COLOR_SCHEME_PARENT_PAGE" val="2_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7"/>
  <p:tag name="KSO_WM_UNIT_COLOR_SCHEME_PARENT_PAGE" val="2_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
  <p:tag name="KSO_WM_UNIT_COLOR_SCHEME_PARENT_PAGE" val="2_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
  <p:tag name="KSO_WM_UNIT_COLOR_SCHEME_PARENT_PAGE" val="2_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
  <p:tag name="KSO_WM_UNIT_COLOR_SCHEME_PARENT_PAGE" val="2_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
  <p:tag name="KSO_WM_UNIT_COLOR_SCHEME_PARENT_PAGE" val="2_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
  <p:tag name="KSO_WM_UNIT_COLOR_SCHEME_PARENT_PAGE" val="2_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
  <p:tag name="KSO_WM_UNIT_COLOR_SCHEME_PARENT_PAGE" val="2_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
  <p:tag name="KSO_WM_UNIT_COLOR_SCHEME_PARENT_PAGE" val="2_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9"/>
  <p:tag name="KSO_WM_UNIT_COLOR_SCHEME_PARENT_PAGE" val="2_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
  <p:tag name="KSO_WM_UNIT_COLOR_SCHEME_PARENT_PAGE" val="2_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
  <p:tag name="KSO_WM_UNIT_COLOR_SCHEME_PARENT_PAGE" val="2_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
  <p:tag name="KSO_WM_UNIT_COLOR_SCHEME_PARENT_PAGE" val="2_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
  <p:tag name="KSO_WM_UNIT_COLOR_SCHEME_PARENT_PAGE" val="2_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
  <p:tag name="KSO_WM_UNIT_COLOR_SCHEME_PARENT_PAGE" val="2_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
  <p:tag name="KSO_WM_UNIT_COLOR_SCHEME_PARENT_PAGE" val="2_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
  <p:tag name="KSO_WM_UNIT_COLOR_SCHEME_PARENT_PAGE" val="2_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
  <p:tag name="KSO_WM_UNIT_COLOR_SCHEME_PARENT_PAGE" val="2_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
  <p:tag name="KSO_WM_UNIT_COLOR_SCHEME_PARENT_PAGE" val="2_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
  <p:tag name="KSO_WM_UNIT_COLOR_SCHEME_PARENT_PAGE" val="2_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0"/>
  <p:tag name="KSO_WM_UNIT_COLOR_SCHEME_PARENT_PAGE" val="2_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
  <p:tag name="KSO_WM_UNIT_COLOR_SCHEME_PARENT_PAGE" val="2_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
  <p:tag name="KSO_WM_UNIT_COLOR_SCHEME_PARENT_PAGE" val="2_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
  <p:tag name="KSO_WM_UNIT_COLOR_SCHEME_PARENT_PAGE" val="2_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
  <p:tag name="KSO_WM_UNIT_COLOR_SCHEME_PARENT_PAGE" val="2_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
  <p:tag name="KSO_WM_UNIT_COLOR_SCHEME_PARENT_PAGE" val="2_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
  <p:tag name="KSO_WM_UNIT_COLOR_SCHEME_PARENT_PAGE" val="2_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
  <p:tag name="KSO_WM_UNIT_COLOR_SCHEME_PARENT_PAGE" val="2_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
  <p:tag name="KSO_WM_UNIT_COLOR_SCHEME_PARENT_PAGE" val="2_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
  <p:tag name="KSO_WM_UNIT_COLOR_SCHEME_PARENT_PAGE" val="2_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
  <p:tag name="KSO_WM_UNIT_COLOR_SCHEME_PARENT_PAGE" val="2_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1"/>
  <p:tag name="KSO_WM_UNIT_COLOR_SCHEME_PARENT_PAGE" val="2_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
  <p:tag name="KSO_WM_UNIT_COLOR_SCHEME_PARENT_PAGE" val="2_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
  <p:tag name="KSO_WM_UNIT_COLOR_SCHEME_PARENT_PAGE" val="2_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
  <p:tag name="KSO_WM_UNIT_COLOR_SCHEME_PARENT_PAGE" val="2_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
  <p:tag name="KSO_WM_UNIT_COLOR_SCHEME_PARENT_PAGE" val="2_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
  <p:tag name="KSO_WM_UNIT_COLOR_SCHEME_PARENT_PAGE" val="2_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
  <p:tag name="KSO_WM_UNIT_COLOR_SCHEME_PARENT_PAGE" val="2_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
  <p:tag name="KSO_WM_UNIT_COLOR_SCHEME_PARENT_PAGE" val="2_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
  <p:tag name="KSO_WM_UNIT_COLOR_SCHEME_PARENT_PAGE" val="2_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
  <p:tag name="KSO_WM_UNIT_COLOR_SCHEME_PARENT_PAGE" val="2_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
  <p:tag name="KSO_WM_UNIT_COLOR_SCHEME_PARENT_PAGE" val="2_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2"/>
  <p:tag name="KSO_WM_UNIT_COLOR_SCHEME_PARENT_PAGE" val="2_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
  <p:tag name="KSO_WM_UNIT_COLOR_SCHEME_PARENT_PAGE" val="2_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
  <p:tag name="KSO_WM_UNIT_COLOR_SCHEME_PARENT_PAGE" val="2_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
  <p:tag name="KSO_WM_UNIT_COLOR_SCHEME_PARENT_PAGE" val="2_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
  <p:tag name="KSO_WM_UNIT_COLOR_SCHEME_PARENT_PAGE" val="2_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
  <p:tag name="KSO_WM_UNIT_COLOR_SCHEME_PARENT_PAGE" val="2_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
  <p:tag name="KSO_WM_UNIT_COLOR_SCHEME_PARENT_PAGE" val="2_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0"/>
  <p:tag name="KSO_WM_UNIT_COLOR_SCHEME_PARENT_PAGE" val="2_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1"/>
  <p:tag name="KSO_WM_UNIT_COLOR_SCHEME_PARENT_PAGE" val="2_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2"/>
  <p:tag name="KSO_WM_UNIT_COLOR_SCHEME_PARENT_PAGE" val="2_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3"/>
  <p:tag name="KSO_WM_UNIT_COLOR_SCHEME_PARENT_PAGE" val="2_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3"/>
  <p:tag name="KSO_WM_UNIT_COLOR_SCHEME_PARENT_PAGE" val="2_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4"/>
  <p:tag name="KSO_WM_UNIT_COLOR_SCHEME_PARENT_PAGE" val="2_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5"/>
  <p:tag name="KSO_WM_UNIT_COLOR_SCHEME_PARENT_PAGE" val="2_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6"/>
  <p:tag name="KSO_WM_UNIT_COLOR_SCHEME_PARENT_PAGE" val="2_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7"/>
  <p:tag name="KSO_WM_UNIT_COLOR_SCHEME_PARENT_PAGE" val="2_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8"/>
  <p:tag name="KSO_WM_UNIT_COLOR_SCHEME_PARENT_PAGE" val="2_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9"/>
  <p:tag name="KSO_WM_UNIT_COLOR_SCHEME_PARENT_PAGE" val="2_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0"/>
  <p:tag name="KSO_WM_UNIT_COLOR_SCHEME_PARENT_PAGE" val="2_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1"/>
  <p:tag name="KSO_WM_UNIT_COLOR_SCHEME_PARENT_PAGE" val="2_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2"/>
  <p:tag name="KSO_WM_UNIT_COLOR_SCHEME_PARENT_PAGE" val="2_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3"/>
  <p:tag name="KSO_WM_UNIT_COLOR_SCHEME_PARENT_PAGE" val="2_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8"/>
  <p:tag name="KSO_WM_UNIT_COLOR_SCHEME_PARENT_PAGE" val="2_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4"/>
  <p:tag name="KSO_WM_UNIT_COLOR_SCHEME_PARENT_PAGE" val="2_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4"/>
  <p:tag name="KSO_WM_UNIT_COLOR_SCHEME_PARENT_PAGE" val="2_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5"/>
  <p:tag name="KSO_WM_UNIT_COLOR_SCHEME_PARENT_PAGE" val="2_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6"/>
  <p:tag name="KSO_WM_UNIT_COLOR_SCHEME_PARENT_PAGE" val="2_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7"/>
  <p:tag name="KSO_WM_UNIT_COLOR_SCHEME_PARENT_PAGE" val="2_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8"/>
  <p:tag name="KSO_WM_UNIT_COLOR_SCHEME_PARENT_PAGE" val="2_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9"/>
  <p:tag name="KSO_WM_UNIT_COLOR_SCHEME_PARENT_PAGE" val="2_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0"/>
  <p:tag name="KSO_WM_UNIT_COLOR_SCHEME_PARENT_PAGE" val="2_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1"/>
  <p:tag name="KSO_WM_UNIT_COLOR_SCHEME_PARENT_PAGE" val="2_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2"/>
  <p:tag name="KSO_WM_UNIT_COLOR_SCHEME_PARENT_PAGE" val="2_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3"/>
  <p:tag name="KSO_WM_UNIT_COLOR_SCHEME_PARENT_PAGE" val="2_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5"/>
  <p:tag name="KSO_WM_UNIT_COLOR_SCHEME_PARENT_PAGE" val="2_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4"/>
  <p:tag name="KSO_WM_UNIT_COLOR_SCHEME_PARENT_PAGE" val="2_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5"/>
  <p:tag name="KSO_WM_UNIT_COLOR_SCHEME_PARENT_PAGE" val="2_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6"/>
  <p:tag name="KSO_WM_UNIT_COLOR_SCHEME_PARENT_PAGE" val="2_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7"/>
  <p:tag name="KSO_WM_UNIT_COLOR_SCHEME_PARENT_PAGE" val="2_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8"/>
  <p:tag name="KSO_WM_UNIT_COLOR_SCHEME_PARENT_PAGE" val="2_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9"/>
  <p:tag name="KSO_WM_UNIT_COLOR_SCHEME_PARENT_PAGE" val="2_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0"/>
  <p:tag name="KSO_WM_UNIT_COLOR_SCHEME_PARENT_PAGE" val="2_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1"/>
  <p:tag name="KSO_WM_UNIT_COLOR_SCHEME_PARENT_PAGE" val="2_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2"/>
  <p:tag name="KSO_WM_UNIT_COLOR_SCHEME_PARENT_PAGE" val="2_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3"/>
  <p:tag name="KSO_WM_UNIT_COLOR_SCHEME_PARENT_PAGE" val="2_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6"/>
  <p:tag name="KSO_WM_UNIT_COLOR_SCHEME_PARENT_PAGE" val="2_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4"/>
  <p:tag name="KSO_WM_UNIT_COLOR_SCHEME_PARENT_PAGE" val="2_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5"/>
  <p:tag name="KSO_WM_UNIT_COLOR_SCHEME_PARENT_PAGE" val="2_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6"/>
  <p:tag name="KSO_WM_UNIT_COLOR_SCHEME_PARENT_PAGE" val="2_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7"/>
  <p:tag name="KSO_WM_UNIT_COLOR_SCHEME_PARENT_PAGE" val="2_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8"/>
  <p:tag name="KSO_WM_UNIT_COLOR_SCHEME_PARENT_PAGE" val="2_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9"/>
  <p:tag name="KSO_WM_UNIT_COLOR_SCHEME_PARENT_PAGE" val="2_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0"/>
  <p:tag name="KSO_WM_UNIT_COLOR_SCHEME_PARENT_PAGE" val="2_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1"/>
  <p:tag name="KSO_WM_UNIT_COLOR_SCHEME_PARENT_PAGE" val="2_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2"/>
  <p:tag name="KSO_WM_UNIT_COLOR_SCHEME_PARENT_PAGE" val="2_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3"/>
  <p:tag name="KSO_WM_UNIT_COLOR_SCHEME_PARENT_PAGE" val="2_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7"/>
  <p:tag name="KSO_WM_UNIT_COLOR_SCHEME_PARENT_PAGE" val="2_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4"/>
  <p:tag name="KSO_WM_UNIT_COLOR_SCHEME_PARENT_PAGE" val="2_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5"/>
  <p:tag name="KSO_WM_UNIT_COLOR_SCHEME_PARENT_PAGE" val="2_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6"/>
  <p:tag name="KSO_WM_UNIT_COLOR_SCHEME_PARENT_PAGE" val="2_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7"/>
  <p:tag name="KSO_WM_UNIT_COLOR_SCHEME_PARENT_PAGE" val="2_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8"/>
  <p:tag name="KSO_WM_UNIT_COLOR_SCHEME_PARENT_PAGE" val="2_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9"/>
  <p:tag name="KSO_WM_UNIT_COLOR_SCHEME_PARENT_PAGE" val="2_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0"/>
  <p:tag name="KSO_WM_UNIT_COLOR_SCHEME_PARENT_PAGE" val="2_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1"/>
  <p:tag name="KSO_WM_UNIT_COLOR_SCHEME_PARENT_PAGE" val="2_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2"/>
  <p:tag name="KSO_WM_UNIT_COLOR_SCHEME_PARENT_PAGE" val="2_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3"/>
  <p:tag name="KSO_WM_UNIT_COLOR_SCHEME_PARENT_PAGE" val="2_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8"/>
  <p:tag name="KSO_WM_UNIT_COLOR_SCHEME_PARENT_PAGE" val="2_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4"/>
  <p:tag name="KSO_WM_UNIT_COLOR_SCHEME_PARENT_PAGE" val="2_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5"/>
  <p:tag name="KSO_WM_UNIT_COLOR_SCHEME_PARENT_PAGE" val="2_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6"/>
  <p:tag name="KSO_WM_UNIT_COLOR_SCHEME_PARENT_PAGE" val="2_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7"/>
  <p:tag name="KSO_WM_UNIT_COLOR_SCHEME_PARENT_PAGE" val="2_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8"/>
  <p:tag name="KSO_WM_UNIT_COLOR_SCHEME_PARENT_PAGE" val="2_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9"/>
  <p:tag name="KSO_WM_UNIT_COLOR_SCHEME_PARENT_PAGE" val="2_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0"/>
  <p:tag name="KSO_WM_UNIT_COLOR_SCHEME_PARENT_PAGE" val="2_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1"/>
  <p:tag name="KSO_WM_UNIT_COLOR_SCHEME_PARENT_PAGE" val="2_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2"/>
  <p:tag name="KSO_WM_UNIT_COLOR_SCHEME_PARENT_PAGE" val="2_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3"/>
  <p:tag name="KSO_WM_UNIT_COLOR_SCHEME_PARENT_PAGE" val="2_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9"/>
  <p:tag name="KSO_WM_UNIT_COLOR_SCHEME_PARENT_PAGE" val="2_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4"/>
  <p:tag name="KSO_WM_UNIT_COLOR_SCHEME_PARENT_PAGE" val="2_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5"/>
  <p:tag name="KSO_WM_UNIT_COLOR_SCHEME_PARENT_PAGE" val="2_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6"/>
  <p:tag name="KSO_WM_UNIT_COLOR_SCHEME_PARENT_PAGE" val="2_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7"/>
  <p:tag name="KSO_WM_UNIT_COLOR_SCHEME_PARENT_PAGE" val="2_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8"/>
  <p:tag name="KSO_WM_UNIT_COLOR_SCHEME_PARENT_PAGE" val="2_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9"/>
  <p:tag name="KSO_WM_UNIT_COLOR_SCHEME_PARENT_PAGE" val="2_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0"/>
  <p:tag name="KSO_WM_UNIT_COLOR_SCHEME_PARENT_PAGE" val="2_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1"/>
  <p:tag name="KSO_WM_UNIT_COLOR_SCHEME_PARENT_PAGE" val="2_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2"/>
  <p:tag name="KSO_WM_UNIT_COLOR_SCHEME_PARENT_PAGE" val="2_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3"/>
  <p:tag name="KSO_WM_UNIT_COLOR_SCHEME_PARENT_PAGE" val="2_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0"/>
  <p:tag name="KSO_WM_UNIT_COLOR_SCHEME_PARENT_PAGE" val="2_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4"/>
  <p:tag name="KSO_WM_UNIT_COLOR_SCHEME_PARENT_PAGE" val="2_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5"/>
  <p:tag name="KSO_WM_UNIT_COLOR_SCHEME_PARENT_PAGE" val="2_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6"/>
  <p:tag name="KSO_WM_UNIT_COLOR_SCHEME_PARENT_PAGE" val="2_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7"/>
  <p:tag name="KSO_WM_UNIT_COLOR_SCHEME_PARENT_PAGE" val="2_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8"/>
  <p:tag name="KSO_WM_UNIT_COLOR_SCHEME_PARENT_PAGE" val="2_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9"/>
  <p:tag name="KSO_WM_UNIT_COLOR_SCHEME_PARENT_PAGE" val="2_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0"/>
  <p:tag name="KSO_WM_UNIT_COLOR_SCHEME_PARENT_PAGE" val="2_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1"/>
  <p:tag name="KSO_WM_UNIT_COLOR_SCHEME_PARENT_PAGE" val="2_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2"/>
  <p:tag name="KSO_WM_UNIT_COLOR_SCHEME_PARENT_PAGE" val="2_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3"/>
  <p:tag name="KSO_WM_UNIT_COLOR_SCHEME_PARENT_PAGE" val="2_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1"/>
  <p:tag name="KSO_WM_UNIT_COLOR_SCHEME_PARENT_PAGE" val="2_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4"/>
  <p:tag name="KSO_WM_UNIT_COLOR_SCHEME_PARENT_PAGE" val="2_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5"/>
  <p:tag name="KSO_WM_UNIT_COLOR_SCHEME_PARENT_PAGE" val="2_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6"/>
  <p:tag name="KSO_WM_UNIT_COLOR_SCHEME_PARENT_PAGE" val="2_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
  <p:tag name="KSO_WM_UNIT_COLOR_SCHEME_PARENT_PAGE" val="2_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
  <p:tag name="KSO_WM_UNIT_COLOR_SCHEME_PARENT_PAGE" val="2_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
  <p:tag name="KSO_WM_UNIT_COLOR_SCHEME_PARENT_PAGE" val="2_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
  <p:tag name="KSO_WM_UNIT_COLOR_SCHEME_PARENT_PAGE" val="2_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
  <p:tag name="KSO_WM_UNIT_COLOR_SCHEME_PARENT_PAGE" val="2_2"/>
</p:tagLst>
</file>

<file path=ppt/tags/tag278.xml><?xml version="1.0" encoding="utf-8"?>
<p:tagLst xmlns:p="http://schemas.openxmlformats.org/presentationml/2006/main">
  <p:tag name="KSO_WM_SLIDE_COLORSCHEME_VERSION" val="3.2"/>
  <p:tag name="KSO_WM_UNIT_COLOR_SCHEME_SHAPE_ID" val="138"/>
  <p:tag name="KSO_WM_UNIT_COLOR_SCHEME_PARENT_PAGE" val="2_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
  <p:tag name="KSO_WM_UNIT_COLOR_SCHEME_PARENT_PAGE" val="2_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2"/>
  <p:tag name="KSO_WM_UNIT_COLOR_SCHEME_PARENT_PAGE" val="2_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
  <p:tag name="KSO_WM_UNIT_COLOR_SCHEME_PARENT_PAGE" val="2_3"/>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2"/>
  <p:tag name="KSO_WM_UNIT_COLOR_SCHEME_PARENT_PAGE" val="2_3"/>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3"/>
  <p:tag name="KSO_WM_UNIT_COLOR_SCHEME_PARENT_PAGE" val="2_3"/>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4"/>
  <p:tag name="KSO_WM_UNIT_COLOR_SCHEME_PARENT_PAGE" val="2_3"/>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5"/>
  <p:tag name="KSO_WM_UNIT_COLOR_SCHEME_PARENT_PAGE" val="2_3"/>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6"/>
  <p:tag name="KSO_WM_UNIT_COLOR_SCHEME_PARENT_PAGE" val="2_3"/>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7"/>
  <p:tag name="KSO_WM_UNIT_COLOR_SCHEME_PARENT_PAGE" val="2_3"/>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8"/>
  <p:tag name="KSO_WM_UNIT_COLOR_SCHEME_PARENT_PAGE" val="2_3"/>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9"/>
  <p:tag name="KSO_WM_UNIT_COLOR_SCHEME_PARENT_PAGE" val="2_3"/>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3"/>
  <p:tag name="KSO_WM_UNIT_COLOR_SCHEME_PARENT_PAGE" val="2_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0"/>
  <p:tag name="KSO_WM_UNIT_COLOR_SCHEME_PARENT_PAGE" val="2_3"/>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1"/>
  <p:tag name="KSO_WM_UNIT_COLOR_SCHEME_PARENT_PAGE" val="2_3"/>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2"/>
  <p:tag name="KSO_WM_UNIT_COLOR_SCHEME_PARENT_PAGE" val="2_3"/>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3"/>
  <p:tag name="KSO_WM_UNIT_COLOR_SCHEME_PARENT_PAGE" val="2_3"/>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4"/>
  <p:tag name="KSO_WM_UNIT_COLOR_SCHEME_PARENT_PAGE" val="2_3"/>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5"/>
  <p:tag name="KSO_WM_UNIT_COLOR_SCHEME_PARENT_PAGE" val="2_3"/>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6"/>
  <p:tag name="KSO_WM_UNIT_COLOR_SCHEME_PARENT_PAGE" val="2_3"/>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7"/>
  <p:tag name="KSO_WM_UNIT_COLOR_SCHEME_PARENT_PAGE" val="2_3"/>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8"/>
  <p:tag name="KSO_WM_UNIT_COLOR_SCHEME_PARENT_PAGE" val="2_3"/>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9"/>
  <p:tag name="KSO_WM_UNIT_COLOR_SCHEME_PARENT_PAGE" val="2_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7"/>
  <p:tag name="KSO_WM_UNIT_COLOR_SCHEME_PARENT_PAGE" val="2_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4"/>
  <p:tag name="KSO_WM_UNIT_COLOR_SCHEME_PARENT_PAGE" val="2_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0"/>
  <p:tag name="KSO_WM_UNIT_COLOR_SCHEME_PARENT_PAGE" val="2_3"/>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1"/>
  <p:tag name="KSO_WM_UNIT_COLOR_SCHEME_PARENT_PAGE" val="2_3"/>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2"/>
  <p:tag name="KSO_WM_UNIT_COLOR_SCHEME_PARENT_PAGE" val="2_3"/>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3"/>
  <p:tag name="KSO_WM_UNIT_COLOR_SCHEME_PARENT_PAGE" val="2_3"/>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4"/>
  <p:tag name="KSO_WM_UNIT_COLOR_SCHEME_PARENT_PAGE" val="2_3"/>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5"/>
  <p:tag name="KSO_WM_UNIT_COLOR_SCHEME_PARENT_PAGE" val="2_3"/>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6"/>
  <p:tag name="KSO_WM_UNIT_COLOR_SCHEME_PARENT_PAGE" val="2_3"/>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7"/>
  <p:tag name="KSO_WM_UNIT_COLOR_SCHEME_PARENT_PAGE" val="2_3"/>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8"/>
  <p:tag name="KSO_WM_UNIT_COLOR_SCHEME_PARENT_PAGE" val="2_3"/>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9"/>
  <p:tag name="KSO_WM_UNIT_COLOR_SCHEME_PARENT_PAGE" val="2_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5"/>
  <p:tag name="KSO_WM_UNIT_COLOR_SCHEME_PARENT_PAGE" val="2_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0"/>
  <p:tag name="KSO_WM_UNIT_COLOR_SCHEME_PARENT_PAGE" val="2_3"/>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1"/>
  <p:tag name="KSO_WM_UNIT_COLOR_SCHEME_PARENT_PAGE" val="2_3"/>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2"/>
  <p:tag name="KSO_WM_UNIT_COLOR_SCHEME_PARENT_PAGE" val="2_3"/>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3"/>
  <p:tag name="KSO_WM_UNIT_COLOR_SCHEME_PARENT_PAGE" val="2_3"/>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4"/>
  <p:tag name="KSO_WM_UNIT_COLOR_SCHEME_PARENT_PAGE" val="2_3"/>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5"/>
  <p:tag name="KSO_WM_UNIT_COLOR_SCHEME_PARENT_PAGE" val="2_3"/>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6"/>
  <p:tag name="KSO_WM_UNIT_COLOR_SCHEME_PARENT_PAGE" val="2_3"/>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7"/>
  <p:tag name="KSO_WM_UNIT_COLOR_SCHEME_PARENT_PAGE" val="2_3"/>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8"/>
  <p:tag name="KSO_WM_UNIT_COLOR_SCHEME_PARENT_PAGE" val="2_3"/>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9"/>
  <p:tag name="KSO_WM_UNIT_COLOR_SCHEME_PARENT_PAGE" val="2_3"/>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6"/>
  <p:tag name="KSO_WM_UNIT_COLOR_SCHEME_PARENT_PAGE" val="2_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0"/>
  <p:tag name="KSO_WM_UNIT_COLOR_SCHEME_PARENT_PAGE" val="2_3"/>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1"/>
  <p:tag name="KSO_WM_UNIT_COLOR_SCHEME_PARENT_PAGE" val="2_3"/>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2"/>
  <p:tag name="KSO_WM_UNIT_COLOR_SCHEME_PARENT_PAGE" val="2_3"/>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3"/>
  <p:tag name="KSO_WM_UNIT_COLOR_SCHEME_PARENT_PAGE" val="2_3"/>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4"/>
  <p:tag name="KSO_WM_UNIT_COLOR_SCHEME_PARENT_PAGE" val="2_3"/>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5"/>
  <p:tag name="KSO_WM_UNIT_COLOR_SCHEME_PARENT_PAGE" val="2_3"/>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6"/>
  <p:tag name="KSO_WM_UNIT_COLOR_SCHEME_PARENT_PAGE" val="2_3"/>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7"/>
  <p:tag name="KSO_WM_UNIT_COLOR_SCHEME_PARENT_PAGE" val="2_3"/>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8"/>
  <p:tag name="KSO_WM_UNIT_COLOR_SCHEME_PARENT_PAGE" val="2_3"/>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9"/>
  <p:tag name="KSO_WM_UNIT_COLOR_SCHEME_PARENT_PAGE" val="2_3"/>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7"/>
  <p:tag name="KSO_WM_UNIT_COLOR_SCHEME_PARENT_PAGE" val="2_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0"/>
  <p:tag name="KSO_WM_UNIT_COLOR_SCHEME_PARENT_PAGE" val="2_3"/>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1"/>
  <p:tag name="KSO_WM_UNIT_COLOR_SCHEME_PARENT_PAGE" val="2_3"/>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2"/>
  <p:tag name="KSO_WM_UNIT_COLOR_SCHEME_PARENT_PAGE" val="2_3"/>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3"/>
  <p:tag name="KSO_WM_UNIT_COLOR_SCHEME_PARENT_PAGE" val="2_3"/>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4"/>
  <p:tag name="KSO_WM_UNIT_COLOR_SCHEME_PARENT_PAGE" val="2_3"/>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5"/>
  <p:tag name="KSO_WM_UNIT_COLOR_SCHEME_PARENT_PAGE" val="2_3"/>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6"/>
  <p:tag name="KSO_WM_UNIT_COLOR_SCHEME_PARENT_PAGE" val="2_3"/>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7"/>
  <p:tag name="KSO_WM_UNIT_COLOR_SCHEME_PARENT_PAGE" val="2_3"/>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8"/>
  <p:tag name="KSO_WM_UNIT_COLOR_SCHEME_PARENT_PAGE" val="2_3"/>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9"/>
  <p:tag name="KSO_WM_UNIT_COLOR_SCHEME_PARENT_PAGE" val="2_3"/>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8"/>
  <p:tag name="KSO_WM_UNIT_COLOR_SCHEME_PARENT_PAGE" val="2_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0"/>
  <p:tag name="KSO_WM_UNIT_COLOR_SCHEME_PARENT_PAGE" val="2_3"/>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1"/>
  <p:tag name="KSO_WM_UNIT_COLOR_SCHEME_PARENT_PAGE" val="2_3"/>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2"/>
  <p:tag name="KSO_WM_UNIT_COLOR_SCHEME_PARENT_PAGE" val="2_3"/>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3"/>
  <p:tag name="KSO_WM_UNIT_COLOR_SCHEME_PARENT_PAGE" val="2_3"/>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4"/>
  <p:tag name="KSO_WM_UNIT_COLOR_SCHEME_PARENT_PAGE" val="2_3"/>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5"/>
  <p:tag name="KSO_WM_UNIT_COLOR_SCHEME_PARENT_PAGE" val="2_3"/>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6"/>
  <p:tag name="KSO_WM_UNIT_COLOR_SCHEME_PARENT_PAGE" val="2_3"/>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7"/>
  <p:tag name="KSO_WM_UNIT_COLOR_SCHEME_PARENT_PAGE" val="2_3"/>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8"/>
  <p:tag name="KSO_WM_UNIT_COLOR_SCHEME_PARENT_PAGE" val="2_3"/>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9"/>
  <p:tag name="KSO_WM_UNIT_COLOR_SCHEME_PARENT_PAGE" val="2_3"/>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9"/>
  <p:tag name="KSO_WM_UNIT_COLOR_SCHEME_PARENT_PAGE" val="2_1"/>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0"/>
  <p:tag name="KSO_WM_UNIT_COLOR_SCHEME_PARENT_PAGE" val="2_3"/>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1"/>
  <p:tag name="KSO_WM_UNIT_COLOR_SCHEME_PARENT_PAGE" val="2_3"/>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2"/>
  <p:tag name="KSO_WM_UNIT_COLOR_SCHEME_PARENT_PAGE" val="2_3"/>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3"/>
  <p:tag name="KSO_WM_UNIT_COLOR_SCHEME_PARENT_PAGE" val="2_3"/>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4"/>
  <p:tag name="KSO_WM_UNIT_COLOR_SCHEME_PARENT_PAGE" val="2_3"/>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5"/>
  <p:tag name="KSO_WM_UNIT_COLOR_SCHEME_PARENT_PAGE" val="2_3"/>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6"/>
  <p:tag name="KSO_WM_UNIT_COLOR_SCHEME_PARENT_PAGE" val="2_3"/>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7"/>
  <p:tag name="KSO_WM_UNIT_COLOR_SCHEME_PARENT_PAGE" val="2_3"/>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8"/>
  <p:tag name="KSO_WM_UNIT_COLOR_SCHEME_PARENT_PAGE" val="2_3"/>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9"/>
  <p:tag name="KSO_WM_UNIT_COLOR_SCHEME_PARENT_PAGE" val="2_3"/>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0"/>
  <p:tag name="KSO_WM_UNIT_COLOR_SCHEME_PARENT_PAGE" val="2_1"/>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0"/>
  <p:tag name="KSO_WM_UNIT_COLOR_SCHEME_PARENT_PAGE" val="2_3"/>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1"/>
  <p:tag name="KSO_WM_UNIT_COLOR_SCHEME_PARENT_PAGE" val="2_3"/>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2"/>
  <p:tag name="KSO_WM_UNIT_COLOR_SCHEME_PARENT_PAGE" val="2_3"/>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3"/>
  <p:tag name="KSO_WM_UNIT_COLOR_SCHEME_PARENT_PAGE" val="2_3"/>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4"/>
  <p:tag name="KSO_WM_UNIT_COLOR_SCHEME_PARENT_PAGE" val="2_3"/>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5"/>
  <p:tag name="KSO_WM_UNIT_COLOR_SCHEME_PARENT_PAGE" val="2_3"/>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6"/>
  <p:tag name="KSO_WM_UNIT_COLOR_SCHEME_PARENT_PAGE" val="2_3"/>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7"/>
  <p:tag name="KSO_WM_UNIT_COLOR_SCHEME_PARENT_PAGE" val="2_3"/>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8"/>
  <p:tag name="KSO_WM_UNIT_COLOR_SCHEME_PARENT_PAGE" val="2_3"/>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9"/>
  <p:tag name="KSO_WM_UNIT_COLOR_SCHEME_PARENT_PAGE" val="2_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1"/>
  <p:tag name="KSO_WM_UNIT_COLOR_SCHEME_PARENT_PAGE" val="2_1"/>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0"/>
  <p:tag name="KSO_WM_UNIT_COLOR_SCHEME_PARENT_PAGE" val="2_3"/>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1"/>
  <p:tag name="KSO_WM_UNIT_COLOR_SCHEME_PARENT_PAGE" val="2_3"/>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2"/>
  <p:tag name="KSO_WM_UNIT_COLOR_SCHEME_PARENT_PAGE" val="2_3"/>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3"/>
  <p:tag name="KSO_WM_UNIT_COLOR_SCHEME_PARENT_PAGE" val="2_3"/>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4"/>
  <p:tag name="KSO_WM_UNIT_COLOR_SCHEME_PARENT_PAGE" val="2_3"/>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5"/>
  <p:tag name="KSO_WM_UNIT_COLOR_SCHEME_PARENT_PAGE" val="2_3"/>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6"/>
  <p:tag name="KSO_WM_UNIT_COLOR_SCHEME_PARENT_PAGE" val="2_3"/>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7"/>
  <p:tag name="KSO_WM_UNIT_COLOR_SCHEME_PARENT_PAGE" val="2_3"/>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8"/>
  <p:tag name="KSO_WM_UNIT_COLOR_SCHEME_PARENT_PAGE" val="2_3"/>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9"/>
  <p:tag name="KSO_WM_UNIT_COLOR_SCHEME_PARENT_PAGE" val="2_3"/>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2"/>
  <p:tag name="KSO_WM_UNIT_COLOR_SCHEME_PARENT_PAGE" val="2_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0"/>
  <p:tag name="KSO_WM_UNIT_COLOR_SCHEME_PARENT_PAGE" val="2_3"/>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1"/>
  <p:tag name="KSO_WM_UNIT_COLOR_SCHEME_PARENT_PAGE" val="2_3"/>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2"/>
  <p:tag name="KSO_WM_UNIT_COLOR_SCHEME_PARENT_PAGE" val="2_3"/>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
  <p:tag name="KSO_WM_UNIT_COLOR_SCHEME_PARENT_PAGE" val="2_3"/>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
  <p:tag name="KSO_WM_UNIT_COLOR_SCHEME_PARENT_PAGE" val="2_3"/>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
  <p:tag name="KSO_WM_UNIT_COLOR_SCHEME_PARENT_PAGE" val="2_3"/>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
  <p:tag name="KSO_WM_UNIT_COLOR_SCHEME_PARENT_PAGE" val="2_3"/>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
  <p:tag name="KSO_WM_UNIT_COLOR_SCHEME_PARENT_PAGE" val="2_3"/>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
  <p:tag name="KSO_WM_UNIT_COLOR_SCHEME_PARENT_PAGE" val="2_3"/>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
  <p:tag name="KSO_WM_UNIT_COLOR_SCHEME_PARENT_PAGE" val="2_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3"/>
  <p:tag name="KSO_WM_UNIT_COLOR_SCHEME_PARENT_PAGE" val="2_1"/>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
  <p:tag name="KSO_WM_UNIT_COLOR_SCHEME_PARENT_PAGE" val="2_3"/>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
  <p:tag name="KSO_WM_UNIT_COLOR_SCHEME_PARENT_PAGE" val="2_3"/>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
  <p:tag name="KSO_WM_UNIT_COLOR_SCHEME_PARENT_PAGE" val="2_3"/>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
  <p:tag name="KSO_WM_UNIT_COLOR_SCHEME_PARENT_PAGE" val="2_3"/>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
  <p:tag name="KSO_WM_UNIT_COLOR_SCHEME_PARENT_PAGE" val="2_3"/>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
  <p:tag name="KSO_WM_UNIT_COLOR_SCHEME_PARENT_PAGE" val="2_3"/>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
  <p:tag name="KSO_WM_UNIT_COLOR_SCHEME_PARENT_PAGE" val="2_3"/>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
  <p:tag name="KSO_WM_UNIT_COLOR_SCHEME_PARENT_PAGE" val="2_3"/>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
  <p:tag name="KSO_WM_UNIT_COLOR_SCHEME_PARENT_PAGE" val="2_3"/>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9"/>
  <p:tag name="KSO_WM_UNIT_COLOR_SCHEME_PARENT_PAGE" val="2_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8"/>
  <p:tag name="KSO_WM_UNIT_COLOR_SCHEME_PARENT_PAGE" val="2_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4"/>
  <p:tag name="KSO_WM_UNIT_COLOR_SCHEME_PARENT_PAGE" val="2_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0"/>
  <p:tag name="KSO_WM_UNIT_COLOR_SCHEME_PARENT_PAGE" val="2_3"/>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1"/>
  <p:tag name="KSO_WM_UNIT_COLOR_SCHEME_PARENT_PAGE" val="2_3"/>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2"/>
  <p:tag name="KSO_WM_UNIT_COLOR_SCHEME_PARENT_PAGE" val="2_3"/>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3"/>
  <p:tag name="KSO_WM_UNIT_COLOR_SCHEME_PARENT_PAGE" val="2_3"/>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4"/>
  <p:tag name="KSO_WM_UNIT_COLOR_SCHEME_PARENT_PAGE" val="2_3"/>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5"/>
  <p:tag name="KSO_WM_UNIT_COLOR_SCHEME_PARENT_PAGE" val="2_3"/>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6"/>
  <p:tag name="KSO_WM_UNIT_COLOR_SCHEME_PARENT_PAGE" val="2_3"/>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7"/>
  <p:tag name="KSO_WM_UNIT_COLOR_SCHEME_PARENT_PAGE" val="2_3"/>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8"/>
  <p:tag name="KSO_WM_UNIT_COLOR_SCHEME_PARENT_PAGE" val="2_3"/>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9"/>
  <p:tag name="KSO_WM_UNIT_COLOR_SCHEME_PARENT_PAGE" val="2_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5"/>
  <p:tag name="KSO_WM_UNIT_COLOR_SCHEME_PARENT_PAGE" val="2_1"/>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0"/>
  <p:tag name="KSO_WM_UNIT_COLOR_SCHEME_PARENT_PAGE" val="2_3"/>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1"/>
  <p:tag name="KSO_WM_UNIT_COLOR_SCHEME_PARENT_PAGE" val="2_3"/>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
  <p:tag name="KSO_WM_UNIT_COLOR_SCHEME_PARENT_PAGE" val="2_3"/>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
  <p:tag name="KSO_WM_UNIT_COLOR_SCHEME_PARENT_PAGE" val="2_3"/>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2"/>
  <p:tag name="KSO_WM_UNIT_COLOR_SCHEME_PARENT_PAGE" val="2_3"/>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3"/>
  <p:tag name="KSO_WM_UNIT_COLOR_SCHEME_PARENT_PAGE" val="2_3"/>
</p:tagLst>
</file>

<file path=ppt/tags/tag417.xml><?xml version="1.0" encoding="utf-8"?>
<p:tagLst xmlns:p="http://schemas.openxmlformats.org/presentationml/2006/main">
  <p:tag name="KSO_WM_SLIDE_COLORSCHEME_VERSION" val="3.2"/>
  <p:tag name="KSO_WM_UNIT_COLOR_SCHEME_SHAPE_ID" val="5"/>
  <p:tag name="KSO_WM_UNIT_COLOR_SCHEME_PARENT_PAGE" val="2_3"/>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2"/>
  <p:tag name="KSO_WM_UNIT_COLOR_SCHEME_PARENT_PAGE" val="2_4"/>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3"/>
  <p:tag name="KSO_WM_UNIT_COLOR_SCHEME_PARENT_PAGE" val="2_4"/>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6"/>
  <p:tag name="KSO_WM_UNIT_COLOR_SCHEME_PARENT_PAGE" val="2_1"/>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4"/>
  <p:tag name="KSO_WM_UNIT_COLOR_SCHEME_PARENT_PAGE" val="2_4"/>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5"/>
  <p:tag name="KSO_WM_UNIT_COLOR_SCHEME_PARENT_PAGE" val="2_4"/>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6"/>
  <p:tag name="KSO_WM_UNIT_COLOR_SCHEME_PARENT_PAGE" val="2_4"/>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7"/>
  <p:tag name="KSO_WM_UNIT_COLOR_SCHEME_PARENT_PAGE" val="2_4"/>
</p:tagLst>
</file>

<file path=ppt/tags/tag424.xml><?xml version="1.0" encoding="utf-8"?>
<p:tagLst xmlns:p="http://schemas.openxmlformats.org/presentationml/2006/main">
  <p:tag name="KSO_WM_SLIDE_COLORSCHEME_VERSION" val="3.2"/>
  <p:tag name="KSO_WM_UNIT_COLOR_SCHEME_SHAPE_ID" val="8"/>
  <p:tag name="KSO_WM_UNIT_COLOR_SCHEME_PARENT_PAGE" val="2_4"/>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2"/>
  <p:tag name="KSO_WM_UNIT_COLOR_SCHEME_PARENT_PAGE" val="2_5"/>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3"/>
  <p:tag name="KSO_WM_UNIT_COLOR_SCHEME_PARENT_PAGE" val="2_5"/>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4"/>
  <p:tag name="KSO_WM_UNIT_COLOR_SCHEME_PARENT_PAGE" val="2_5"/>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5"/>
  <p:tag name="KSO_WM_UNIT_COLOR_SCHEME_PARENT_PAGE" val="2_5"/>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6"/>
  <p:tag name="KSO_WM_UNIT_COLOR_SCHEME_PARENT_PAGE" val="2_5"/>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7"/>
  <p:tag name="KSO_WM_UNIT_COLOR_SCHEME_PARENT_PAGE" val="2_1"/>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7"/>
  <p:tag name="KSO_WM_UNIT_COLOR_SCHEME_PARENT_PAGE" val="2_5"/>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8"/>
  <p:tag name="KSO_WM_UNIT_COLOR_SCHEME_PARENT_PAGE" val="2_5"/>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9"/>
  <p:tag name="KSO_WM_UNIT_COLOR_SCHEME_PARENT_PAGE" val="2_5"/>
</p:tagLst>
</file>

<file path=ppt/tags/tag433.xml><?xml version="1.0" encoding="utf-8"?>
<p:tagLst xmlns:p="http://schemas.openxmlformats.org/presentationml/2006/main">
  <p:tag name="KSO_WM_SLIDE_COLORSCHEME_VERSION" val="3.2"/>
  <p:tag name="KSO_WM_UNIT_COLOR_SCHEME_SHAPE_ID" val="10"/>
  <p:tag name="KSO_WM_UNIT_COLOR_SCHEME_PARENT_PAGE" val="2_5"/>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2"/>
  <p:tag name="KSO_WM_UNIT_COLOR_SCHEME_PARENT_PAGE" val="2_6"/>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3"/>
  <p:tag name="KSO_WM_UNIT_COLOR_SCHEME_PARENT_PAGE" val="2_6"/>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4"/>
  <p:tag name="KSO_WM_UNIT_COLOR_SCHEME_PARENT_PAGE" val="2_6"/>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5"/>
  <p:tag name="KSO_WM_UNIT_COLOR_SCHEME_PARENT_PAGE" val="2_6"/>
</p:tagLst>
</file>

<file path=ppt/tags/tag438.xml><?xml version="1.0" encoding="utf-8"?>
<p:tagLst xmlns:p="http://schemas.openxmlformats.org/presentationml/2006/main">
  <p:tag name="KSO_WM_SLIDE_COLORSCHEME_VERSION" val="3.2"/>
  <p:tag name="KSO_WM_UNIT_COLOR_SCHEME_SHAPE_ID" val="6"/>
  <p:tag name="KSO_WM_UNIT_COLOR_SCHEME_PARENT_PAGE" val="2_6"/>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2"/>
  <p:tag name="KSO_WM_UNIT_COLOR_SCHEME_PARENT_PAGE" val="2_7"/>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8"/>
  <p:tag name="KSO_WM_UNIT_COLOR_SCHEME_PARENT_PAGE" val="2_1"/>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3"/>
  <p:tag name="KSO_WM_UNIT_COLOR_SCHEME_PARENT_PAGE" val="2_7"/>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4"/>
  <p:tag name="KSO_WM_UNIT_COLOR_SCHEME_PARENT_PAGE" val="2_7"/>
</p:tagLst>
</file>

<file path=ppt/tags/tag442.xml><?xml version="1.0" encoding="utf-8"?>
<p:tagLst xmlns:p="http://schemas.openxmlformats.org/presentationml/2006/main">
  <p:tag name="KSO_WM_SLIDE_COLORSCHEME_VERSION" val="3.2"/>
  <p:tag name="KSO_WM_UNIT_COLOR_SCHEME_SHAPE_ID" val="5"/>
  <p:tag name="KSO_WM_UNIT_COLOR_SCHEME_PARENT_PAGE" val="2_7"/>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449.xml><?xml version="1.0" encoding="utf-8"?>
<p:tagLst xmlns:p="http://schemas.openxmlformats.org/presentationml/2006/main">
  <p:tag name="KSO_WM_SLIDE_COLORSCHEME_VERSION" val="3.2"/>
  <p:tag name="KSO_WM_UNIT_COLOR_SCHEME_SHAPE_ID" val="8"/>
  <p:tag name="KSO_WM_UNIT_COLOR_SCHEME_PARENT_PAGE" val="2_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9"/>
  <p:tag name="KSO_WM_UNIT_COLOR_SCHEME_PARENT_PAGE" val="2_1"/>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2"/>
  <p:tag name="KSO_WM_UNIT_COLOR_SCHEME_PARENT_PAGE" val="2_9"/>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3"/>
  <p:tag name="KSO_WM_UNIT_COLOR_SCHEME_PARENT_PAGE" val="2_9"/>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4"/>
  <p:tag name="KSO_WM_UNIT_COLOR_SCHEME_PARENT_PAGE" val="2_9"/>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5"/>
  <p:tag name="KSO_WM_UNIT_COLOR_SCHEME_PARENT_PAGE" val="2_9"/>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6"/>
  <p:tag name="KSO_WM_UNIT_COLOR_SCHEME_PARENT_PAGE" val="2_9"/>
</p:tagLst>
</file>

<file path=ppt/tags/tag455.xml><?xml version="1.0" encoding="utf-8"?>
<p:tagLst xmlns:p="http://schemas.openxmlformats.org/presentationml/2006/main">
  <p:tag name="KSO_WM_SLIDE_COLORSCHEME_VERSION" val="3.2"/>
  <p:tag name="KSO_WM_UNIT_COLOR_SCHEME_SHAPE_ID" val="7"/>
  <p:tag name="KSO_WM_UNIT_COLOR_SCHEME_PARENT_PAGE" val="2_9"/>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0"/>
  <p:tag name="KSO_WM_UNIT_COLOR_SCHEME_PARENT_PAGE" val="2_1"/>
</p:tagLst>
</file>

<file path=ppt/tags/tag460.xml><?xml version="1.0" encoding="utf-8"?>
<p:tagLst xmlns:p="http://schemas.openxmlformats.org/presentationml/2006/main">
  <p:tag name="KSO_WM_SLIDE_COLORSCHEME_VERSION" val="3.2"/>
  <p:tag name="KSO_WM_UNIT_COLOR_SCHEME_SHAPE_ID" val="2"/>
  <p:tag name="KSO_WM_UNIT_COLOR_SCHEME_PARENT_PAGE" val="2_10"/>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1"/>
  <p:tag name="KSO_WM_UNIT_COLOR_SCHEME_PARENT_PAGE" val="2_1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2"/>
  <p:tag name="KSO_WM_UNIT_COLOR_SCHEME_PARENT_PAGE" val="2_1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3"/>
  <p:tag name="KSO_WM_UNIT_COLOR_SCHEME_PARENT_PAGE" val="2_1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4"/>
  <p:tag name="KSO_WM_UNIT_COLOR_SCHEME_PARENT_PAGE" val="2_1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5"/>
  <p:tag name="KSO_WM_UNIT_COLOR_SCHEME_PARENT_PAGE" val="2_1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6"/>
  <p:tag name="KSO_WM_UNIT_COLOR_SCHEME_PARENT_PAGE" val="2_1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7"/>
  <p:tag name="KSO_WM_UNIT_COLOR_SCHEME_PARENT_PAGE" val="2_1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8"/>
  <p:tag name="KSO_WM_UNIT_COLOR_SCHEME_PARENT_PAGE" val="2_1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9"/>
  <p:tag name="KSO_WM_UNIT_COLOR_SCHEME_PARENT_PAGE" val="2_1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1"/>
  <p:tag name="KSO_WM_UNIT_COLOR_SCHEME_PARENT_PAGE" val="2_1"/>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0"/>
  <p:tag name="KSO_WM_UNIT_COLOR_SCHEME_PARENT_PAGE" val="2_1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1"/>
  <p:tag name="KSO_WM_UNIT_COLOR_SCHEME_PARENT_PAGE" val="2_1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2"/>
  <p:tag name="KSO_WM_UNIT_COLOR_SCHEME_PARENT_PAGE" val="2_1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3"/>
  <p:tag name="KSO_WM_UNIT_COLOR_SCHEME_PARENT_PAGE" val="2_1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4"/>
  <p:tag name="KSO_WM_UNIT_COLOR_SCHEME_PARENT_PAGE" val="2_1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5"/>
  <p:tag name="KSO_WM_UNIT_COLOR_SCHEME_PARENT_PAGE" val="2_1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6"/>
  <p:tag name="KSO_WM_UNIT_COLOR_SCHEME_PARENT_PAGE" val="2_1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7"/>
  <p:tag name="KSO_WM_UNIT_COLOR_SCHEME_PARENT_PAGE" val="2_1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8"/>
  <p:tag name="KSO_WM_UNIT_COLOR_SCHEME_PARENT_PAGE" val="2_1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9"/>
  <p:tag name="KSO_WM_UNIT_COLOR_SCHEME_PARENT_PAGE" val="2_1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2"/>
  <p:tag name="KSO_WM_UNIT_COLOR_SCHEME_PARENT_PAGE" val="2_1"/>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0"/>
  <p:tag name="KSO_WM_UNIT_COLOR_SCHEME_PARENT_PAGE" val="2_1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1"/>
  <p:tag name="KSO_WM_UNIT_COLOR_SCHEME_PARENT_PAGE" val="2_1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2"/>
  <p:tag name="KSO_WM_UNIT_COLOR_SCHEME_PARENT_PAGE" val="2_1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3"/>
  <p:tag name="KSO_WM_UNIT_COLOR_SCHEME_PARENT_PAGE" val="2_1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4"/>
  <p:tag name="KSO_WM_UNIT_COLOR_SCHEME_PARENT_PAGE" val="2_1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5"/>
  <p:tag name="KSO_WM_UNIT_COLOR_SCHEME_PARENT_PAGE" val="2_1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6"/>
  <p:tag name="KSO_WM_UNIT_COLOR_SCHEME_PARENT_PAGE" val="2_1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7"/>
  <p:tag name="KSO_WM_UNIT_COLOR_SCHEME_PARENT_PAGE" val="2_1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8"/>
  <p:tag name="KSO_WM_UNIT_COLOR_SCHEME_PARENT_PAGE" val="2_1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9"/>
  <p:tag name="KSO_WM_UNIT_COLOR_SCHEME_PARENT_PAGE" val="2_1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3"/>
  <p:tag name="KSO_WM_UNIT_COLOR_SCHEME_PARENT_PAGE" val="2_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0"/>
  <p:tag name="KSO_WM_UNIT_COLOR_SCHEME_PARENT_PAGE" val="2_11"/>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1"/>
  <p:tag name="KSO_WM_UNIT_COLOR_SCHEME_PARENT_PAGE" val="2_1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2"/>
  <p:tag name="KSO_WM_UNIT_COLOR_SCHEME_PARENT_PAGE" val="2_1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3"/>
  <p:tag name="KSO_WM_UNIT_COLOR_SCHEME_PARENT_PAGE" val="2_1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4"/>
  <p:tag name="KSO_WM_UNIT_COLOR_SCHEME_PARENT_PAGE" val="2_1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5"/>
  <p:tag name="KSO_WM_UNIT_COLOR_SCHEME_PARENT_PAGE" val="2_1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6"/>
  <p:tag name="KSO_WM_UNIT_COLOR_SCHEME_PARENT_PAGE" val="2_1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7"/>
  <p:tag name="KSO_WM_UNIT_COLOR_SCHEME_PARENT_PAGE" val="2_1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8"/>
  <p:tag name="KSO_WM_UNIT_COLOR_SCHEME_PARENT_PAGE" val="2_1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9"/>
  <p:tag name="KSO_WM_UNIT_COLOR_SCHEME_PARENT_PAGE" val="2_1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9"/>
  <p:tag name="KSO_WM_UNIT_COLOR_SCHEME_PARENT_PAGE" val="2_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4"/>
  <p:tag name="KSO_WM_UNIT_COLOR_SCHEME_PARENT_PAGE" val="2_1"/>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0"/>
  <p:tag name="KSO_WM_UNIT_COLOR_SCHEME_PARENT_PAGE" val="2_1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1"/>
  <p:tag name="KSO_WM_UNIT_COLOR_SCHEME_PARENT_PAGE" val="2_1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2"/>
  <p:tag name="KSO_WM_UNIT_COLOR_SCHEME_PARENT_PAGE" val="2_1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3"/>
  <p:tag name="KSO_WM_UNIT_COLOR_SCHEME_PARENT_PAGE" val="2_1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4"/>
  <p:tag name="KSO_WM_UNIT_COLOR_SCHEME_PARENT_PAGE" val="2_1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5"/>
  <p:tag name="KSO_WM_UNIT_COLOR_SCHEME_PARENT_PAGE" val="2_1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6"/>
  <p:tag name="KSO_WM_UNIT_COLOR_SCHEME_PARENT_PAGE" val="2_1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7"/>
  <p:tag name="KSO_WM_UNIT_COLOR_SCHEME_PARENT_PAGE" val="2_1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8"/>
  <p:tag name="KSO_WM_UNIT_COLOR_SCHEME_PARENT_PAGE" val="2_1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99"/>
  <p:tag name="KSO_WM_UNIT_COLOR_SCHEME_PARENT_PAGE" val="2_1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5"/>
  <p:tag name="KSO_WM_UNIT_COLOR_SCHEME_PARENT_PAGE" val="2_1"/>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0"/>
  <p:tag name="KSO_WM_UNIT_COLOR_SCHEME_PARENT_PAGE" val="2_1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1"/>
  <p:tag name="KSO_WM_UNIT_COLOR_SCHEME_PARENT_PAGE" val="2_1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2"/>
  <p:tag name="KSO_WM_UNIT_COLOR_SCHEME_PARENT_PAGE" val="2_1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3"/>
  <p:tag name="KSO_WM_UNIT_COLOR_SCHEME_PARENT_PAGE" val="2_1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4"/>
  <p:tag name="KSO_WM_UNIT_COLOR_SCHEME_PARENT_PAGE" val="2_1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5"/>
  <p:tag name="KSO_WM_UNIT_COLOR_SCHEME_PARENT_PAGE" val="2_1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6"/>
  <p:tag name="KSO_WM_UNIT_COLOR_SCHEME_PARENT_PAGE" val="2_1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7"/>
  <p:tag name="KSO_WM_UNIT_COLOR_SCHEME_PARENT_PAGE" val="2_1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8"/>
  <p:tag name="KSO_WM_UNIT_COLOR_SCHEME_PARENT_PAGE" val="2_1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9"/>
  <p:tag name="KSO_WM_UNIT_COLOR_SCHEME_PARENT_PAGE" val="2_1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6"/>
  <p:tag name="KSO_WM_UNIT_COLOR_SCHEME_PARENT_PAGE" val="2_1"/>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0"/>
  <p:tag name="KSO_WM_UNIT_COLOR_SCHEME_PARENT_PAGE" val="2_1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1"/>
  <p:tag name="KSO_WM_UNIT_COLOR_SCHEME_PARENT_PAGE" val="2_1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2"/>
  <p:tag name="KSO_WM_UNIT_COLOR_SCHEME_PARENT_PAGE" val="2_11"/>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3"/>
  <p:tag name="KSO_WM_UNIT_COLOR_SCHEME_PARENT_PAGE" val="2_1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4"/>
  <p:tag name="KSO_WM_UNIT_COLOR_SCHEME_PARENT_PAGE" val="2_1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5"/>
  <p:tag name="KSO_WM_UNIT_COLOR_SCHEME_PARENT_PAGE" val="2_1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6"/>
  <p:tag name="KSO_WM_UNIT_COLOR_SCHEME_PARENT_PAGE" val="2_1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7"/>
  <p:tag name="KSO_WM_UNIT_COLOR_SCHEME_PARENT_PAGE" val="2_1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8"/>
  <p:tag name="KSO_WM_UNIT_COLOR_SCHEME_PARENT_PAGE" val="2_1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9"/>
  <p:tag name="KSO_WM_UNIT_COLOR_SCHEME_PARENT_PAGE" val="2_1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7"/>
  <p:tag name="KSO_WM_UNIT_COLOR_SCHEME_PARENT_PAGE" val="2_1"/>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0"/>
  <p:tag name="KSO_WM_UNIT_COLOR_SCHEME_PARENT_PAGE" val="2_1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1"/>
  <p:tag name="KSO_WM_UNIT_COLOR_SCHEME_PARENT_PAGE" val="2_1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2"/>
  <p:tag name="KSO_WM_UNIT_COLOR_SCHEME_PARENT_PAGE" val="2_1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3"/>
  <p:tag name="KSO_WM_UNIT_COLOR_SCHEME_PARENT_PAGE" val="2_1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4"/>
  <p:tag name="KSO_WM_UNIT_COLOR_SCHEME_PARENT_PAGE" val="2_1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5"/>
  <p:tag name="KSO_WM_UNIT_COLOR_SCHEME_PARENT_PAGE" val="2_1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6"/>
  <p:tag name="KSO_WM_UNIT_COLOR_SCHEME_PARENT_PAGE" val="2_11"/>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7"/>
  <p:tag name="KSO_WM_UNIT_COLOR_SCHEME_PARENT_PAGE" val="2_11"/>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8"/>
  <p:tag name="KSO_WM_UNIT_COLOR_SCHEME_PARENT_PAGE" val="2_1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9"/>
  <p:tag name="KSO_WM_UNIT_COLOR_SCHEME_PARENT_PAGE" val="2_1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8"/>
  <p:tag name="KSO_WM_UNIT_COLOR_SCHEME_PARENT_PAGE" val="2_1"/>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0"/>
  <p:tag name="KSO_WM_UNIT_COLOR_SCHEME_PARENT_PAGE" val="2_1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1"/>
  <p:tag name="KSO_WM_UNIT_COLOR_SCHEME_PARENT_PAGE" val="2_11"/>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2"/>
  <p:tag name="KSO_WM_UNIT_COLOR_SCHEME_PARENT_PAGE" val="2_1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3"/>
  <p:tag name="KSO_WM_UNIT_COLOR_SCHEME_PARENT_PAGE" val="2_1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4"/>
  <p:tag name="KSO_WM_UNIT_COLOR_SCHEME_PARENT_PAGE" val="2_1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5"/>
  <p:tag name="KSO_WM_UNIT_COLOR_SCHEME_PARENT_PAGE" val="2_11"/>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6"/>
  <p:tag name="KSO_WM_UNIT_COLOR_SCHEME_PARENT_PAGE" val="2_1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7"/>
  <p:tag name="KSO_WM_UNIT_COLOR_SCHEME_PARENT_PAGE" val="2_1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8"/>
  <p:tag name="KSO_WM_UNIT_COLOR_SCHEME_PARENT_PAGE" val="2_11"/>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9"/>
  <p:tag name="KSO_WM_UNIT_COLOR_SCHEME_PARENT_PAGE" val="2_1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9"/>
  <p:tag name="KSO_WM_UNIT_COLOR_SCHEME_PARENT_PAGE" val="2_1"/>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0"/>
  <p:tag name="KSO_WM_UNIT_COLOR_SCHEME_PARENT_PAGE" val="2_1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1"/>
  <p:tag name="KSO_WM_UNIT_COLOR_SCHEME_PARENT_PAGE" val="2_1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2"/>
  <p:tag name="KSO_WM_UNIT_COLOR_SCHEME_PARENT_PAGE" val="2_1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3"/>
  <p:tag name="KSO_WM_UNIT_COLOR_SCHEME_PARENT_PAGE" val="2_11"/>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4"/>
  <p:tag name="KSO_WM_UNIT_COLOR_SCHEME_PARENT_PAGE" val="2_1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5"/>
  <p:tag name="KSO_WM_UNIT_COLOR_SCHEME_PARENT_PAGE" val="2_1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6"/>
  <p:tag name="KSO_WM_UNIT_COLOR_SCHEME_PARENT_PAGE" val="2_1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7"/>
  <p:tag name="KSO_WM_UNIT_COLOR_SCHEME_PARENT_PAGE" val="2_1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8"/>
  <p:tag name="KSO_WM_UNIT_COLOR_SCHEME_PARENT_PAGE" val="2_1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9"/>
  <p:tag name="KSO_WM_UNIT_COLOR_SCHEME_PARENT_PAGE" val="2_1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0"/>
  <p:tag name="KSO_WM_UNIT_COLOR_SCHEME_PARENT_PAGE" val="2_1"/>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0"/>
  <p:tag name="KSO_WM_UNIT_COLOR_SCHEME_PARENT_PAGE" val="2_11"/>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1"/>
  <p:tag name="KSO_WM_UNIT_COLOR_SCHEME_PARENT_PAGE" val="2_11"/>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2"/>
  <p:tag name="KSO_WM_UNIT_COLOR_SCHEME_PARENT_PAGE" val="2_1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3"/>
  <p:tag name="KSO_WM_UNIT_COLOR_SCHEME_PARENT_PAGE" val="2_1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4"/>
  <p:tag name="KSO_WM_UNIT_COLOR_SCHEME_PARENT_PAGE" val="2_11"/>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5"/>
  <p:tag name="KSO_WM_UNIT_COLOR_SCHEME_PARENT_PAGE" val="2_1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6"/>
  <p:tag name="KSO_WM_UNIT_COLOR_SCHEME_PARENT_PAGE" val="2_1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7"/>
  <p:tag name="KSO_WM_UNIT_COLOR_SCHEME_PARENT_PAGE" val="2_1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8"/>
  <p:tag name="KSO_WM_UNIT_COLOR_SCHEME_PARENT_PAGE" val="2_1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9"/>
  <p:tag name="KSO_WM_UNIT_COLOR_SCHEME_PARENT_PAGE" val="2_1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1"/>
  <p:tag name="KSO_WM_UNIT_COLOR_SCHEME_PARENT_PAGE" val="2_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0"/>
  <p:tag name="KSO_WM_UNIT_COLOR_SCHEME_PARENT_PAGE" val="2_1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1"/>
  <p:tag name="KSO_WM_UNIT_COLOR_SCHEME_PARENT_PAGE" val="2_1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2"/>
  <p:tag name="KSO_WM_UNIT_COLOR_SCHEME_PARENT_PAGE" val="2_1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3"/>
  <p:tag name="KSO_WM_UNIT_COLOR_SCHEME_PARENT_PAGE" val="2_1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4"/>
  <p:tag name="KSO_WM_UNIT_COLOR_SCHEME_PARENT_PAGE" val="2_11"/>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5"/>
  <p:tag name="KSO_WM_UNIT_COLOR_SCHEME_PARENT_PAGE" val="2_1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6"/>
  <p:tag name="KSO_WM_UNIT_COLOR_SCHEME_PARENT_PAGE" val="2_1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7"/>
  <p:tag name="KSO_WM_UNIT_COLOR_SCHEME_PARENT_PAGE" val="2_1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8"/>
  <p:tag name="KSO_WM_UNIT_COLOR_SCHEME_PARENT_PAGE" val="2_1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9"/>
  <p:tag name="KSO_WM_UNIT_COLOR_SCHEME_PARENT_PAGE" val="2_1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2"/>
  <p:tag name="KSO_WM_UNIT_COLOR_SCHEME_PARENT_PAGE" val="2_1"/>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0"/>
  <p:tag name="KSO_WM_UNIT_COLOR_SCHEME_PARENT_PAGE" val="2_1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1"/>
  <p:tag name="KSO_WM_UNIT_COLOR_SCHEME_PARENT_PAGE" val="2_1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2"/>
  <p:tag name="KSO_WM_UNIT_COLOR_SCHEME_PARENT_PAGE" val="2_1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3"/>
  <p:tag name="KSO_WM_UNIT_COLOR_SCHEME_PARENT_PAGE" val="2_1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4"/>
  <p:tag name="KSO_WM_UNIT_COLOR_SCHEME_PARENT_PAGE" val="2_1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5"/>
  <p:tag name="KSO_WM_UNIT_COLOR_SCHEME_PARENT_PAGE" val="2_1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6"/>
  <p:tag name="KSO_WM_UNIT_COLOR_SCHEME_PARENT_PAGE" val="2_1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7"/>
  <p:tag name="KSO_WM_UNIT_COLOR_SCHEME_PARENT_PAGE" val="2_1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8"/>
  <p:tag name="KSO_WM_UNIT_COLOR_SCHEME_PARENT_PAGE" val="2_11"/>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9"/>
  <p:tag name="KSO_WM_UNIT_COLOR_SCHEME_PARENT_PAGE" val="2_1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3"/>
  <p:tag name="KSO_WM_UNIT_COLOR_SCHEME_PARENT_PAGE" val="2_1"/>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0"/>
  <p:tag name="KSO_WM_UNIT_COLOR_SCHEME_PARENT_PAGE" val="2_1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5"/>
  <p:tag name="KSO_WM_UNIT_COLOR_SCHEME_PARENT_PAGE" val="2_11"/>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6"/>
  <p:tag name="KSO_WM_UNIT_COLOR_SCHEME_PARENT_PAGE" val="2_11"/>
</p:tagLst>
</file>

<file path=ppt/tags/tag596.xml><?xml version="1.0" encoding="utf-8"?>
<p:tagLst xmlns:p="http://schemas.openxmlformats.org/presentationml/2006/main">
  <p:tag name="KSO_WM_SLIDE_COLORSCHEME_VERSION" val="3.2"/>
  <p:tag name="KSO_WM_UNIT_COLOR_SCHEME_SHAPE_ID" val="7"/>
  <p:tag name="KSO_WM_UNIT_COLOR_SCHEME_PARENT_PAGE" val="2_11"/>
</p:tagLst>
</file>

<file path=ppt/tags/tag59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7143"/>
  <p:tag name="KSO_WM_UNIT_COLOR_SCHEME_SHAPE_ID" val="2"/>
  <p:tag name="KSO_WM_UNIT_COLOR_SCHEME_PARENT_PAGE" val="1_1"/>
</p:tagLst>
</file>

<file path=ppt/tags/tag59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7143"/>
  <p:tag name="KSO_WM_UNIT_COLOR_SCHEME_SHAPE_ID" val="3"/>
  <p:tag name="KSO_WM_UNIT_COLOR_SCHEME_PARENT_PAGE" val="1_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4"/>
  <p:tag name="KSO_WM_UNIT_COLOR_SCHEME_PARENT_PAGE" val="1_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0"/>
  <p:tag name="KSO_WM_UNIT_COLOR_SCHEME_PARENT_PAGE" val="2_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4"/>
  <p:tag name="KSO_WM_UNIT_COLOR_SCHEME_PARENT_PAGE" val="2_1"/>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5"/>
  <p:tag name="KSO_WM_UNIT_COLOR_SCHEME_PARENT_PAGE" val="1_1"/>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6"/>
  <p:tag name="KSO_WM_UNIT_COLOR_SCHEME_PARENT_PAGE" val="1_1"/>
</p:tagLst>
</file>

<file path=ppt/tags/tag602.xml><?xml version="1.0" encoding="utf-8"?>
<p:tagLst xmlns:p="http://schemas.openxmlformats.org/presentationml/2006/main">
  <p:tag name="KSO_WM_BEAUTIFY_FLAG" val="#wm#"/>
  <p:tag name="KSO_WM_TAG_VERSION" val="1.0"/>
  <p:tag name="KSO_WM_TEMPLATE_INDEX" val="20187143"/>
  <p:tag name="KSO_WM_TEMPLATE_CATEGORY" val="custom"/>
  <p:tag name="KSO_WM_TEMPLATE_THUMBS_INDEX" val="1、2、3、4、15"/>
  <p:tag name="KSO_WM_TEMPLATE_TOPIC_ID" val="2869567"/>
  <p:tag name="KSO_WM_TEMPLATE_OUTLINE_ID" val="5"/>
  <p:tag name="KSO_WM_TEMPLATE_SCENE_ID" val="1"/>
  <p:tag name="KSO_WM_TEMPLATE_JOB_ID" val="5"/>
  <p:tag name="KSO_WM_TEMPLATE_TOPIC_DEFAULT" val="0"/>
  <p:tag name="KSO_WM_TEMPLATE_SUBCATEGORY" val="0"/>
  <p:tag name="KSO_WM_SLIDE_COLORSCHEME_VERSION" val="3.2"/>
  <p:tag name="KSO_WM_UNIT_COLOR_SCHEME_SHAPE_ID" val="7"/>
  <p:tag name="KSO_WM_UNIT_COLOR_SCHEME_PARENT_PAGE" val="1_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6"/>
  <p:tag name="KSO_WM_UNIT_COLOR_SCHEME_PARENT_PAGE" val="2_1"/>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8"/>
  <p:tag name="KSO_WM_UNIT_COLOR_SCHEME_PARENT_PAGE" val="2_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7"/>
  <p:tag name="KSO_WM_UNIT_COLOR_SCHEME_PARENT_PAGE" val="2_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8"/>
  <p:tag name="KSO_WM_UNIT_COLOR_SCHEME_PARENT_PAGE" val="2_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9"/>
  <p:tag name="KSO_WM_UNIT_COLOR_SCHEME_PARENT_PAGE" val="2_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0"/>
  <p:tag name="KSO_WM_UNIT_COLOR_SCHEME_PARENT_PAGE" val="2_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1"/>
  <p:tag name="KSO_WM_UNIT_COLOR_SCHEME_PARENT_PAGE" val="2_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5"/>
  <p:tag name="KSO_WM_UNIT_COLOR_SCHEME_PARENT_PAGE" val="2_1"/>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2"/>
  <p:tag name="KSO_WM_UNIT_COLOR_SCHEME_PARENT_PAGE" val="2_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3"/>
  <p:tag name="KSO_WM_UNIT_COLOR_SCHEME_PARENT_PAGE" val="2_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4"/>
  <p:tag name="KSO_WM_UNIT_COLOR_SCHEME_PARENT_PAGE" val="2_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5"/>
  <p:tag name="KSO_WM_UNIT_COLOR_SCHEME_PARENT_PAGE" val="2_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6"/>
  <p:tag name="KSO_WM_UNIT_COLOR_SCHEME_PARENT_PAGE" val="2_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7"/>
  <p:tag name="KSO_WM_UNIT_COLOR_SCHEME_PARENT_PAGE" val="2_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8"/>
  <p:tag name="KSO_WM_UNIT_COLOR_SCHEME_PARENT_PAGE" val="2_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9"/>
  <p:tag name="KSO_WM_UNIT_COLOR_SCHEME_PARENT_PAGE" val="2_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0"/>
  <p:tag name="KSO_WM_UNIT_COLOR_SCHEME_PARENT_PAGE" val="2_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1"/>
  <p:tag name="KSO_WM_UNIT_COLOR_SCHEME_PARENT_PAGE" val="2_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6"/>
  <p:tag name="KSO_WM_UNIT_COLOR_SCHEME_PARENT_PAGE" val="2_1"/>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2"/>
  <p:tag name="KSO_WM_UNIT_COLOR_SCHEME_PARENT_PAGE" val="2_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3"/>
  <p:tag name="KSO_WM_UNIT_COLOR_SCHEME_PARENT_PAGE" val="2_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4"/>
  <p:tag name="KSO_WM_UNIT_COLOR_SCHEME_PARENT_PAGE" val="2_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5"/>
  <p:tag name="KSO_WM_UNIT_COLOR_SCHEME_PARENT_PAGE" val="2_1"/>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6"/>
  <p:tag name="KSO_WM_UNIT_COLOR_SCHEME_PARENT_PAGE" val="2_1"/>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7"/>
  <p:tag name="KSO_WM_UNIT_COLOR_SCHEME_PARENT_PAGE" val="2_1"/>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8"/>
  <p:tag name="KSO_WM_UNIT_COLOR_SCHEME_PARENT_PAGE" val="2_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9"/>
  <p:tag name="KSO_WM_UNIT_COLOR_SCHEME_PARENT_PAGE" val="2_1"/>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0"/>
  <p:tag name="KSO_WM_UNIT_COLOR_SCHEME_PARENT_PAGE" val="2_1"/>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1"/>
  <p:tag name="KSO_WM_UNIT_COLOR_SCHEME_PARENT_PAGE" val="2_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7"/>
  <p:tag name="KSO_WM_UNIT_COLOR_SCHEME_PARENT_PAGE" val="2_1"/>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2"/>
  <p:tag name="KSO_WM_UNIT_COLOR_SCHEME_PARENT_PAGE" val="2_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3"/>
  <p:tag name="KSO_WM_UNIT_COLOR_SCHEME_PARENT_PAGE" val="2_1"/>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4"/>
  <p:tag name="KSO_WM_UNIT_COLOR_SCHEME_PARENT_PAGE" val="2_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5"/>
  <p:tag name="KSO_WM_UNIT_COLOR_SCHEME_PARENT_PAGE" val="2_1"/>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6"/>
  <p:tag name="KSO_WM_UNIT_COLOR_SCHEME_PARENT_PAGE" val="2_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7"/>
  <p:tag name="KSO_WM_UNIT_COLOR_SCHEME_PARENT_PAGE" val="2_1"/>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8"/>
  <p:tag name="KSO_WM_UNIT_COLOR_SCHEME_PARENT_PAGE" val="2_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9"/>
  <p:tag name="KSO_WM_UNIT_COLOR_SCHEME_PARENT_PAGE" val="2_1"/>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0"/>
  <p:tag name="KSO_WM_UNIT_COLOR_SCHEME_PARENT_PAGE" val="2_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1"/>
  <p:tag name="KSO_WM_UNIT_COLOR_SCHEME_PARENT_PAGE" val="2_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8"/>
  <p:tag name="KSO_WM_UNIT_COLOR_SCHEME_PARENT_PAGE" val="2_1"/>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2"/>
  <p:tag name="KSO_WM_UNIT_COLOR_SCHEME_PARENT_PAGE" val="2_1"/>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3"/>
  <p:tag name="KSO_WM_UNIT_COLOR_SCHEME_PARENT_PAGE" val="2_1"/>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4"/>
  <p:tag name="KSO_WM_UNIT_COLOR_SCHEME_PARENT_PAGE" val="2_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5"/>
  <p:tag name="KSO_WM_UNIT_COLOR_SCHEME_PARENT_PAGE" val="2_1"/>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6"/>
  <p:tag name="KSO_WM_UNIT_COLOR_SCHEME_PARENT_PAGE" val="2_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7"/>
  <p:tag name="KSO_WM_UNIT_COLOR_SCHEME_PARENT_PAGE" val="2_1"/>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8"/>
  <p:tag name="KSO_WM_UNIT_COLOR_SCHEME_PARENT_PAGE" val="2_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9"/>
  <p:tag name="KSO_WM_UNIT_COLOR_SCHEME_PARENT_PAGE" val="2_1"/>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0"/>
  <p:tag name="KSO_WM_UNIT_COLOR_SCHEME_PARENT_PAGE" val="2_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1"/>
  <p:tag name="KSO_WM_UNIT_COLOR_SCHEME_PARENT_PAGE" val="2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9"/>
  <p:tag name="KSO_WM_UNIT_COLOR_SCHEME_PARENT_PAGE" val="2_1"/>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2"/>
  <p:tag name="KSO_WM_UNIT_COLOR_SCHEME_PARENT_PAGE" val="2_1"/>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3"/>
  <p:tag name="KSO_WM_UNIT_COLOR_SCHEME_PARENT_PAGE" val="2_1"/>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4"/>
  <p:tag name="KSO_WM_UNIT_COLOR_SCHEME_PARENT_PAGE" val="2_1"/>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5"/>
  <p:tag name="KSO_WM_UNIT_COLOR_SCHEME_PARENT_PAGE" val="2_1"/>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6"/>
  <p:tag name="KSO_WM_UNIT_COLOR_SCHEME_PARENT_PAGE" val="2_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7"/>
  <p:tag name="KSO_WM_UNIT_COLOR_SCHEME_PARENT_PAGE" val="2_1"/>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8"/>
  <p:tag name="KSO_WM_UNIT_COLOR_SCHEME_PARENT_PAGE" val="2_1"/>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9"/>
  <p:tag name="KSO_WM_UNIT_COLOR_SCHEME_PARENT_PAGE" val="2_1"/>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0"/>
  <p:tag name="KSO_WM_UNIT_COLOR_SCHEME_PARENT_PAGE" val="2_1"/>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1"/>
  <p:tag name="KSO_WM_UNIT_COLOR_SCHEME_PARENT_PAGE" val="2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0"/>
  <p:tag name="KSO_WM_UNIT_COLOR_SCHEME_PARENT_PAGE" val="2_1"/>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2"/>
  <p:tag name="KSO_WM_UNIT_COLOR_SCHEME_PARENT_PAGE" val="2_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3"/>
  <p:tag name="KSO_WM_UNIT_COLOR_SCHEME_PARENT_PAGE" val="2_1"/>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4"/>
  <p:tag name="KSO_WM_UNIT_COLOR_SCHEME_PARENT_PAGE" val="2_1"/>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5"/>
  <p:tag name="KSO_WM_UNIT_COLOR_SCHEME_PARENT_PAGE" val="2_1"/>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6"/>
  <p:tag name="KSO_WM_UNIT_COLOR_SCHEME_PARENT_PAGE" val="2_1"/>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7"/>
  <p:tag name="KSO_WM_UNIT_COLOR_SCHEME_PARENT_PAGE" val="2_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8"/>
  <p:tag name="KSO_WM_UNIT_COLOR_SCHEME_PARENT_PAGE" val="2_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9"/>
  <p:tag name="KSO_WM_UNIT_COLOR_SCHEME_PARENT_PAGE" val="2_1"/>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0"/>
  <p:tag name="KSO_WM_UNIT_COLOR_SCHEME_PARENT_PAGE" val="2_1"/>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1"/>
  <p:tag name="KSO_WM_UNIT_COLOR_SCHEME_PARENT_PAGE" val="2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1"/>
  <p:tag name="KSO_WM_UNIT_COLOR_SCHEME_PARENT_PAGE" val="2_1"/>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2"/>
  <p:tag name="KSO_WM_UNIT_COLOR_SCHEME_PARENT_PAGE" val="2_1"/>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3"/>
  <p:tag name="KSO_WM_UNIT_COLOR_SCHEME_PARENT_PAGE" val="2_1"/>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4"/>
  <p:tag name="KSO_WM_UNIT_COLOR_SCHEME_PARENT_PAGE" val="2_1"/>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5"/>
  <p:tag name="KSO_WM_UNIT_COLOR_SCHEME_PARENT_PAGE" val="2_1"/>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6"/>
  <p:tag name="KSO_WM_UNIT_COLOR_SCHEME_PARENT_PAGE" val="2_1"/>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7"/>
  <p:tag name="KSO_WM_UNIT_COLOR_SCHEME_PARENT_PAGE" val="2_1"/>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8"/>
  <p:tag name="KSO_WM_UNIT_COLOR_SCHEME_PARENT_PAGE" val="2_1"/>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9"/>
  <p:tag name="KSO_WM_UNIT_COLOR_SCHEME_PARENT_PAGE" val="2_1"/>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0"/>
  <p:tag name="KSO_WM_UNIT_COLOR_SCHEME_PARENT_PAGE" val="2_1"/>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1"/>
  <p:tag name="KSO_WM_UNIT_COLOR_SCHEME_PARENT_PAGE" val="2_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2"/>
  <p:tag name="KSO_WM_UNIT_COLOR_SCHEME_PARENT_PAGE" val="2_1"/>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2"/>
  <p:tag name="KSO_WM_UNIT_COLOR_SCHEME_PARENT_PAGE" val="2_1"/>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3"/>
  <p:tag name="KSO_WM_UNIT_COLOR_SCHEME_PARENT_PAGE" val="2_1"/>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4"/>
  <p:tag name="KSO_WM_UNIT_COLOR_SCHEME_PARENT_PAGE" val="2_1"/>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5"/>
  <p:tag name="KSO_WM_UNIT_COLOR_SCHEME_PARENT_PAGE" val="2_1"/>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6"/>
  <p:tag name="KSO_WM_UNIT_COLOR_SCHEME_PARENT_PAGE" val="2_1"/>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7"/>
  <p:tag name="KSO_WM_UNIT_COLOR_SCHEME_PARENT_PAGE" val="2_1"/>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8"/>
  <p:tag name="KSO_WM_UNIT_COLOR_SCHEME_PARENT_PAGE" val="2_1"/>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9"/>
  <p:tag name="KSO_WM_UNIT_COLOR_SCHEME_PARENT_PAGE" val="2_1"/>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0"/>
  <p:tag name="KSO_WM_UNIT_COLOR_SCHEME_PARENT_PAGE" val="2_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1"/>
  <p:tag name="KSO_WM_UNIT_COLOR_SCHEME_PARENT_PAGE" val="2_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3"/>
  <p:tag name="KSO_WM_UNIT_COLOR_SCHEME_PARENT_PAGE" val="2_1"/>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2"/>
  <p:tag name="KSO_WM_UNIT_COLOR_SCHEME_PARENT_PAGE" val="2_1"/>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3"/>
  <p:tag name="KSO_WM_UNIT_COLOR_SCHEME_PARENT_PAGE" val="2_1"/>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4"/>
  <p:tag name="KSO_WM_UNIT_COLOR_SCHEME_PARENT_PAGE" val="2_1"/>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5"/>
  <p:tag name="KSO_WM_UNIT_COLOR_SCHEME_PARENT_PAGE" val="2_1"/>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6"/>
  <p:tag name="KSO_WM_UNIT_COLOR_SCHEME_PARENT_PAGE" val="2_1"/>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7"/>
  <p:tag name="KSO_WM_UNIT_COLOR_SCHEME_PARENT_PAGE" val="2_1"/>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8"/>
  <p:tag name="KSO_WM_UNIT_COLOR_SCHEME_PARENT_PAGE" val="2_1"/>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9"/>
  <p:tag name="KSO_WM_UNIT_COLOR_SCHEME_PARENT_PAGE" val="2_1"/>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0"/>
  <p:tag name="KSO_WM_UNIT_COLOR_SCHEME_PARENT_PAGE" val="2_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1"/>
  <p:tag name="KSO_WM_UNIT_COLOR_SCHEME_PARENT_PAGE" val="2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1"/>
  <p:tag name="KSO_WM_UNIT_COLOR_SCHEME_PARENT_PAGE" val="2_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4"/>
  <p:tag name="KSO_WM_UNIT_COLOR_SCHEME_PARENT_PAGE" val="2_1"/>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2"/>
  <p:tag name="KSO_WM_UNIT_COLOR_SCHEME_PARENT_PAGE" val="2_1"/>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3"/>
  <p:tag name="KSO_WM_UNIT_COLOR_SCHEME_PARENT_PAGE" val="2_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4"/>
  <p:tag name="KSO_WM_UNIT_COLOR_SCHEME_PARENT_PAGE" val="2_1"/>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5"/>
  <p:tag name="KSO_WM_UNIT_COLOR_SCHEME_PARENT_PAGE" val="2_1"/>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6"/>
  <p:tag name="KSO_WM_UNIT_COLOR_SCHEME_PARENT_PAGE" val="2_1"/>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7"/>
  <p:tag name="KSO_WM_UNIT_COLOR_SCHEME_PARENT_PAGE" val="2_1"/>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8"/>
  <p:tag name="KSO_WM_UNIT_COLOR_SCHEME_PARENT_PAGE" val="2_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9"/>
  <p:tag name="KSO_WM_UNIT_COLOR_SCHEME_PARENT_PAGE" val="2_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0"/>
  <p:tag name="KSO_WM_UNIT_COLOR_SCHEME_PARENT_PAGE" val="2_1"/>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1"/>
  <p:tag name="KSO_WM_UNIT_COLOR_SCHEME_PARENT_PAGE" val="2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5"/>
  <p:tag name="KSO_WM_UNIT_COLOR_SCHEME_PARENT_PAGE" val="2_1"/>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2"/>
  <p:tag name="KSO_WM_UNIT_COLOR_SCHEME_PARENT_PAGE" val="2_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3"/>
  <p:tag name="KSO_WM_UNIT_COLOR_SCHEME_PARENT_PAGE" val="2_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4"/>
  <p:tag name="KSO_WM_UNIT_COLOR_SCHEME_PARENT_PAGE" val="2_1"/>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5"/>
  <p:tag name="KSO_WM_UNIT_COLOR_SCHEME_PARENT_PAGE" val="2_1"/>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6"/>
  <p:tag name="KSO_WM_UNIT_COLOR_SCHEME_PARENT_PAGE" val="2_1"/>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7"/>
  <p:tag name="KSO_WM_UNIT_COLOR_SCHEME_PARENT_PAGE" val="2_1"/>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8"/>
  <p:tag name="KSO_WM_UNIT_COLOR_SCHEME_PARENT_PAGE" val="2_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9"/>
  <p:tag name="KSO_WM_UNIT_COLOR_SCHEME_PARENT_PAGE" val="2_1"/>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0"/>
  <p:tag name="KSO_WM_UNIT_COLOR_SCHEME_PARENT_PAGE" val="2_1"/>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1"/>
  <p:tag name="KSO_WM_UNIT_COLOR_SCHEME_PARENT_PAGE" val="2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6"/>
  <p:tag name="KSO_WM_UNIT_COLOR_SCHEME_PARENT_PAGE" val="2_1"/>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2"/>
  <p:tag name="KSO_WM_UNIT_COLOR_SCHEME_PARENT_PAGE" val="2_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3"/>
  <p:tag name="KSO_WM_UNIT_COLOR_SCHEME_PARENT_PAGE" val="2_1"/>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4"/>
  <p:tag name="KSO_WM_UNIT_COLOR_SCHEME_PARENT_PAGE" val="2_1"/>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5"/>
  <p:tag name="KSO_WM_UNIT_COLOR_SCHEME_PARENT_PAGE" val="2_1"/>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6"/>
  <p:tag name="KSO_WM_UNIT_COLOR_SCHEME_PARENT_PAGE" val="2_1"/>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7"/>
  <p:tag name="KSO_WM_UNIT_COLOR_SCHEME_PARENT_PAGE" val="2_1"/>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8"/>
  <p:tag name="KSO_WM_UNIT_COLOR_SCHEME_PARENT_PAGE" val="2_1"/>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9"/>
  <p:tag name="KSO_WM_UNIT_COLOR_SCHEME_PARENT_PAGE" val="2_1"/>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0"/>
  <p:tag name="KSO_WM_UNIT_COLOR_SCHEME_PARENT_PAGE" val="2_1"/>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1"/>
  <p:tag name="KSO_WM_UNIT_COLOR_SCHEME_PARENT_PAGE" val="2_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7"/>
  <p:tag name="KSO_WM_UNIT_COLOR_SCHEME_PARENT_PAGE" val="2_1"/>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2"/>
  <p:tag name="KSO_WM_UNIT_COLOR_SCHEME_PARENT_PAGE" val="2_1"/>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3"/>
  <p:tag name="KSO_WM_UNIT_COLOR_SCHEME_PARENT_PAGE" val="2_1"/>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4"/>
  <p:tag name="KSO_WM_UNIT_COLOR_SCHEME_PARENT_PAGE" val="2_1"/>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5"/>
  <p:tag name="KSO_WM_UNIT_COLOR_SCHEME_PARENT_PAGE" val="2_1"/>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6"/>
  <p:tag name="KSO_WM_UNIT_COLOR_SCHEME_PARENT_PAGE" val="2_1"/>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47"/>
  <p:tag name="KSO_WM_UNIT_COLOR_SCHEME_PARENT_PAGE" val="2_1"/>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0"/>
  <p:tag name="KSO_WM_UNIT_COLOR_SCHEME_PARENT_PAGE" val="2_1"/>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1"/>
  <p:tag name="KSO_WM_UNIT_COLOR_SCHEME_PARENT_PAGE" val="2_1"/>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2"/>
  <p:tag name="KSO_WM_UNIT_COLOR_SCHEME_PARENT_PAGE" val="2_1"/>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3"/>
  <p:tag name="KSO_WM_UNIT_COLOR_SCHEME_PARENT_PAGE" val="2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8"/>
  <p:tag name="KSO_WM_UNIT_COLOR_SCHEME_PARENT_PAGE" val="2_1"/>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743.xml><?xml version="1.0" encoding="utf-8"?>
<p:tagLst xmlns:p="http://schemas.openxmlformats.org/presentationml/2006/main">
  <p:tag name="KSO_WM_SLIDE_COLORSCHEME_VERSION" val="3.2"/>
  <p:tag name="KSO_WM_UNIT_COLOR_SCHEME_SHAPE_ID" val="5"/>
  <p:tag name="KSO_WM_UNIT_COLOR_SCHEME_PARENT_PAGE" val="2_1"/>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7"/>
  <p:tag name="KSO_WM_UNIT_COLOR_SCHEME_PARENT_PAGE" val="2_2"/>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
  <p:tag name="KSO_WM_UNIT_COLOR_SCHEME_PARENT_PAGE" val="2_2"/>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
  <p:tag name="KSO_WM_UNIT_COLOR_SCHEME_PARENT_PAGE" val="2_2"/>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
  <p:tag name="KSO_WM_UNIT_COLOR_SCHEME_PARENT_PAGE" val="2_2"/>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
  <p:tag name="KSO_WM_UNIT_COLOR_SCHEME_PARENT_PAGE" val="2_2"/>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
  <p:tag name="KSO_WM_UNIT_COLOR_SCHEME_PARENT_PAGE" val="2_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9"/>
  <p:tag name="KSO_WM_UNIT_COLOR_SCHEME_PARENT_PAGE" val="2_1"/>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
  <p:tag name="KSO_WM_UNIT_COLOR_SCHEME_PARENT_PAGE" val="2_2"/>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
  <p:tag name="KSO_WM_UNIT_COLOR_SCHEME_PARENT_PAGE" val="2_2"/>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4"/>
  <p:tag name="KSO_WM_UNIT_COLOR_SCHEME_PARENT_PAGE" val="2_2"/>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5"/>
  <p:tag name="KSO_WM_UNIT_COLOR_SCHEME_PARENT_PAGE" val="2_2"/>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6"/>
  <p:tag name="KSO_WM_UNIT_COLOR_SCHEME_PARENT_PAGE" val="2_2"/>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7"/>
  <p:tag name="KSO_WM_UNIT_COLOR_SCHEME_PARENT_PAGE" val="2_2"/>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8"/>
  <p:tag name="KSO_WM_UNIT_COLOR_SCHEME_PARENT_PAGE" val="2_2"/>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9"/>
  <p:tag name="KSO_WM_UNIT_COLOR_SCHEME_PARENT_PAGE" val="2_2"/>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0"/>
  <p:tag name="KSO_WM_UNIT_COLOR_SCHEME_PARENT_PAGE" val="2_2"/>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1"/>
  <p:tag name="KSO_WM_UNIT_COLOR_SCHEME_PARENT_PAGE" val="2_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0"/>
  <p:tag name="KSO_WM_UNIT_COLOR_SCHEME_PARENT_PAGE" val="2_1"/>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2"/>
  <p:tag name="KSO_WM_UNIT_COLOR_SCHEME_PARENT_PAGE" val="2_2"/>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3"/>
  <p:tag name="KSO_WM_UNIT_COLOR_SCHEME_PARENT_PAGE" val="2_2"/>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4"/>
  <p:tag name="KSO_WM_UNIT_COLOR_SCHEME_PARENT_PAGE" val="2_2"/>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5"/>
  <p:tag name="KSO_WM_UNIT_COLOR_SCHEME_PARENT_PAGE" val="2_2"/>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6"/>
  <p:tag name="KSO_WM_UNIT_COLOR_SCHEME_PARENT_PAGE" val="2_2"/>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7"/>
  <p:tag name="KSO_WM_UNIT_COLOR_SCHEME_PARENT_PAGE" val="2_2"/>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8"/>
  <p:tag name="KSO_WM_UNIT_COLOR_SCHEME_PARENT_PAGE" val="2_2"/>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9"/>
  <p:tag name="KSO_WM_UNIT_COLOR_SCHEME_PARENT_PAGE" val="2_2"/>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0"/>
  <p:tag name="KSO_WM_UNIT_COLOR_SCHEME_PARENT_PAGE" val="2_2"/>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1"/>
  <p:tag name="KSO_WM_UNIT_COLOR_SCHEME_PARENT_PAGE" val="2_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1"/>
  <p:tag name="KSO_WM_UNIT_COLOR_SCHEME_PARENT_PAGE" val="2_1"/>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2"/>
  <p:tag name="KSO_WM_UNIT_COLOR_SCHEME_PARENT_PAGE" val="2_2"/>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3"/>
  <p:tag name="KSO_WM_UNIT_COLOR_SCHEME_PARENT_PAGE" val="2_2"/>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4"/>
  <p:tag name="KSO_WM_UNIT_COLOR_SCHEME_PARENT_PAGE" val="2_2"/>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5"/>
  <p:tag name="KSO_WM_UNIT_COLOR_SCHEME_PARENT_PAGE" val="2_2"/>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6"/>
  <p:tag name="KSO_WM_UNIT_COLOR_SCHEME_PARENT_PAGE" val="2_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7"/>
  <p:tag name="KSO_WM_UNIT_COLOR_SCHEME_PARENT_PAGE" val="2_2"/>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8"/>
  <p:tag name="KSO_WM_UNIT_COLOR_SCHEME_PARENT_PAGE" val="2_2"/>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9"/>
  <p:tag name="KSO_WM_UNIT_COLOR_SCHEME_PARENT_PAGE" val="2_2"/>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0"/>
  <p:tag name="KSO_WM_UNIT_COLOR_SCHEME_PARENT_PAGE" val="2_2"/>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1"/>
  <p:tag name="KSO_WM_UNIT_COLOR_SCHEME_PARENT_PAGE" val="2_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2"/>
  <p:tag name="KSO_WM_UNIT_COLOR_SCHEME_PARENT_PAGE" val="2_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2"/>
  <p:tag name="KSO_WM_UNIT_COLOR_SCHEME_PARENT_PAGE" val="2_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3"/>
  <p:tag name="KSO_WM_UNIT_COLOR_SCHEME_PARENT_PAGE" val="2_2"/>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4"/>
  <p:tag name="KSO_WM_UNIT_COLOR_SCHEME_PARENT_PAGE" val="2_2"/>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5"/>
  <p:tag name="KSO_WM_UNIT_COLOR_SCHEME_PARENT_PAGE" val="2_2"/>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6"/>
  <p:tag name="KSO_WM_UNIT_COLOR_SCHEME_PARENT_PAGE" val="2_2"/>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7"/>
  <p:tag name="KSO_WM_UNIT_COLOR_SCHEME_PARENT_PAGE" val="2_2"/>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8"/>
  <p:tag name="KSO_WM_UNIT_COLOR_SCHEME_PARENT_PAGE" val="2_2"/>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9"/>
  <p:tag name="KSO_WM_UNIT_COLOR_SCHEME_PARENT_PAGE" val="2_2"/>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0"/>
  <p:tag name="KSO_WM_UNIT_COLOR_SCHEME_PARENT_PAGE" val="2_2"/>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1"/>
  <p:tag name="KSO_WM_UNIT_COLOR_SCHEME_PARENT_PAGE" val="2_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3"/>
  <p:tag name="KSO_WM_UNIT_COLOR_SCHEME_PARENT_PAGE" val="2_1"/>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2"/>
  <p:tag name="KSO_WM_UNIT_COLOR_SCHEME_PARENT_PAGE" val="2_2"/>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3"/>
  <p:tag name="KSO_WM_UNIT_COLOR_SCHEME_PARENT_PAGE" val="2_2"/>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4"/>
  <p:tag name="KSO_WM_UNIT_COLOR_SCHEME_PARENT_PAGE" val="2_2"/>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5"/>
  <p:tag name="KSO_WM_UNIT_COLOR_SCHEME_PARENT_PAGE" val="2_2"/>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6"/>
  <p:tag name="KSO_WM_UNIT_COLOR_SCHEME_PARENT_PAGE" val="2_2"/>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7"/>
  <p:tag name="KSO_WM_UNIT_COLOR_SCHEME_PARENT_PAGE" val="2_2"/>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8"/>
  <p:tag name="KSO_WM_UNIT_COLOR_SCHEME_PARENT_PAGE" val="2_2"/>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9"/>
  <p:tag name="KSO_WM_UNIT_COLOR_SCHEME_PARENT_PAGE" val="2_2"/>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0"/>
  <p:tag name="KSO_WM_UNIT_COLOR_SCHEME_PARENT_PAGE" val="2_2"/>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1"/>
  <p:tag name="KSO_WM_UNIT_COLOR_SCHEME_PARENT_PAGE" val="2_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2"/>
  <p:tag name="KSO_WM_UNIT_COLOR_SCHEME_PARENT_PAGE" val="2_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4"/>
  <p:tag name="KSO_WM_UNIT_COLOR_SCHEME_PARENT_PAGE" val="2_1"/>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2"/>
  <p:tag name="KSO_WM_UNIT_COLOR_SCHEME_PARENT_PAGE" val="2_2"/>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3"/>
  <p:tag name="KSO_WM_UNIT_COLOR_SCHEME_PARENT_PAGE" val="2_2"/>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4"/>
  <p:tag name="KSO_WM_UNIT_COLOR_SCHEME_PARENT_PAGE" val="2_2"/>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5"/>
  <p:tag name="KSO_WM_UNIT_COLOR_SCHEME_PARENT_PAGE" val="2_2"/>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6"/>
  <p:tag name="KSO_WM_UNIT_COLOR_SCHEME_PARENT_PAGE" val="2_2"/>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7"/>
  <p:tag name="KSO_WM_UNIT_COLOR_SCHEME_PARENT_PAGE" val="2_2"/>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8"/>
  <p:tag name="KSO_WM_UNIT_COLOR_SCHEME_PARENT_PAGE" val="2_2"/>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9"/>
  <p:tag name="KSO_WM_UNIT_COLOR_SCHEME_PARENT_PAGE" val="2_2"/>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0"/>
  <p:tag name="KSO_WM_UNIT_COLOR_SCHEME_PARENT_PAGE" val="2_2"/>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1"/>
  <p:tag name="KSO_WM_UNIT_COLOR_SCHEME_PARENT_PAGE" val="2_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5"/>
  <p:tag name="KSO_WM_UNIT_COLOR_SCHEME_PARENT_PAGE" val="2_1"/>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2"/>
  <p:tag name="KSO_WM_UNIT_COLOR_SCHEME_PARENT_PAGE" val="2_2"/>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3"/>
  <p:tag name="KSO_WM_UNIT_COLOR_SCHEME_PARENT_PAGE" val="2_2"/>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4"/>
  <p:tag name="KSO_WM_UNIT_COLOR_SCHEME_PARENT_PAGE" val="2_2"/>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5"/>
  <p:tag name="KSO_WM_UNIT_COLOR_SCHEME_PARENT_PAGE" val="2_2"/>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6"/>
  <p:tag name="KSO_WM_UNIT_COLOR_SCHEME_PARENT_PAGE" val="2_2"/>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7"/>
  <p:tag name="KSO_WM_UNIT_COLOR_SCHEME_PARENT_PAGE" val="2_2"/>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8"/>
  <p:tag name="KSO_WM_UNIT_COLOR_SCHEME_PARENT_PAGE" val="2_2"/>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79"/>
  <p:tag name="KSO_WM_UNIT_COLOR_SCHEME_PARENT_PAGE" val="2_2"/>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0"/>
  <p:tag name="KSO_WM_UNIT_COLOR_SCHEME_PARENT_PAGE" val="2_2"/>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1"/>
  <p:tag name="KSO_WM_UNIT_COLOR_SCHEME_PARENT_PAGE" val="2_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6"/>
  <p:tag name="KSO_WM_UNIT_COLOR_SCHEME_PARENT_PAGE" val="2_1"/>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2"/>
  <p:tag name="KSO_WM_UNIT_COLOR_SCHEME_PARENT_PAGE" val="2_2"/>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3"/>
  <p:tag name="KSO_WM_UNIT_COLOR_SCHEME_PARENT_PAGE" val="2_2"/>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4"/>
  <p:tag name="KSO_WM_UNIT_COLOR_SCHEME_PARENT_PAGE" val="2_2"/>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5"/>
  <p:tag name="KSO_WM_UNIT_COLOR_SCHEME_PARENT_PAGE" val="2_2"/>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6"/>
  <p:tag name="KSO_WM_UNIT_COLOR_SCHEME_PARENT_PAGE" val="2_2"/>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7"/>
  <p:tag name="KSO_WM_UNIT_COLOR_SCHEME_PARENT_PAGE" val="2_2"/>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8"/>
  <p:tag name="KSO_WM_UNIT_COLOR_SCHEME_PARENT_PAGE" val="2_2"/>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89"/>
  <p:tag name="KSO_WM_UNIT_COLOR_SCHEME_PARENT_PAGE" val="2_2"/>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0"/>
  <p:tag name="KSO_WM_UNIT_COLOR_SCHEME_PARENT_PAGE" val="2_2"/>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1"/>
  <p:tag name="KSO_WM_UNIT_COLOR_SCHEME_PARENT_PAGE" val="2_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7"/>
  <p:tag name="KSO_WM_UNIT_COLOR_SCHEME_PARENT_PAGE" val="2_1"/>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2"/>
  <p:tag name="KSO_WM_UNIT_COLOR_SCHEME_PARENT_PAGE" val="2_2"/>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3"/>
  <p:tag name="KSO_WM_UNIT_COLOR_SCHEME_PARENT_PAGE" val="2_2"/>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4"/>
  <p:tag name="KSO_WM_UNIT_COLOR_SCHEME_PARENT_PAGE" val="2_2"/>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5"/>
  <p:tag name="KSO_WM_UNIT_COLOR_SCHEME_PARENT_PAGE" val="2_2"/>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6"/>
  <p:tag name="KSO_WM_UNIT_COLOR_SCHEME_PARENT_PAGE" val="2_2"/>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7"/>
  <p:tag name="KSO_WM_UNIT_COLOR_SCHEME_PARENT_PAGE" val="2_2"/>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8"/>
  <p:tag name="KSO_WM_UNIT_COLOR_SCHEME_PARENT_PAGE" val="2_2"/>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99"/>
  <p:tag name="KSO_WM_UNIT_COLOR_SCHEME_PARENT_PAGE" val="2_2"/>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0"/>
  <p:tag name="KSO_WM_UNIT_COLOR_SCHEME_PARENT_PAGE" val="2_2"/>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1"/>
  <p:tag name="KSO_WM_UNIT_COLOR_SCHEME_PARENT_PAGE" val="2_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8"/>
  <p:tag name="KSO_WM_UNIT_COLOR_SCHEME_PARENT_PAGE" val="2_1"/>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2"/>
  <p:tag name="KSO_WM_UNIT_COLOR_SCHEME_PARENT_PAGE" val="2_2"/>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3"/>
  <p:tag name="KSO_WM_UNIT_COLOR_SCHEME_PARENT_PAGE" val="2_2"/>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4"/>
  <p:tag name="KSO_WM_UNIT_COLOR_SCHEME_PARENT_PAGE" val="2_2"/>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5"/>
  <p:tag name="KSO_WM_UNIT_COLOR_SCHEME_PARENT_PAGE" val="2_2"/>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6"/>
  <p:tag name="KSO_WM_UNIT_COLOR_SCHEME_PARENT_PAGE" val="2_2"/>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7"/>
  <p:tag name="KSO_WM_UNIT_COLOR_SCHEME_PARENT_PAGE" val="2_2"/>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8"/>
  <p:tag name="KSO_WM_UNIT_COLOR_SCHEME_PARENT_PAGE" val="2_2"/>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09"/>
  <p:tag name="KSO_WM_UNIT_COLOR_SCHEME_PARENT_PAGE" val="2_2"/>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0"/>
  <p:tag name="KSO_WM_UNIT_COLOR_SCHEME_PARENT_PAGE" val="2_2"/>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1"/>
  <p:tag name="KSO_WM_UNIT_COLOR_SCHEME_PARENT_PAGE" val="2_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9"/>
  <p:tag name="KSO_WM_UNIT_COLOR_SCHEME_PARENT_PAGE" val="2_1"/>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2"/>
  <p:tag name="KSO_WM_UNIT_COLOR_SCHEME_PARENT_PAGE" val="2_2"/>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3"/>
  <p:tag name="KSO_WM_UNIT_COLOR_SCHEME_PARENT_PAGE" val="2_2"/>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4"/>
  <p:tag name="KSO_WM_UNIT_COLOR_SCHEME_PARENT_PAGE" val="2_2"/>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5"/>
  <p:tag name="KSO_WM_UNIT_COLOR_SCHEME_PARENT_PAGE" val="2_2"/>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6"/>
  <p:tag name="KSO_WM_UNIT_COLOR_SCHEME_PARENT_PAGE" val="2_2"/>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7"/>
  <p:tag name="KSO_WM_UNIT_COLOR_SCHEME_PARENT_PAGE" val="2_2"/>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8"/>
  <p:tag name="KSO_WM_UNIT_COLOR_SCHEME_PARENT_PAGE" val="2_2"/>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19"/>
  <p:tag name="KSO_WM_UNIT_COLOR_SCHEME_PARENT_PAGE" val="2_2"/>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0"/>
  <p:tag name="KSO_WM_UNIT_COLOR_SCHEME_PARENT_PAGE" val="2_2"/>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1"/>
  <p:tag name="KSO_WM_UNIT_COLOR_SCHEME_PARENT_PAGE" val="2_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0"/>
  <p:tag name="KSO_WM_UNIT_COLOR_SCHEME_PARENT_PAGE" val="2_1"/>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2"/>
  <p:tag name="KSO_WM_UNIT_COLOR_SCHEME_PARENT_PAGE" val="2_2"/>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3"/>
  <p:tag name="KSO_WM_UNIT_COLOR_SCHEME_PARENT_PAGE" val="2_2"/>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4"/>
  <p:tag name="KSO_WM_UNIT_COLOR_SCHEME_PARENT_PAGE" val="2_2"/>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5"/>
  <p:tag name="KSO_WM_UNIT_COLOR_SCHEME_PARENT_PAGE" val="2_2"/>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6"/>
  <p:tag name="KSO_WM_UNIT_COLOR_SCHEME_PARENT_PAGE" val="2_2"/>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7"/>
  <p:tag name="KSO_WM_UNIT_COLOR_SCHEME_PARENT_PAGE" val="2_2"/>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8"/>
  <p:tag name="KSO_WM_UNIT_COLOR_SCHEME_PARENT_PAGE" val="2_2"/>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29"/>
  <p:tag name="KSO_WM_UNIT_COLOR_SCHEME_PARENT_PAGE" val="2_2"/>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0"/>
  <p:tag name="KSO_WM_UNIT_COLOR_SCHEME_PARENT_PAGE" val="2_2"/>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1"/>
  <p:tag name="KSO_WM_UNIT_COLOR_SCHEME_PARENT_PAGE" val="2_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1"/>
  <p:tag name="KSO_WM_UNIT_COLOR_SCHEME_PARENT_PAGE" val="2_1"/>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2"/>
  <p:tag name="KSO_WM_UNIT_COLOR_SCHEME_PARENT_PAGE" val="2_2"/>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3"/>
  <p:tag name="KSO_WM_UNIT_COLOR_SCHEME_PARENT_PAGE" val="2_2"/>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4"/>
  <p:tag name="KSO_WM_UNIT_COLOR_SCHEME_PARENT_PAGE" val="2_2"/>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5"/>
  <p:tag name="KSO_WM_UNIT_COLOR_SCHEME_PARENT_PAGE" val="2_2"/>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136"/>
  <p:tag name="KSO_WM_UNIT_COLOR_SCHEME_PARENT_PAGE" val="2_2"/>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
  <p:tag name="KSO_WM_UNIT_COLOR_SCHEME_PARENT_PAGE" val="2_2"/>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
  <p:tag name="KSO_WM_UNIT_COLOR_SCHEME_PARENT_PAGE" val="2_2"/>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
  <p:tag name="KSO_WM_UNIT_COLOR_SCHEME_PARENT_PAGE" val="2_2"/>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
  <p:tag name="KSO_WM_UNIT_COLOR_SCHEME_PARENT_PAGE" val="2_2"/>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
  <p:tag name="KSO_WM_UNIT_COLOR_SCHEME_PARENT_PAGE" val="2_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2"/>
  <p:tag name="KSO_WM_UNIT_COLOR_SCHEME_PARENT_PAGE" val="2_1"/>
</p:tagLst>
</file>

<file path=ppt/tags/tag880.xml><?xml version="1.0" encoding="utf-8"?>
<p:tagLst xmlns:p="http://schemas.openxmlformats.org/presentationml/2006/main">
  <p:tag name="KSO_WM_SLIDE_COLORSCHEME_VERSION" val="3.2"/>
  <p:tag name="KSO_WM_UNIT_COLOR_SCHEME_SHAPE_ID" val="138"/>
  <p:tag name="KSO_WM_UNIT_COLOR_SCHEME_PARENT_PAGE" val="2_2"/>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
  <p:tag name="KSO_WM_UNIT_COLOR_SCHEME_PARENT_PAGE" val="2_3"/>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
  <p:tag name="KSO_WM_UNIT_COLOR_SCHEME_PARENT_PAGE" val="2_3"/>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2"/>
  <p:tag name="KSO_WM_UNIT_COLOR_SCHEME_PARENT_PAGE" val="2_3"/>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3"/>
  <p:tag name="KSO_WM_UNIT_COLOR_SCHEME_PARENT_PAGE" val="2_3"/>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4"/>
  <p:tag name="KSO_WM_UNIT_COLOR_SCHEME_PARENT_PAGE" val="2_3"/>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5"/>
  <p:tag name="KSO_WM_UNIT_COLOR_SCHEME_PARENT_PAGE" val="2_3"/>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6"/>
  <p:tag name="KSO_WM_UNIT_COLOR_SCHEME_PARENT_PAGE" val="2_3"/>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7"/>
  <p:tag name="KSO_WM_UNIT_COLOR_SCHEME_PARENT_PAGE" val="2_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3"/>
  <p:tag name="KSO_WM_UNIT_COLOR_SCHEME_PARENT_PAGE" val="2_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8"/>
  <p:tag name="KSO_WM_UNIT_COLOR_SCHEME_PARENT_PAGE" val="2_3"/>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9"/>
  <p:tag name="KSO_WM_UNIT_COLOR_SCHEME_PARENT_PAGE" val="2_3"/>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0"/>
  <p:tag name="KSO_WM_UNIT_COLOR_SCHEME_PARENT_PAGE" val="2_3"/>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1"/>
  <p:tag name="KSO_WM_UNIT_COLOR_SCHEME_PARENT_PAGE" val="2_3"/>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2"/>
  <p:tag name="KSO_WM_UNIT_COLOR_SCHEME_PARENT_PAGE" val="2_3"/>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3"/>
  <p:tag name="KSO_WM_UNIT_COLOR_SCHEME_PARENT_PAGE" val="2_3"/>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4"/>
  <p:tag name="KSO_WM_UNIT_COLOR_SCHEME_PARENT_PAGE" val="2_3"/>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5"/>
  <p:tag name="KSO_WM_UNIT_COLOR_SCHEME_PARENT_PAGE" val="2_3"/>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6"/>
  <p:tag name="KSO_WM_UNIT_COLOR_SCHEME_PARENT_PAGE" val="2_3"/>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7"/>
  <p:tag name="KSO_WM_UNIT_COLOR_SCHEME_PARENT_PAGE" val="2_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3"/>
  <p:tag name="KSO_WM_UNIT_COLOR_SCHEME_PARENT_PAGE" val="2_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4"/>
  <p:tag name="KSO_WM_UNIT_COLOR_SCHEME_PARENT_PAGE" val="2_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8"/>
  <p:tag name="KSO_WM_UNIT_COLOR_SCHEME_PARENT_PAGE" val="2_3"/>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9"/>
  <p:tag name="KSO_WM_UNIT_COLOR_SCHEME_PARENT_PAGE" val="2_3"/>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0"/>
  <p:tag name="KSO_WM_UNIT_COLOR_SCHEME_PARENT_PAGE" val="2_3"/>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1"/>
  <p:tag name="KSO_WM_UNIT_COLOR_SCHEME_PARENT_PAGE" val="2_3"/>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2"/>
  <p:tag name="KSO_WM_UNIT_COLOR_SCHEME_PARENT_PAGE" val="2_3"/>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3"/>
  <p:tag name="KSO_WM_UNIT_COLOR_SCHEME_PARENT_PAGE" val="2_3"/>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4"/>
  <p:tag name="KSO_WM_UNIT_COLOR_SCHEME_PARENT_PAGE" val="2_3"/>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5"/>
  <p:tag name="KSO_WM_UNIT_COLOR_SCHEME_PARENT_PAGE" val="2_3"/>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6"/>
  <p:tag name="KSO_WM_UNIT_COLOR_SCHEME_PARENT_PAGE" val="2_3"/>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7"/>
  <p:tag name="KSO_WM_UNIT_COLOR_SCHEME_PARENT_PAGE" val="2_3"/>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5"/>
  <p:tag name="KSO_WM_UNIT_COLOR_SCHEME_PARENT_PAGE" val="2_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8"/>
  <p:tag name="KSO_WM_UNIT_COLOR_SCHEME_PARENT_PAGE" val="2_3"/>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9"/>
  <p:tag name="KSO_WM_UNIT_COLOR_SCHEME_PARENT_PAGE" val="2_3"/>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0"/>
  <p:tag name="KSO_WM_UNIT_COLOR_SCHEME_PARENT_PAGE" val="2_3"/>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1"/>
  <p:tag name="KSO_WM_UNIT_COLOR_SCHEME_PARENT_PAGE" val="2_3"/>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2"/>
  <p:tag name="KSO_WM_UNIT_COLOR_SCHEME_PARENT_PAGE" val="2_3"/>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3"/>
  <p:tag name="KSO_WM_UNIT_COLOR_SCHEME_PARENT_PAGE" val="2_3"/>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4"/>
  <p:tag name="KSO_WM_UNIT_COLOR_SCHEME_PARENT_PAGE" val="2_3"/>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5"/>
  <p:tag name="KSO_WM_UNIT_COLOR_SCHEME_PARENT_PAGE" val="2_3"/>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6"/>
  <p:tag name="KSO_WM_UNIT_COLOR_SCHEME_PARENT_PAGE" val="2_3"/>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7"/>
  <p:tag name="KSO_WM_UNIT_COLOR_SCHEME_PARENT_PAGE" val="2_3"/>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6"/>
  <p:tag name="KSO_WM_UNIT_COLOR_SCHEME_PARENT_PAGE" val="2_1"/>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8"/>
  <p:tag name="KSO_WM_UNIT_COLOR_SCHEME_PARENT_PAGE" val="2_3"/>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9"/>
  <p:tag name="KSO_WM_UNIT_COLOR_SCHEME_PARENT_PAGE" val="2_3"/>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0"/>
  <p:tag name="KSO_WM_UNIT_COLOR_SCHEME_PARENT_PAGE" val="2_3"/>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1"/>
  <p:tag name="KSO_WM_UNIT_COLOR_SCHEME_PARENT_PAGE" val="2_3"/>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2"/>
  <p:tag name="KSO_WM_UNIT_COLOR_SCHEME_PARENT_PAGE" val="2_3"/>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3"/>
  <p:tag name="KSO_WM_UNIT_COLOR_SCHEME_PARENT_PAGE" val="2_3"/>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4"/>
  <p:tag name="KSO_WM_UNIT_COLOR_SCHEME_PARENT_PAGE" val="2_3"/>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5"/>
  <p:tag name="KSO_WM_UNIT_COLOR_SCHEME_PARENT_PAGE" val="2_3"/>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6"/>
  <p:tag name="KSO_WM_UNIT_COLOR_SCHEME_PARENT_PAGE" val="2_3"/>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7"/>
  <p:tag name="KSO_WM_UNIT_COLOR_SCHEME_PARENT_PAGE" val="2_3"/>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7"/>
  <p:tag name="KSO_WM_UNIT_COLOR_SCHEME_PARENT_PAGE" val="2_1"/>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8"/>
  <p:tag name="KSO_WM_UNIT_COLOR_SCHEME_PARENT_PAGE" val="2_3"/>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9"/>
  <p:tag name="KSO_WM_UNIT_COLOR_SCHEME_PARENT_PAGE" val="2_3"/>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0"/>
  <p:tag name="KSO_WM_UNIT_COLOR_SCHEME_PARENT_PAGE" val="2_3"/>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1"/>
  <p:tag name="KSO_WM_UNIT_COLOR_SCHEME_PARENT_PAGE" val="2_3"/>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2"/>
  <p:tag name="KSO_WM_UNIT_COLOR_SCHEME_PARENT_PAGE" val="2_3"/>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3"/>
  <p:tag name="KSO_WM_UNIT_COLOR_SCHEME_PARENT_PAGE" val="2_3"/>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4"/>
  <p:tag name="KSO_WM_UNIT_COLOR_SCHEME_PARENT_PAGE" val="2_3"/>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5"/>
  <p:tag name="KSO_WM_UNIT_COLOR_SCHEME_PARENT_PAGE" val="2_3"/>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6"/>
  <p:tag name="KSO_WM_UNIT_COLOR_SCHEME_PARENT_PAGE" val="2_3"/>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7"/>
  <p:tag name="KSO_WM_UNIT_COLOR_SCHEME_PARENT_PAGE" val="2_3"/>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8"/>
  <p:tag name="KSO_WM_UNIT_COLOR_SCHEME_PARENT_PAGE" val="2_1"/>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8"/>
  <p:tag name="KSO_WM_UNIT_COLOR_SCHEME_PARENT_PAGE" val="2_3"/>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9"/>
  <p:tag name="KSO_WM_UNIT_COLOR_SCHEME_PARENT_PAGE" val="2_3"/>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0"/>
  <p:tag name="KSO_WM_UNIT_COLOR_SCHEME_PARENT_PAGE" val="2_3"/>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1"/>
  <p:tag name="KSO_WM_UNIT_COLOR_SCHEME_PARENT_PAGE" val="2_3"/>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2"/>
  <p:tag name="KSO_WM_UNIT_COLOR_SCHEME_PARENT_PAGE" val="2_3"/>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3"/>
  <p:tag name="KSO_WM_UNIT_COLOR_SCHEME_PARENT_PAGE" val="2_3"/>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4"/>
  <p:tag name="KSO_WM_UNIT_COLOR_SCHEME_PARENT_PAGE" val="2_3"/>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5"/>
  <p:tag name="KSO_WM_UNIT_COLOR_SCHEME_PARENT_PAGE" val="2_3"/>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6"/>
  <p:tag name="KSO_WM_UNIT_COLOR_SCHEME_PARENT_PAGE" val="2_3"/>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7"/>
  <p:tag name="KSO_WM_UNIT_COLOR_SCHEME_PARENT_PAGE" val="2_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9"/>
  <p:tag name="KSO_WM_UNIT_COLOR_SCHEME_PARENT_PAGE" val="2_1"/>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8"/>
  <p:tag name="KSO_WM_UNIT_COLOR_SCHEME_PARENT_PAGE" val="2_3"/>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9"/>
  <p:tag name="KSO_WM_UNIT_COLOR_SCHEME_PARENT_PAGE" val="2_3"/>
</p:tagLst>
</file>

<file path=ppt/tags/tag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0"/>
  <p:tag name="KSO_WM_UNIT_COLOR_SCHEME_PARENT_PAGE" val="2_3"/>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1"/>
  <p:tag name="KSO_WM_UNIT_COLOR_SCHEME_PARENT_PAGE" val="2_3"/>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2"/>
  <p:tag name="KSO_WM_UNIT_COLOR_SCHEME_PARENT_PAGE" val="2_3"/>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3"/>
  <p:tag name="KSO_WM_UNIT_COLOR_SCHEME_PARENT_PAGE" val="2_3"/>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4"/>
  <p:tag name="KSO_WM_UNIT_COLOR_SCHEME_PARENT_PAGE" val="2_3"/>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5"/>
  <p:tag name="KSO_WM_UNIT_COLOR_SCHEME_PARENT_PAGE" val="2_3"/>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6"/>
  <p:tag name="KSO_WM_UNIT_COLOR_SCHEME_PARENT_PAGE" val="2_3"/>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7"/>
  <p:tag name="KSO_WM_UNIT_COLOR_SCHEME_PARENT_PAGE" val="2_3"/>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0"/>
  <p:tag name="KSO_WM_UNIT_COLOR_SCHEME_PARENT_PAGE" val="2_1"/>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8"/>
  <p:tag name="KSO_WM_UNIT_COLOR_SCHEME_PARENT_PAGE" val="2_3"/>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9"/>
  <p:tag name="KSO_WM_UNIT_COLOR_SCHEME_PARENT_PAGE" val="2_3"/>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0"/>
  <p:tag name="KSO_WM_UNIT_COLOR_SCHEME_PARENT_PAGE" val="2_3"/>
</p:tagLst>
</file>

<file path=ppt/tags/tag9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1"/>
  <p:tag name="KSO_WM_UNIT_COLOR_SCHEME_PARENT_PAGE" val="2_3"/>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2"/>
  <p:tag name="KSO_WM_UNIT_COLOR_SCHEME_PARENT_PAGE" val="2_3"/>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3"/>
  <p:tag name="KSO_WM_UNIT_COLOR_SCHEME_PARENT_PAGE" val="2_3"/>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4"/>
  <p:tag name="KSO_WM_UNIT_COLOR_SCHEME_PARENT_PAGE" val="2_3"/>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5"/>
  <p:tag name="KSO_WM_UNIT_COLOR_SCHEME_PARENT_PAGE" val="2_3"/>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6"/>
  <p:tag name="KSO_WM_UNIT_COLOR_SCHEME_PARENT_PAGE" val="2_3"/>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7"/>
  <p:tag name="KSO_WM_UNIT_COLOR_SCHEME_PARENT_PAGE" val="2_3"/>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1"/>
  <p:tag name="KSO_WM_UNIT_COLOR_SCHEME_PARENT_PAGE" val="2_1"/>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8"/>
  <p:tag name="KSO_WM_UNIT_COLOR_SCHEME_PARENT_PAGE" val="2_3"/>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9"/>
  <p:tag name="KSO_WM_UNIT_COLOR_SCHEME_PARENT_PAGE" val="2_3"/>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0"/>
  <p:tag name="KSO_WM_UNIT_COLOR_SCHEME_PARENT_PAGE" val="2_3"/>
</p:tagLst>
</file>

<file path=ppt/tags/tag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1"/>
  <p:tag name="KSO_WM_UNIT_COLOR_SCHEME_PARENT_PAGE" val="2_3"/>
</p:tagLst>
</file>

<file path=ppt/tags/tag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2"/>
  <p:tag name="KSO_WM_UNIT_COLOR_SCHEME_PARENT_PAGE" val="2_3"/>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3"/>
  <p:tag name="KSO_WM_UNIT_COLOR_SCHEME_PARENT_PAGE" val="2_3"/>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4"/>
  <p:tag name="KSO_WM_UNIT_COLOR_SCHEME_PARENT_PAGE" val="2_3"/>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5"/>
  <p:tag name="KSO_WM_UNIT_COLOR_SCHEME_PARENT_PAGE" val="2_3"/>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6"/>
  <p:tag name="KSO_WM_UNIT_COLOR_SCHEME_PARENT_PAGE" val="2_3"/>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7"/>
  <p:tag name="KSO_WM_UNIT_COLOR_SCHEME_PARENT_PAGE" val="2_3"/>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2"/>
  <p:tag name="KSO_WM_UNIT_COLOR_SCHEME_PARENT_PAGE" val="2_1"/>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8"/>
  <p:tag name="KSO_WM_UNIT_COLOR_SCHEME_PARENT_PAGE" val="2_3"/>
</p:tagLst>
</file>

<file path=ppt/tags/tag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9"/>
  <p:tag name="KSO_WM_UNIT_COLOR_SCHEME_PARENT_PAGE" val="2_3"/>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0"/>
  <p:tag name="KSO_WM_UNIT_COLOR_SCHEME_PARENT_PAGE" val="2_3"/>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1"/>
  <p:tag name="KSO_WM_UNIT_COLOR_SCHEME_PARENT_PAGE" val="2_3"/>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2"/>
  <p:tag name="KSO_WM_UNIT_COLOR_SCHEME_PARENT_PAGE" val="2_3"/>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
  <p:tag name="KSO_WM_UNIT_COLOR_SCHEME_PARENT_PAGE" val="2_3"/>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
  <p:tag name="KSO_WM_UNIT_COLOR_SCHEME_PARENT_PAGE" val="2_3"/>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
  <p:tag name="KSO_WM_UNIT_COLOR_SCHEME_PARENT_PAGE" val="2_3"/>
</p:tagLst>
</file>

<file path=ppt/tags/tag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
  <p:tag name="KSO_WM_UNIT_COLOR_SCHEME_PARENT_PAGE" val="2_3"/>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
  <p:tag name="KSO_WM_UNIT_COLOR_SCHEME_PARENT_PAGE" val="2_3"/>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3"/>
  <p:tag name="KSO_WM_UNIT_COLOR_SCHEME_PARENT_PAGE" val="2_1"/>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
  <p:tag name="KSO_WM_UNIT_COLOR_SCHEME_PARENT_PAGE" val="2_3"/>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
  <p:tag name="KSO_WM_UNIT_COLOR_SCHEME_PARENT_PAGE" val="2_3"/>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
  <p:tag name="KSO_WM_UNIT_COLOR_SCHEME_PARENT_PAGE" val="2_3"/>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
  <p:tag name="KSO_WM_UNIT_COLOR_SCHEME_PARENT_PAGE" val="2_3"/>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
  <p:tag name="KSO_WM_UNIT_COLOR_SCHEME_PARENT_PAGE" val="2_3"/>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
  <p:tag name="KSO_WM_UNIT_COLOR_SCHEME_PARENT_PAGE" val="2_3"/>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
  <p:tag name="KSO_WM_UNIT_COLOR_SCHEME_PARENT_PAGE" val="2_3"/>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
  <p:tag name="KSO_WM_UNIT_COLOR_SCHEME_PARENT_PAGE" val="2_3"/>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
  <p:tag name="KSO_WM_UNIT_COLOR_SCHEME_PARENT_PAGE" val="2_3"/>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
  <p:tag name="KSO_WM_UNIT_COLOR_SCHEME_PARENT_PAGE" val="2_3"/>
</p:tagLst>
</file>

<file path=ppt/theme/theme1.xml><?xml version="1.0" encoding="utf-8"?>
<a:theme xmlns:a="http://schemas.openxmlformats.org/drawingml/2006/main" name="第一PPT，www.1ppt.com">
  <a:themeElements>
    <a:clrScheme name="自定义 15">
      <a:dk1>
        <a:srgbClr val="000000"/>
      </a:dk1>
      <a:lt1>
        <a:srgbClr val="FFFFFF"/>
      </a:lt1>
      <a:dk2>
        <a:srgbClr val="44546A"/>
      </a:dk2>
      <a:lt2>
        <a:srgbClr val="E7E6E6"/>
      </a:lt2>
      <a:accent1>
        <a:srgbClr val="0070C0"/>
      </a:accent1>
      <a:accent2>
        <a:srgbClr val="A5A5A5"/>
      </a:accent2>
      <a:accent3>
        <a:srgbClr val="0070C0"/>
      </a:accent3>
      <a:accent4>
        <a:srgbClr val="A5A5A5"/>
      </a:accent4>
      <a:accent5>
        <a:srgbClr val="0070C0"/>
      </a:accent5>
      <a:accent6>
        <a:srgbClr val="A5A5A5"/>
      </a:accent6>
      <a:hlink>
        <a:srgbClr val="0070C0"/>
      </a:hlink>
      <a:folHlink>
        <a:srgbClr val="A5A5A5"/>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187143">
      <a:dk1>
        <a:srgbClr val="000000"/>
      </a:dk1>
      <a:lt1>
        <a:srgbClr val="FFFFFF"/>
      </a:lt1>
      <a:dk2>
        <a:srgbClr val="4D8EDD"/>
      </a:dk2>
      <a:lt2>
        <a:srgbClr val="F0F0F0"/>
      </a:lt2>
      <a:accent1>
        <a:srgbClr val="4B8CDC"/>
      </a:accent1>
      <a:accent2>
        <a:srgbClr val="4680DB"/>
      </a:accent2>
      <a:accent3>
        <a:srgbClr val="87C8F4"/>
      </a:accent3>
      <a:accent4>
        <a:srgbClr val="FFDD41"/>
      </a:accent4>
      <a:accent5>
        <a:srgbClr val="33B679"/>
      </a:accent5>
      <a:accent6>
        <a:srgbClr val="E47368"/>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0187143">
      <a:dk1>
        <a:srgbClr val="000000"/>
      </a:dk1>
      <a:lt1>
        <a:srgbClr val="FFFFFF"/>
      </a:lt1>
      <a:dk2>
        <a:srgbClr val="4D8EDD"/>
      </a:dk2>
      <a:lt2>
        <a:srgbClr val="F0F0F0"/>
      </a:lt2>
      <a:accent1>
        <a:srgbClr val="4B8CDC"/>
      </a:accent1>
      <a:accent2>
        <a:srgbClr val="4680DB"/>
      </a:accent2>
      <a:accent3>
        <a:srgbClr val="87C8F4"/>
      </a:accent3>
      <a:accent4>
        <a:srgbClr val="FFDD41"/>
      </a:accent4>
      <a:accent5>
        <a:srgbClr val="33B679"/>
      </a:accent5>
      <a:accent6>
        <a:srgbClr val="E47368"/>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2839</Words>
  <Application>WPS 演示</Application>
  <PresentationFormat>自定义</PresentationFormat>
  <Paragraphs>328</Paragraphs>
  <Slides>22</Slides>
  <Notes>30</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22</vt:i4>
      </vt:variant>
    </vt:vector>
  </HeadingPairs>
  <TitlesOfParts>
    <vt:vector size="47" baseType="lpstr">
      <vt:lpstr>Arial</vt:lpstr>
      <vt:lpstr>宋体</vt:lpstr>
      <vt:lpstr>Wingdings</vt:lpstr>
      <vt:lpstr>Calibri</vt:lpstr>
      <vt:lpstr>微软雅黑</vt:lpstr>
      <vt:lpstr>Impact</vt:lpstr>
      <vt:lpstr>Times New Roman</vt:lpstr>
      <vt:lpstr>Neris Thin</vt:lpstr>
      <vt:lpstr>Lato</vt:lpstr>
      <vt:lpstr>MS PGothic</vt:lpstr>
      <vt:lpstr>Arial Unicode MS</vt:lpstr>
      <vt:lpstr>冬青黑体简体中文 W3</vt:lpstr>
      <vt:lpstr>Arial</vt:lpstr>
      <vt:lpstr>Gill Sans</vt:lpstr>
      <vt:lpstr>Helvetica</vt:lpstr>
      <vt:lpstr>Roboto</vt:lpstr>
      <vt:lpstr>SimSun-ExtB</vt:lpstr>
      <vt:lpstr>Helvetica Light</vt:lpstr>
      <vt:lpstr>黑体</vt:lpstr>
      <vt:lpstr>Segoe Print</vt:lpstr>
      <vt:lpstr>Verdana</vt:lpstr>
      <vt:lpstr>仿宋</vt:lpstr>
      <vt:lpstr>第一PPT，www.1ppt.com</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蓝灰商务</dc:title>
  <dc:creator/>
  <cp:keywords>第一PPT www.1ppt.com</cp:keywords>
  <cp:lastModifiedBy>郑超强</cp:lastModifiedBy>
  <cp:revision>4</cp:revision>
  <dcterms:created xsi:type="dcterms:W3CDTF">2016-09-17T14:53:00Z</dcterms:created>
  <dcterms:modified xsi:type="dcterms:W3CDTF">2019-01-26T07:15:44Z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