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太阳 21"/>
          <p:cNvSpPr/>
          <p:nvPr/>
        </p:nvSpPr>
        <p:spPr>
          <a:xfrm>
            <a:off x="2966434" y="657443"/>
            <a:ext cx="3416300" cy="3186874"/>
          </a:xfrm>
          <a:prstGeom prst="su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云形 3"/>
          <p:cNvSpPr/>
          <p:nvPr/>
        </p:nvSpPr>
        <p:spPr>
          <a:xfrm>
            <a:off x="4864100" y="4216400"/>
            <a:ext cx="4279900" cy="266065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smtClean="0"/>
              <a:t>AWS Server</a:t>
            </a:r>
          </a:p>
          <a:p>
            <a:pPr algn="ctr"/>
            <a:r>
              <a:rPr kumimoji="1" lang="en-US" altLang="zh-CN" sz="2800" b="1" dirty="0" smtClean="0"/>
              <a:t>LNMP</a:t>
            </a:r>
            <a:endParaRPr kumimoji="1" lang="zh-CN" altLang="en-US" sz="2800" b="1" dirty="0"/>
          </a:p>
        </p:txBody>
      </p:sp>
      <p:sp>
        <p:nvSpPr>
          <p:cNvPr id="5" name="圆角矩形 4"/>
          <p:cNvSpPr/>
          <p:nvPr/>
        </p:nvSpPr>
        <p:spPr>
          <a:xfrm>
            <a:off x="7035800" y="89771"/>
            <a:ext cx="1193800" cy="178982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Mobile</a:t>
            </a:r>
          </a:p>
          <a:p>
            <a:pPr algn="ctr"/>
            <a:endParaRPr kumimoji="1" lang="en-US" altLang="zh-CN" sz="2400" b="1" dirty="0"/>
          </a:p>
          <a:p>
            <a:pPr algn="ctr"/>
            <a:r>
              <a:rPr kumimoji="1" lang="en-US" altLang="zh-CN" sz="2400" b="1" dirty="0" err="1" smtClean="0"/>
              <a:t>iOS</a:t>
            </a:r>
            <a:endParaRPr kumimoji="1"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215900" y="4321014"/>
            <a:ext cx="3111500" cy="1701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/>
              <a:t>Web – Website</a:t>
            </a:r>
          </a:p>
          <a:p>
            <a:pPr algn="ctr"/>
            <a:endParaRPr kumimoji="1" lang="en-US" altLang="zh-CN" sz="2800" b="1" dirty="0"/>
          </a:p>
          <a:p>
            <a:pPr algn="ctr"/>
            <a:r>
              <a:rPr kumimoji="1" lang="en-US" altLang="zh-CN" sz="2800" b="1" dirty="0" smtClean="0"/>
              <a:t>Desktop</a:t>
            </a:r>
            <a:endParaRPr kumimoji="1" lang="zh-CN" altLang="en-US" sz="2800" b="1" dirty="0"/>
          </a:p>
        </p:txBody>
      </p:sp>
      <p:sp>
        <p:nvSpPr>
          <p:cNvPr id="8" name="空心弧 7"/>
          <p:cNvSpPr/>
          <p:nvPr/>
        </p:nvSpPr>
        <p:spPr>
          <a:xfrm>
            <a:off x="215900" y="787400"/>
            <a:ext cx="3009900" cy="1841500"/>
          </a:xfrm>
          <a:prstGeom prst="blockArc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tx1"/>
                </a:solidFill>
              </a:rPr>
              <a:t>Google Glass</a:t>
            </a:r>
          </a:p>
          <a:p>
            <a:pPr algn="ctr"/>
            <a:endParaRPr kumimoji="1"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800" b="1" dirty="0" smtClean="0">
                <a:solidFill>
                  <a:schemeClr val="tx1"/>
                </a:solidFill>
              </a:rPr>
              <a:t>Java</a:t>
            </a:r>
            <a:endParaRPr kumimoji="1"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左右箭头标注 11"/>
          <p:cNvSpPr/>
          <p:nvPr/>
        </p:nvSpPr>
        <p:spPr>
          <a:xfrm rot="21110777">
            <a:off x="2735848" y="396008"/>
            <a:ext cx="4294954" cy="45720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0459"/>
            </a:avLst>
          </a:prstGeom>
          <a:blipFill dpi="0" rotWithShape="1">
            <a:blip r:embed="rId2">
              <a:alphaModFix amt="43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Authentication</a:t>
            </a:r>
            <a:endParaRPr kumimoji="1" lang="zh-CN" altLang="en-US" dirty="0"/>
          </a:p>
        </p:txBody>
      </p:sp>
      <p:sp>
        <p:nvSpPr>
          <p:cNvPr id="13" name="上下箭头 12"/>
          <p:cNvSpPr/>
          <p:nvPr/>
        </p:nvSpPr>
        <p:spPr>
          <a:xfrm rot="626757">
            <a:off x="6770481" y="1707338"/>
            <a:ext cx="1111358" cy="2927042"/>
          </a:xfrm>
          <a:prstGeom prst="upDownArrow">
            <a:avLst>
              <a:gd name="adj1" fmla="val 50000"/>
              <a:gd name="adj2" fmla="val 24325"/>
            </a:avLst>
          </a:prstGeom>
          <a:blipFill dpi="0" rotWithShape="1">
            <a:blip r:embed="rId2">
              <a:alphaModFix amt="43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 rot="646476">
            <a:off x="5761376" y="2132869"/>
            <a:ext cx="3034641" cy="181588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perspective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badi MT Condensed Extra Bold"/>
                <a:cs typeface="Abadi MT Condensed Extra Bold"/>
              </a:rPr>
              <a:t>All Data </a:t>
            </a:r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badi MT Condensed Extra Bold"/>
                <a:cs typeface="Abadi MT Condensed Extra Bold"/>
              </a:rPr>
              <a:t>Connection</a:t>
            </a:r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badi MT Condensed Extra Bold"/>
                <a:cs typeface="Abadi MT Condensed Extra Bold"/>
              </a:rPr>
              <a:t> Through Our Own </a:t>
            </a:r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Abadi MT Condensed Extra Bold"/>
                <a:cs typeface="Abadi MT Condensed Extra Bold"/>
              </a:rPr>
              <a:t>APIs</a:t>
            </a:r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badi MT Condensed Extra Bold"/>
                <a:cs typeface="Abadi MT Condensed Extra Bold"/>
              </a:rPr>
              <a:t> to Make HTTP Requests</a:t>
            </a:r>
            <a:endParaRPr lang="zh-CN" alt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badi MT Condensed Extra Bold"/>
              <a:cs typeface="Abadi MT Condensed Extra Bold"/>
            </a:endParaRPr>
          </a:p>
        </p:txBody>
      </p:sp>
      <p:sp>
        <p:nvSpPr>
          <p:cNvPr id="18" name="左箭头 17"/>
          <p:cNvSpPr/>
          <p:nvPr/>
        </p:nvSpPr>
        <p:spPr>
          <a:xfrm rot="279064">
            <a:off x="2870200" y="5208824"/>
            <a:ext cx="2180302" cy="510650"/>
          </a:xfrm>
          <a:prstGeom prst="leftArrow">
            <a:avLst/>
          </a:prstGeom>
          <a:blipFill dpi="0" rotWithShape="1">
            <a:blip r:embed="rId2">
              <a:alphaModFix amt="43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61465" y="4924136"/>
            <a:ext cx="661723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zh-C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LIGHT Framework</a:t>
            </a:r>
          </a:p>
          <a:p>
            <a:pPr algn="ctr"/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Generate Webpages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左右箭头标注 19"/>
          <p:cNvSpPr/>
          <p:nvPr/>
        </p:nvSpPr>
        <p:spPr>
          <a:xfrm rot="1961403">
            <a:off x="693107" y="3178822"/>
            <a:ext cx="5065387" cy="867074"/>
          </a:xfrm>
          <a:prstGeom prst="leftRightArrowCallout">
            <a:avLst>
              <a:gd name="adj1" fmla="val 25000"/>
              <a:gd name="adj2" fmla="val 17162"/>
              <a:gd name="adj3" fmla="val 25000"/>
              <a:gd name="adj4" fmla="val 79884"/>
            </a:avLst>
          </a:prstGeom>
          <a:blipFill dpi="0" rotWithShape="1">
            <a:blip r:embed="rId2">
              <a:alphaModFix amt="43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Retrieving Data and Uploading Data Using Our Own APIs for HTTP Requests</a:t>
            </a:r>
            <a:endParaRPr kumimoji="1" lang="zh-CN" altLang="en-US" dirty="0"/>
          </a:p>
        </p:txBody>
      </p:sp>
      <p:pic>
        <p:nvPicPr>
          <p:cNvPr id="21" name="图片 20" descr="logo_prod12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49" y="1142546"/>
            <a:ext cx="2357875" cy="23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83</TotalTime>
  <Words>41</Words>
  <Application>Microsoft Macintosh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墨水池</vt:lpstr>
      <vt:lpstr>PowerPoint 演示文稿</vt:lpstr>
    </vt:vector>
  </TitlesOfParts>
  <Company>ACT4U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Jiheng Lu</dc:creator>
  <cp:lastModifiedBy>Jiheng Lu</cp:lastModifiedBy>
  <cp:revision>5</cp:revision>
  <dcterms:created xsi:type="dcterms:W3CDTF">2014-12-09T04:45:56Z</dcterms:created>
  <dcterms:modified xsi:type="dcterms:W3CDTF">2014-12-09T06:09:15Z</dcterms:modified>
</cp:coreProperties>
</file>