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  <p:sldMasterId id="2147483662" r:id="rId5"/>
  </p:sldMasterIdLst>
  <p:sldIdLst>
    <p:sldId id="791" r:id="rId6"/>
    <p:sldId id="792" r:id="rId7"/>
    <p:sldId id="260" r:id="rId8"/>
    <p:sldId id="261" r:id="rId9"/>
    <p:sldId id="793" r:id="rId10"/>
    <p:sldId id="266" r:id="rId11"/>
    <p:sldId id="267" r:id="rId12"/>
    <p:sldId id="262" r:id="rId13"/>
    <p:sldId id="263" r:id="rId14"/>
    <p:sldId id="264" r:id="rId15"/>
    <p:sldId id="794" r:id="rId16"/>
    <p:sldId id="265" r:id="rId17"/>
  </p:sldIdLst>
  <p:sldSz cx="12192000" cy="6858000"/>
  <p:notesSz cx="6858000" cy="9144000"/>
  <p:embeddedFontLst>
    <p:embeddedFont>
      <p:font typeface="휴먼엑스포" panose="02030504000101010101" pitchFamily="18" charset="-127"/>
      <p:regular r:id="rId18"/>
    </p:embeddedFont>
    <p:embeddedFont>
      <p:font typeface="HY나무B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928173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3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6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0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5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0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2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3167/19586" TargetMode="External"/><Relationship Id="rId2" Type="http://schemas.openxmlformats.org/officeDocument/2006/relationships/hyperlink" Target="https://www.youtube.com/watch?v=S-nC83myMIs&amp;t=416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76887" y="1647953"/>
            <a:ext cx="8932525" cy="157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MYSQL </a:t>
            </a:r>
            <a:r>
              <a:rPr kumimoji="0" lang="ko-KR" altLang="en-US" sz="4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기반</a:t>
            </a:r>
            <a:r>
              <a:rPr kumimoji="0" lang="en-US" altLang="ko-KR" sz="4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ko-KR" alt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주차장 웹페이지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201504026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이지호</a:t>
            </a:r>
          </a:p>
        </p:txBody>
      </p:sp>
    </p:spTree>
    <p:extLst>
      <p:ext uri="{BB962C8B-B14F-4D97-AF65-F5344CB8AC3E}">
        <p14:creationId xmlns:p14="http://schemas.microsoft.com/office/powerpoint/2010/main" val="27958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QnA</a:t>
            </a:r>
            <a:endParaRPr lang="ko-KR" altLang="en-US" sz="24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6C1CEB-CA7B-4503-821D-8EEAD004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0" y="1493210"/>
            <a:ext cx="4236957" cy="42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참고자료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A5E2E-6277-4069-BE7C-C1CA0DA31C90}"/>
              </a:ext>
            </a:extLst>
          </p:cNvPr>
          <p:cNvSpPr txBox="1"/>
          <p:nvPr/>
        </p:nvSpPr>
        <p:spPr>
          <a:xfrm>
            <a:off x="5145742" y="1224004"/>
            <a:ext cx="6418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로그인 설계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>
                <a:hlinkClick r:id="rId2"/>
              </a:rPr>
              <a:t>https://www.youtube.com/watch?v=S-nC83myMIs&amp;t=416s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A320C-AEA1-45DD-BB6B-FB97F59AC4A4}"/>
              </a:ext>
            </a:extLst>
          </p:cNvPr>
          <p:cNvSpPr txBox="1"/>
          <p:nvPr/>
        </p:nvSpPr>
        <p:spPr>
          <a:xfrm>
            <a:off x="5145741" y="3492075"/>
            <a:ext cx="6418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Mysql</a:t>
            </a:r>
            <a:r>
              <a:rPr lang="en-US" altLang="ko-KR" sz="2800" dirty="0"/>
              <a:t> </a:t>
            </a:r>
            <a:r>
              <a:rPr lang="ko-KR" altLang="en-US" sz="2800" dirty="0"/>
              <a:t>연동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>
                <a:hlinkClick r:id="rId3"/>
              </a:rPr>
              <a:t>https://opentutorials.org/course/3167/19586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34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5595709" y="2815489"/>
            <a:ext cx="100059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Node.js</a:t>
            </a:r>
            <a:endParaRPr lang="ko-KR" altLang="en-US" sz="1200" spc="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24660" y="3136613"/>
            <a:ext cx="25426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59885" y="3769013"/>
            <a:ext cx="16722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201504026 </a:t>
            </a:r>
            <a:r>
              <a:rPr lang="ko-KR" altLang="en-US" sz="1200" spc="1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이지호</a:t>
            </a:r>
            <a:endParaRPr lang="en-US" altLang="ko-KR" sz="1200" spc="1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97468" y="1109469"/>
            <a:ext cx="3164152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28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63EDE-2B15-4DF2-9C5B-E920A866349C}"/>
              </a:ext>
            </a:extLst>
          </p:cNvPr>
          <p:cNvSpPr txBox="1"/>
          <p:nvPr/>
        </p:nvSpPr>
        <p:spPr>
          <a:xfrm>
            <a:off x="1970256" y="705634"/>
            <a:ext cx="1591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A6A7D-B4AF-448A-B4A3-AE0CC1517B79}"/>
              </a:ext>
            </a:extLst>
          </p:cNvPr>
          <p:cNvSpPr txBox="1"/>
          <p:nvPr/>
        </p:nvSpPr>
        <p:spPr>
          <a:xfrm>
            <a:off x="1025565" y="1542585"/>
            <a:ext cx="5575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소개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   2. 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작동 방식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  3. 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소스코드 설명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 4. 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kumimoji="0" lang="en-US" altLang="ko-KR" sz="36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QnA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65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13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  <a:endParaRPr lang="en-US" altLang="ko-KR" sz="24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81121-8FCF-4018-9347-C543030AEB6A}"/>
              </a:ext>
            </a:extLst>
          </p:cNvPr>
          <p:cNvSpPr txBox="1"/>
          <p:nvPr/>
        </p:nvSpPr>
        <p:spPr>
          <a:xfrm>
            <a:off x="7848391" y="2075697"/>
            <a:ext cx="40301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latin typeface="HY나무B" panose="02030600000101010101" pitchFamily="18" charset="-127"/>
                <a:ea typeface="HY나무B" panose="02030600000101010101" pitchFamily="18" charset="-127"/>
              </a:rPr>
              <a:t>과도한 이중 주차로 인한 </a:t>
            </a:r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2600" dirty="0">
                <a:latin typeface="HY나무B" panose="02030600000101010101" pitchFamily="18" charset="-127"/>
                <a:ea typeface="HY나무B" panose="02030600000101010101" pitchFamily="18" charset="-127"/>
              </a:rPr>
              <a:t>차량 손상 및 시간적 손해</a:t>
            </a:r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2600" dirty="0">
                <a:latin typeface="HY나무B" panose="02030600000101010101" pitchFamily="18" charset="-127"/>
                <a:ea typeface="HY나무B" panose="02030600000101010101" pitchFamily="18" charset="-127"/>
              </a:rPr>
              <a:t>보행자통로에</a:t>
            </a:r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2600" dirty="0">
                <a:latin typeface="HY나무B" panose="02030600000101010101" pitchFamily="18" charset="-127"/>
                <a:ea typeface="HY나무B" panose="02030600000101010101" pitchFamily="18" charset="-127"/>
              </a:rPr>
              <a:t>주차된 차량에 의한</a:t>
            </a:r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r>
              <a:rPr lang="ko-KR" altLang="en-US" sz="2600" dirty="0">
                <a:latin typeface="HY나무B" panose="02030600000101010101" pitchFamily="18" charset="-127"/>
                <a:ea typeface="HY나무B" panose="02030600000101010101" pitchFamily="18" charset="-127"/>
              </a:rPr>
              <a:t>보행로 방해물</a:t>
            </a:r>
            <a:endParaRPr lang="en-US" altLang="ko-KR" sz="2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endParaRPr lang="ko-KR" altLang="en-US" sz="24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97CCC8-27A6-4F8A-A2FB-8C6F7973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6" y="2397953"/>
            <a:ext cx="3236475" cy="2394319"/>
          </a:xfrm>
          <a:prstGeom prst="rect">
            <a:avLst/>
          </a:prstGeom>
        </p:spPr>
      </p:pic>
      <p:pic>
        <p:nvPicPr>
          <p:cNvPr id="8" name="그림 7" descr="그리기, 케이크, 생일이(가) 표시된 사진&#10;&#10;자동 생성된 설명">
            <a:extLst>
              <a:ext uri="{FF2B5EF4-FFF2-40B4-BE49-F238E27FC236}">
                <a16:creationId xmlns:a16="http://schemas.microsoft.com/office/drawing/2014/main" id="{E08128BA-302C-4103-864F-F693F071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13" y="1400877"/>
            <a:ext cx="3236475" cy="2047875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092AAC3-A9B5-45E1-9765-E2875671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12" y="3595113"/>
            <a:ext cx="32364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2B950B7-CAC0-4454-9BE2-61C799ED54E4}"/>
              </a:ext>
            </a:extLst>
          </p:cNvPr>
          <p:cNvSpPr/>
          <p:nvPr/>
        </p:nvSpPr>
        <p:spPr>
          <a:xfrm rot="18900000">
            <a:off x="3558400" y="2974192"/>
            <a:ext cx="918371" cy="454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DECA10C-799F-43A4-ACE8-51992867A828}"/>
              </a:ext>
            </a:extLst>
          </p:cNvPr>
          <p:cNvSpPr/>
          <p:nvPr/>
        </p:nvSpPr>
        <p:spPr>
          <a:xfrm rot="2700000">
            <a:off x="3558401" y="3479466"/>
            <a:ext cx="918371" cy="4548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645C7-6A74-477A-8736-762405BB48E8}"/>
              </a:ext>
            </a:extLst>
          </p:cNvPr>
          <p:cNvSpPr txBox="1"/>
          <p:nvPr/>
        </p:nvSpPr>
        <p:spPr>
          <a:xfrm>
            <a:off x="5269766" y="2090172"/>
            <a:ext cx="5981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아두이노</a:t>
            </a:r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 적외선 센서를 이용해서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주차장에 있는 차량 수를 파악</a:t>
            </a:r>
            <a:r>
              <a:rPr lang="en-US" altLang="ko-KR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</a:p>
          <a:p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현재 주차장 차량 </a:t>
            </a:r>
            <a:r>
              <a:rPr lang="ko-KR" altLang="en-US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댓수를</a:t>
            </a:r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Web</a:t>
            </a:r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을 사용 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최종 사용자에게 전달</a:t>
            </a:r>
            <a:r>
              <a:rPr lang="en-US" altLang="ko-KR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7E4DC-5A1C-4D03-BA1B-ED8DB827B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97" y="2982583"/>
            <a:ext cx="673023" cy="673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445BCA-CFC1-4AC8-9126-3AD36164A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9" y="2804706"/>
            <a:ext cx="1115670" cy="1115670"/>
          </a:xfrm>
          <a:prstGeom prst="rect">
            <a:avLst/>
          </a:prstGeom>
        </p:spPr>
      </p:pic>
      <p:pic>
        <p:nvPicPr>
          <p:cNvPr id="1026" name="Picture 2" descr="arduino, board, mcu icon">
            <a:extLst>
              <a:ext uri="{FF2B5EF4-FFF2-40B4-BE49-F238E27FC236}">
                <a16:creationId xmlns:a16="http://schemas.microsoft.com/office/drawing/2014/main" id="{159DF10B-F74D-4479-B613-5C444B39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83" y="2916124"/>
            <a:ext cx="892834" cy="8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F3D43F4D-2401-4AAA-94A0-0B0A3E4A6CEC}"/>
              </a:ext>
            </a:extLst>
          </p:cNvPr>
          <p:cNvSpPr/>
          <p:nvPr/>
        </p:nvSpPr>
        <p:spPr>
          <a:xfrm>
            <a:off x="1398524" y="2454459"/>
            <a:ext cx="2031189" cy="461665"/>
          </a:xfrm>
          <a:prstGeom prst="utur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3A4732F-02E2-413F-B8B9-46FD9402103C}"/>
              </a:ext>
            </a:extLst>
          </p:cNvPr>
          <p:cNvSpPr/>
          <p:nvPr/>
        </p:nvSpPr>
        <p:spPr>
          <a:xfrm rot="900000">
            <a:off x="3895721" y="2394506"/>
            <a:ext cx="1065495" cy="457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놀랍다</a:t>
            </a: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8ACFAF7-A51D-4706-B50B-8C91D0B70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289706"/>
            <a:ext cx="4885764" cy="50115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09A49FE-9FD1-457C-9997-9C7004835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1175"/>
            <a:ext cx="5553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작동 방식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AutoShape 2" descr="이중 주차에 대한 이미지 검색결과">
            <a:extLst>
              <a:ext uri="{FF2B5EF4-FFF2-40B4-BE49-F238E27FC236}">
                <a16:creationId xmlns:a16="http://schemas.microsoft.com/office/drawing/2014/main" id="{04D92C3B-0710-4269-9D28-105AF3F02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 descr="arduino, board, mcu icon">
            <a:extLst>
              <a:ext uri="{FF2B5EF4-FFF2-40B4-BE49-F238E27FC236}">
                <a16:creationId xmlns:a16="http://schemas.microsoft.com/office/drawing/2014/main" id="{DCA9148C-E088-445F-AD0A-D23D67CE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34" y="3276600"/>
            <a:ext cx="892834" cy="8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78A6F4F0-3069-44D7-B982-2DFA774B1F24}"/>
              </a:ext>
            </a:extLst>
          </p:cNvPr>
          <p:cNvSpPr/>
          <p:nvPr/>
        </p:nvSpPr>
        <p:spPr>
          <a:xfrm>
            <a:off x="1354599" y="2842263"/>
            <a:ext cx="1561543" cy="4616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276FD98E-1621-4273-8017-6C74851A06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13" y="3006311"/>
            <a:ext cx="1784907" cy="1335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33512A-8047-4D48-9882-C8C2A6A3D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45" y="3163026"/>
            <a:ext cx="673023" cy="6730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7FC28B-993E-4133-B51F-10DAF58D27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52" y="3023564"/>
            <a:ext cx="1115670" cy="1115670"/>
          </a:xfrm>
          <a:prstGeom prst="rect">
            <a:avLst/>
          </a:prstGeom>
        </p:spPr>
      </p:pic>
      <p:sp>
        <p:nvSpPr>
          <p:cNvPr id="17" name="화살표: U자형 16">
            <a:extLst>
              <a:ext uri="{FF2B5EF4-FFF2-40B4-BE49-F238E27FC236}">
                <a16:creationId xmlns:a16="http://schemas.microsoft.com/office/drawing/2014/main" id="{341A7944-9BDB-4FC7-B9C2-37E29D8A9C27}"/>
              </a:ext>
            </a:extLst>
          </p:cNvPr>
          <p:cNvSpPr/>
          <p:nvPr/>
        </p:nvSpPr>
        <p:spPr>
          <a:xfrm flipH="1">
            <a:off x="7476414" y="2469536"/>
            <a:ext cx="2021762" cy="4616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37AD2E-9E80-40D5-875C-C455DA9CE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413" y="3020153"/>
            <a:ext cx="1884724" cy="1064245"/>
          </a:xfrm>
          <a:prstGeom prst="rect">
            <a:avLst/>
          </a:prstGeom>
        </p:spPr>
      </p:pic>
      <p:sp>
        <p:nvSpPr>
          <p:cNvPr id="19" name="화살표: U자형 18">
            <a:extLst>
              <a:ext uri="{FF2B5EF4-FFF2-40B4-BE49-F238E27FC236}">
                <a16:creationId xmlns:a16="http://schemas.microsoft.com/office/drawing/2014/main" id="{3A43A173-37DB-4EE7-8671-E8AD6CDBE101}"/>
              </a:ext>
            </a:extLst>
          </p:cNvPr>
          <p:cNvSpPr/>
          <p:nvPr/>
        </p:nvSpPr>
        <p:spPr>
          <a:xfrm rot="10800000" flipH="1">
            <a:off x="7564795" y="4231598"/>
            <a:ext cx="2021762" cy="461665"/>
          </a:xfrm>
          <a:prstGeom prst="uturnArrow">
            <a:avLst>
              <a:gd name="adj1" fmla="val 25000"/>
              <a:gd name="adj2" fmla="val 25000"/>
              <a:gd name="adj3" fmla="val 32844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U자형 19">
            <a:extLst>
              <a:ext uri="{FF2B5EF4-FFF2-40B4-BE49-F238E27FC236}">
                <a16:creationId xmlns:a16="http://schemas.microsoft.com/office/drawing/2014/main" id="{632EEA78-0FF6-41CF-BC20-7DE6310FB04F}"/>
              </a:ext>
            </a:extLst>
          </p:cNvPr>
          <p:cNvSpPr/>
          <p:nvPr/>
        </p:nvSpPr>
        <p:spPr>
          <a:xfrm flipH="1">
            <a:off x="5328793" y="2469536"/>
            <a:ext cx="1858892" cy="550617"/>
          </a:xfrm>
          <a:prstGeom prst="uturnArrow">
            <a:avLst>
              <a:gd name="adj1" fmla="val 21070"/>
              <a:gd name="adj2" fmla="val 25000"/>
              <a:gd name="adj3" fmla="val 26437"/>
              <a:gd name="adj4" fmla="val 43750"/>
              <a:gd name="adj5" fmla="val 862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C00F0-F7F0-4CBD-9A69-7F50FE701476}"/>
              </a:ext>
            </a:extLst>
          </p:cNvPr>
          <p:cNvSpPr txBox="1"/>
          <p:nvPr/>
        </p:nvSpPr>
        <p:spPr>
          <a:xfrm>
            <a:off x="1452483" y="24900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전달</a:t>
            </a:r>
          </a:p>
        </p:txBody>
      </p:sp>
      <p:sp>
        <p:nvSpPr>
          <p:cNvPr id="22" name="화살표: U자형 21">
            <a:extLst>
              <a:ext uri="{FF2B5EF4-FFF2-40B4-BE49-F238E27FC236}">
                <a16:creationId xmlns:a16="http://schemas.microsoft.com/office/drawing/2014/main" id="{20E86944-F7DA-46E8-B5BE-6243E330CA23}"/>
              </a:ext>
            </a:extLst>
          </p:cNvPr>
          <p:cNvSpPr/>
          <p:nvPr/>
        </p:nvSpPr>
        <p:spPr>
          <a:xfrm rot="10800000" flipH="1">
            <a:off x="5428146" y="4063313"/>
            <a:ext cx="1858892" cy="629950"/>
          </a:xfrm>
          <a:prstGeom prst="uturnArrow">
            <a:avLst>
              <a:gd name="adj1" fmla="val 17814"/>
              <a:gd name="adj2" fmla="val 25000"/>
              <a:gd name="adj3" fmla="val 26437"/>
              <a:gd name="adj4" fmla="val 43750"/>
              <a:gd name="adj5" fmla="val 862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54BB7-2451-4734-AC36-180C05D201FD}"/>
              </a:ext>
            </a:extLst>
          </p:cNvPr>
          <p:cNvSpPr txBox="1"/>
          <p:nvPr/>
        </p:nvSpPr>
        <p:spPr>
          <a:xfrm>
            <a:off x="8136383" y="2053045"/>
            <a:ext cx="12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3FC25-1A06-4EDB-984C-D371C2550C2E}"/>
              </a:ext>
            </a:extLst>
          </p:cNvPr>
          <p:cNvSpPr txBox="1"/>
          <p:nvPr/>
        </p:nvSpPr>
        <p:spPr>
          <a:xfrm>
            <a:off x="5097101" y="2107756"/>
            <a:ext cx="162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정보 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4412D-2AA4-4CF5-BDCB-E12B4E6A0136}"/>
              </a:ext>
            </a:extLst>
          </p:cNvPr>
          <p:cNvSpPr txBox="1"/>
          <p:nvPr/>
        </p:nvSpPr>
        <p:spPr>
          <a:xfrm>
            <a:off x="5663364" y="4803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전달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EA9F71-D2F0-449A-82D4-860813E7DAC6}"/>
              </a:ext>
            </a:extLst>
          </p:cNvPr>
          <p:cNvSpPr txBox="1"/>
          <p:nvPr/>
        </p:nvSpPr>
        <p:spPr>
          <a:xfrm>
            <a:off x="8224267" y="4719481"/>
            <a:ext cx="70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pic>
        <p:nvPicPr>
          <p:cNvPr id="28" name="Picture 2" descr="laragon">
            <a:extLst>
              <a:ext uri="{FF2B5EF4-FFF2-40B4-BE49-F238E27FC236}">
                <a16:creationId xmlns:a16="http://schemas.microsoft.com/office/drawing/2014/main" id="{9D8D65A3-8706-496D-ACF1-DDE22C81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68" y="3338073"/>
            <a:ext cx="1738824" cy="10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E60D6841-D65E-498F-9584-2DA3F612456E}"/>
              </a:ext>
            </a:extLst>
          </p:cNvPr>
          <p:cNvSpPr/>
          <p:nvPr/>
        </p:nvSpPr>
        <p:spPr>
          <a:xfrm>
            <a:off x="3276168" y="2859335"/>
            <a:ext cx="1684504" cy="4616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679F8B-02B2-4422-967E-A57872028EFF}"/>
              </a:ext>
            </a:extLst>
          </p:cNvPr>
          <p:cNvSpPr txBox="1"/>
          <p:nvPr/>
        </p:nvSpPr>
        <p:spPr>
          <a:xfrm>
            <a:off x="3542207" y="2515702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정보 입력</a:t>
            </a:r>
          </a:p>
        </p:txBody>
      </p:sp>
    </p:spTree>
    <p:extLst>
      <p:ext uri="{BB962C8B-B14F-4D97-AF65-F5344CB8AC3E}">
        <p14:creationId xmlns:p14="http://schemas.microsoft.com/office/powerpoint/2010/main" val="404394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작동 방식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Picture 2" descr="C:\Users\CS3-08\Desktop\KakaoTalk_20191204_142740294.png">
            <a:extLst>
              <a:ext uri="{FF2B5EF4-FFF2-40B4-BE49-F238E27FC236}">
                <a16:creationId xmlns:a16="http://schemas.microsoft.com/office/drawing/2014/main" id="{B6512A62-7C25-4D1E-A7FA-6D1FD232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41" y="1235049"/>
            <a:ext cx="8423126" cy="483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7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 설명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B7F954-6283-4A78-B52D-C4F10C66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0" y="1289706"/>
            <a:ext cx="4286250" cy="5133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F51DF0-417C-4C90-BB3F-57EBCB353489}"/>
              </a:ext>
            </a:extLst>
          </p:cNvPr>
          <p:cNvSpPr txBox="1"/>
          <p:nvPr/>
        </p:nvSpPr>
        <p:spPr>
          <a:xfrm>
            <a:off x="5278731" y="1871534"/>
            <a:ext cx="5981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사용된 </a:t>
            </a:r>
            <a:r>
              <a:rPr lang="en-US" altLang="ko-KR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npm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Bcrypt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Express</a:t>
            </a:r>
          </a:p>
          <a:p>
            <a:r>
              <a:rPr lang="en-US" altLang="ko-KR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Mysql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2800" dirty="0">
                <a:latin typeface="HY나무B" panose="02030600000101010101" pitchFamily="18" charset="-127"/>
                <a:ea typeface="HY나무B" panose="02030600000101010101" pitchFamily="18" charset="-127"/>
              </a:rPr>
              <a:t>Pug</a:t>
            </a:r>
          </a:p>
          <a:p>
            <a:r>
              <a:rPr lang="en-US" altLang="ko-KR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Sudo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r>
              <a:rPr lang="en-US" altLang="ko-KR" sz="28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Nodemon</a:t>
            </a:r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endParaRPr lang="en-US" altLang="ko-KR" sz="28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6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Picture 2" descr="arduino, board, mcu icon">
            <a:extLst>
              <a:ext uri="{FF2B5EF4-FFF2-40B4-BE49-F238E27FC236}">
                <a16:creationId xmlns:a16="http://schemas.microsoft.com/office/drawing/2014/main" id="{9167ED68-E32C-4A1A-85D0-709F910E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72" y="1843371"/>
            <a:ext cx="1346779" cy="13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837400A2-2412-4805-8306-A9B6D698B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" y="2003423"/>
            <a:ext cx="1784907" cy="1335325"/>
          </a:xfrm>
          <a:prstGeom prst="rect">
            <a:avLst/>
          </a:prstGeom>
        </p:spPr>
      </p:pic>
      <p:pic>
        <p:nvPicPr>
          <p:cNvPr id="2050" name="Picture 2" descr="laragon">
            <a:extLst>
              <a:ext uri="{FF2B5EF4-FFF2-40B4-BE49-F238E27FC236}">
                <a16:creationId xmlns:a16="http://schemas.microsoft.com/office/drawing/2014/main" id="{46302526-0B13-4449-A26A-144F1FB6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50" y="1694774"/>
            <a:ext cx="2806785" cy="16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3CAE6BA-6FA9-45F1-B91D-B3ED761C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570" y="1787260"/>
            <a:ext cx="2373913" cy="133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5648F2D6-8370-49B8-BC38-5D51DAC51B3F}"/>
              </a:ext>
            </a:extLst>
          </p:cNvPr>
          <p:cNvSpPr/>
          <p:nvPr/>
        </p:nvSpPr>
        <p:spPr>
          <a:xfrm>
            <a:off x="2278617" y="2301387"/>
            <a:ext cx="663388" cy="66338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BB2290C3-E734-41F1-B967-C105C95019B6}"/>
              </a:ext>
            </a:extLst>
          </p:cNvPr>
          <p:cNvSpPr/>
          <p:nvPr/>
        </p:nvSpPr>
        <p:spPr>
          <a:xfrm>
            <a:off x="4622528" y="2301387"/>
            <a:ext cx="663388" cy="66338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60D14F98-1A37-4BF6-97B3-19CA5D377F13}"/>
              </a:ext>
            </a:extLst>
          </p:cNvPr>
          <p:cNvSpPr/>
          <p:nvPr/>
        </p:nvSpPr>
        <p:spPr>
          <a:xfrm>
            <a:off x="8280182" y="2301387"/>
            <a:ext cx="663388" cy="66338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561296A-A28F-44AF-8140-20B3562DD1E4}"/>
              </a:ext>
            </a:extLst>
          </p:cNvPr>
          <p:cNvSpPr/>
          <p:nvPr/>
        </p:nvSpPr>
        <p:spPr>
          <a:xfrm>
            <a:off x="4954222" y="3519253"/>
            <a:ext cx="881802" cy="10578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92B6D-3B08-4BCC-B94E-23A141C2E7D1}"/>
              </a:ext>
            </a:extLst>
          </p:cNvPr>
          <p:cNvSpPr txBox="1"/>
          <p:nvPr/>
        </p:nvSpPr>
        <p:spPr>
          <a:xfrm>
            <a:off x="3894326" y="4754927"/>
            <a:ext cx="300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조건이 많기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때문에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원격으로 시연</a:t>
            </a:r>
          </a:p>
        </p:txBody>
      </p:sp>
    </p:spTree>
    <p:extLst>
      <p:ext uri="{BB962C8B-B14F-4D97-AF65-F5344CB8AC3E}">
        <p14:creationId xmlns:p14="http://schemas.microsoft.com/office/powerpoint/2010/main" val="39679002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155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HY나무B</vt:lpstr>
      <vt:lpstr>Arial</vt:lpstr>
      <vt:lpstr>맑은 고딕</vt:lpstr>
      <vt:lpstr>HY헤드라인M</vt:lpstr>
      <vt:lpstr>휴먼엑스포</vt:lpstr>
      <vt:lpstr>메인, 마무리</vt:lpstr>
      <vt:lpstr>목차</vt:lpstr>
      <vt:lpstr>내용</vt:lpstr>
      <vt:lpstr>빈화면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pc</cp:lastModifiedBy>
  <cp:revision>35</cp:revision>
  <dcterms:created xsi:type="dcterms:W3CDTF">2017-12-09T13:56:47Z</dcterms:created>
  <dcterms:modified xsi:type="dcterms:W3CDTF">2019-12-08T14:43:33Z</dcterms:modified>
</cp:coreProperties>
</file>