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8" r:id="rId4"/>
    <p:sldId id="265" r:id="rId5"/>
    <p:sldId id="266" r:id="rId6"/>
    <p:sldId id="270" r:id="rId7"/>
    <p:sldId id="271" r:id="rId8"/>
    <p:sldId id="269" r:id="rId9"/>
    <p:sldId id="272" r:id="rId10"/>
    <p:sldId id="273" r:id="rId11"/>
    <p:sldId id="275" r:id="rId12"/>
    <p:sldId id="263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DEF"/>
    <a:srgbClr val="9358EA"/>
    <a:srgbClr val="5F6972"/>
    <a:srgbClr val="646D78"/>
    <a:srgbClr val="A9B2BD"/>
    <a:srgbClr val="F6F7FA"/>
    <a:srgbClr val="AD92ED"/>
    <a:srgbClr val="4FC1E9"/>
    <a:srgbClr val="C4C7CE"/>
    <a:srgbClr val="CDD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>
      <p:cViewPr varScale="1">
        <p:scale>
          <a:sx n="82" d="100"/>
          <a:sy n="82" d="100"/>
        </p:scale>
        <p:origin x="90" y="8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44" y="1584408"/>
            <a:ext cx="3771160" cy="8572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대</a:t>
            </a:r>
            <a:r>
              <a:rPr lang="en-US" altLang="ko-KR" sz="3600" dirty="0">
                <a:latin typeface="HY강M" panose="02030600000101010101" pitchFamily="18" charset="-127"/>
                <a:ea typeface="HY강M" panose="02030600000101010101" pitchFamily="18" charset="-127"/>
              </a:rPr>
              <a:t>N 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비동기 </a:t>
            </a:r>
            <a:br>
              <a:rPr lang="en-US" sz="3600" dirty="0"/>
            </a:br>
            <a:r>
              <a:rPr lang="en-US" sz="3600" dirty="0"/>
              <a:t>C</a:t>
            </a:r>
            <a:r>
              <a:rPr 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aptcha</a:t>
            </a:r>
            <a:r>
              <a:rPr lang="en-US" sz="3600" dirty="0"/>
              <a:t> </a:t>
            </a:r>
            <a:r>
              <a:rPr lang="ko-KR" altLang="en-US" sz="3600" dirty="0"/>
              <a:t>채팅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latin typeface="HY강M" panose="02030600000101010101" pitchFamily="18" charset="-127"/>
                <a:ea typeface="HY강M" panose="02030600000101010101" pitchFamily="18" charset="-127"/>
              </a:rPr>
              <a:t>201504026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이지호</a:t>
            </a:r>
            <a:endParaRPr 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id="{5CFEF255-8FB7-49E6-816B-64A9CB2287F4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AES-256 </a:t>
            </a:r>
            <a:r>
              <a:rPr lang="ko-KR" altLang="en-US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복호화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D923D-C159-420D-8F18-FF0B4FDA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3" y="857250"/>
            <a:ext cx="768528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BB4109-28CC-431B-BE41-E3701082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073" y="58316"/>
            <a:ext cx="4474840" cy="857250"/>
          </a:xfrm>
        </p:spPr>
        <p:txBody>
          <a:bodyPr/>
          <a:lstStyle/>
          <a:p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프로토콜 흐름도</a:t>
            </a:r>
            <a:endParaRPr 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A2ED31-3F5F-4541-A5DF-10D07B9E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771550"/>
            <a:ext cx="491145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1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CBB4109-28CC-431B-BE41-E3701082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580" y="267494"/>
            <a:ext cx="4474840" cy="857250"/>
          </a:xfrm>
        </p:spPr>
        <p:txBody>
          <a:bodyPr/>
          <a:lstStyle/>
          <a:p>
            <a:pPr algn="ctr"/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시연</a:t>
            </a:r>
            <a:endParaRPr 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51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C737076-C75F-4C7C-9ABA-7212F798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580" y="267494"/>
            <a:ext cx="4474840" cy="857250"/>
          </a:xfrm>
        </p:spPr>
        <p:txBody>
          <a:bodyPr/>
          <a:lstStyle/>
          <a:p>
            <a:pPr algn="ctr"/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감사합니다</a:t>
            </a:r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.</a:t>
            </a:r>
            <a:endParaRPr 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0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829D3F1-95F2-4012-9B5B-58DBA28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185" y="123478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목차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24329B3-03B7-44DF-8522-9FB42D8CEC9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3648" y="985160"/>
            <a:ext cx="5328592" cy="4158340"/>
          </a:xfrm>
        </p:spPr>
        <p:txBody>
          <a:bodyPr/>
          <a:lstStyle/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1. 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프로젝트 소개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2. 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특징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3. 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시연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829D3F1-95F2-4012-9B5B-58DBA28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185" y="123478"/>
            <a:ext cx="6829002" cy="85725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프로젝트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24329B3-03B7-44DF-8522-9FB42D8CEC9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907704" y="1275606"/>
            <a:ext cx="5328592" cy="1586590"/>
          </a:xfrm>
        </p:spPr>
        <p:txBody>
          <a:bodyPr/>
          <a:lstStyle/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1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대</a:t>
            </a:r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N 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비동기 채팅 프로그램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서버는 수신과 전달만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</a:p>
          <a:p>
            <a:r>
              <a:rPr lang="en-US" altLang="ko-KR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AES</a:t>
            </a:r>
            <a:r>
              <a:rPr lang="ko-KR" altLang="en-US" sz="28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암호화</a:t>
            </a:r>
            <a:endParaRPr lang="en-US" altLang="ko-KR" sz="28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32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F3D936-42A7-491C-9B06-F8813DA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10049"/>
            <a:ext cx="3175966" cy="2520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0764DF7-09F5-4372-8FD3-5483DA7587F6}"/>
              </a:ext>
            </a:extLst>
          </p:cNvPr>
          <p:cNvSpPr/>
          <p:nvPr/>
        </p:nvSpPr>
        <p:spPr>
          <a:xfrm>
            <a:off x="4067944" y="3327694"/>
            <a:ext cx="1008112" cy="504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BF87AE0D-5888-4B5E-A619-99288F22DE81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  <a:endParaRPr lang="ko-KR" altLang="en-US" sz="4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C8333921-E28A-400F-820D-40787EBE67E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411760" y="887776"/>
            <a:ext cx="5328592" cy="1586590"/>
          </a:xfrm>
        </p:spPr>
        <p:txBody>
          <a:bodyPr/>
          <a:lstStyle/>
          <a:p>
            <a:r>
              <a:rPr lang="en-US" altLang="ko-KR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  <a:r>
              <a:rPr lang="ko-KR" altLang="en-US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를 이용한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튜링 테스트</a:t>
            </a:r>
            <a:r>
              <a:rPr lang="en-US" altLang="ko-KR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.</a:t>
            </a: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97E0B7-A1A8-4EDD-BE00-3458E3DA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69682"/>
            <a:ext cx="3493256" cy="28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91414-0A16-4EE9-B4BD-02E9FE1E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4" y="1635646"/>
            <a:ext cx="8548311" cy="2961109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5CFEF255-8FB7-49E6-816B-64A9CB2287F4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  <a:endParaRPr lang="ko-KR" altLang="en-US" sz="4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8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0B319-B890-43AC-B8D8-EE9CC9AC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69231"/>
            <a:ext cx="4128291" cy="3275632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46A7261-27F1-43AC-A0DD-E0816CBC04DA}"/>
              </a:ext>
            </a:extLst>
          </p:cNvPr>
          <p:cNvSpPr/>
          <p:nvPr/>
        </p:nvSpPr>
        <p:spPr>
          <a:xfrm rot="19800000">
            <a:off x="5065306" y="1766522"/>
            <a:ext cx="1008112" cy="5040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CE2761-B9C2-4907-B2B4-A3D186524BD6}"/>
              </a:ext>
            </a:extLst>
          </p:cNvPr>
          <p:cNvSpPr/>
          <p:nvPr/>
        </p:nvSpPr>
        <p:spPr>
          <a:xfrm rot="1800000">
            <a:off x="5065305" y="3085734"/>
            <a:ext cx="1008112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F89A3-73CF-4EFA-9933-C58D6377BDAB}"/>
              </a:ext>
            </a:extLst>
          </p:cNvPr>
          <p:cNvSpPr txBox="1"/>
          <p:nvPr/>
        </p:nvSpPr>
        <p:spPr>
          <a:xfrm>
            <a:off x="6096535" y="335604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일정 횟수 이후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강제종료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D15E5-1896-40F9-AF64-F4AC8DABABE8}"/>
              </a:ext>
            </a:extLst>
          </p:cNvPr>
          <p:cNvSpPr txBox="1"/>
          <p:nvPr/>
        </p:nvSpPr>
        <p:spPr>
          <a:xfrm>
            <a:off x="6054381" y="1438448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Client</a:t>
            </a:r>
            <a:r>
              <a:rPr lang="ko-KR" altLang="en-US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lang="en-US" altLang="ko-KR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form</a:t>
            </a:r>
            <a:r>
              <a:rPr lang="ko-KR" altLang="en-US" sz="20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 전환</a:t>
            </a:r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404F4-AEC8-4BC1-BADF-7F1045B18C60}"/>
              </a:ext>
            </a:extLst>
          </p:cNvPr>
          <p:cNvSpPr txBox="1"/>
          <p:nvPr/>
        </p:nvSpPr>
        <p:spPr>
          <a:xfrm>
            <a:off x="4451819" y="2234194"/>
            <a:ext cx="160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Pass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Non Pass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EE9972D8-E100-4CBA-B2D5-D48CC53C3F05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  <a:endParaRPr lang="ko-KR" altLang="en-US" sz="4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45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4">
            <a:extLst>
              <a:ext uri="{FF2B5EF4-FFF2-40B4-BE49-F238E27FC236}">
                <a16:creationId xmlns:a16="http://schemas.microsoft.com/office/drawing/2014/main" id="{EE9972D8-E100-4CBA-B2D5-D48CC53C3F05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Captcha</a:t>
            </a:r>
            <a:endParaRPr lang="ko-KR" altLang="en-US" sz="4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CD5530-8A78-4808-8DBB-20013851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5" y="980728"/>
            <a:ext cx="4260131" cy="34184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6AB8EE-0736-4C06-84DD-317C7FBE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7525"/>
            <a:ext cx="3998611" cy="31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id="{5CFEF255-8FB7-49E6-816B-64A9CB2287F4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AES-256 </a:t>
            </a:r>
            <a:r>
              <a:rPr lang="ko-KR" altLang="en-US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암호화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26DB5981-5EF0-4ABA-B8AD-8FD2EAA51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3648" y="1275606"/>
            <a:ext cx="5328592" cy="1586590"/>
          </a:xfrm>
        </p:spPr>
        <p:txBody>
          <a:bodyPr/>
          <a:lstStyle/>
          <a:p>
            <a:r>
              <a:rPr lang="en-US" altLang="ko-KR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Key</a:t>
            </a:r>
            <a:r>
              <a:rPr lang="ko-KR" altLang="en-US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값을 이용 사용자 </a:t>
            </a:r>
            <a:r>
              <a:rPr lang="en-US" altLang="ko-KR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ID</a:t>
            </a:r>
            <a:r>
              <a:rPr lang="ko-KR" altLang="en-US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와 채팅내용 암호화</a:t>
            </a:r>
            <a:endParaRPr lang="en-US" altLang="ko-KR" sz="20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수신측은 </a:t>
            </a:r>
            <a:r>
              <a:rPr lang="en-US" altLang="ko-KR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Key</a:t>
            </a:r>
            <a:r>
              <a:rPr lang="ko-KR" altLang="en-US" sz="2000" b="1" dirty="0">
                <a:latin typeface="HY수평선B" panose="02030600000101010101" pitchFamily="18" charset="-127"/>
                <a:ea typeface="HY수평선B" panose="02030600000101010101" pitchFamily="18" charset="-127"/>
              </a:rPr>
              <a:t>를 이용 내용을 복호화 후 출력</a:t>
            </a:r>
            <a:endParaRPr lang="en-US" altLang="ko-KR" sz="20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6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id="{5CFEF255-8FB7-49E6-816B-64A9CB2287F4}"/>
              </a:ext>
            </a:extLst>
          </p:cNvPr>
          <p:cNvSpPr txBox="1">
            <a:spLocks/>
          </p:cNvSpPr>
          <p:nvPr/>
        </p:nvSpPr>
        <p:spPr>
          <a:xfrm>
            <a:off x="1021185" y="123478"/>
            <a:ext cx="682900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AES-256 </a:t>
            </a:r>
            <a:r>
              <a:rPr lang="ko-KR" altLang="en-US" sz="4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암호화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51A5C-796A-4102-B29C-394A5EEF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" y="1491630"/>
            <a:ext cx="90029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3789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2663</Template>
  <TotalTime>369</TotalTime>
  <Words>82</Words>
  <Application>Microsoft Office PowerPoint</Application>
  <PresentationFormat>화면 슬라이드 쇼(16:9)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HY강M</vt:lpstr>
      <vt:lpstr>HY견고딕</vt:lpstr>
      <vt:lpstr>HY수평선B</vt:lpstr>
      <vt:lpstr>Arial</vt:lpstr>
      <vt:lpstr>Calibri</vt:lpstr>
      <vt:lpstr>1985</vt:lpstr>
      <vt:lpstr>1대N 비동기  Captcha 채팅</vt:lpstr>
      <vt:lpstr>목차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프로토콜 흐름도</vt:lpstr>
      <vt:lpstr>시연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1대1 비동기  Recaptcha 채팅</dc:title>
  <dc:creator>이지호</dc:creator>
  <cp:lastModifiedBy>이지호</cp:lastModifiedBy>
  <cp:revision>26</cp:revision>
  <dcterms:created xsi:type="dcterms:W3CDTF">2019-11-18T10:36:42Z</dcterms:created>
  <dcterms:modified xsi:type="dcterms:W3CDTF">2019-12-12T04:52:18Z</dcterms:modified>
</cp:coreProperties>
</file>