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7F588-6067-AF12-1BD0-2718BD89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1A71C-5E09-6BC4-47CF-0F5385B96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65CC-0DC4-1937-B922-1E0805B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28F59-B70E-54BC-19EE-FD8CCFDA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D7DA4-45DB-ACD0-3049-7F9982E4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869D-5850-30B1-F5F0-F9057714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50858D-8931-93A4-7E9E-A446FBD3D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73C5D-8787-46DC-A521-51D1E01F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0F076-D771-8B7D-CC2F-394CDAE0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D1BC3-10FD-86DD-5F17-89843C8D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F23F6E-D999-4023-159B-EDE3A2F9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B2F34-DC60-8A38-8750-15A85276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3D7B5-4F83-40BF-3827-05F94B2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FAE05-DA79-E621-C2DB-8114B14F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B2965-A1FA-2E93-C593-19DC8102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167C-A489-C755-BE2A-F67DC7FE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22C45-8025-F010-4A26-30722A7F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27A55-9908-542A-A9CE-A6043467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4D075-7087-3550-3608-69B275E1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383D5-108F-C259-BDD6-67245B91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D1D0-ECCD-3B2F-7263-19D9942A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768FE-86B9-432B-E254-ADCC9708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43771-E042-571E-14E5-C1F1535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40FF9-8CCD-6B2F-A0B8-EABC2314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2E34A-AEF2-7226-BD60-F434C63A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2E9-4ECA-5BE0-69E4-F05E1C1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FE172-B687-63D0-78C5-E3568E03C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5824E-5AB1-7DBA-A4CA-732C4D5E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2ED02-3D30-3672-C8E2-4B1D0FB8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18907-0CE3-5779-AC5C-46D3D54C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80E3D-2C48-3FAB-87F8-DFC0C253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A61BC-797F-1301-A024-9D6121FE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19622-5CAC-5B33-C6E9-87ED7E31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409DF-F5A0-5FDE-BE94-F517555B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D0781B-C9FC-9C50-82C6-F86AA8D06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1D2BC-63AD-7FC0-C3B3-948902BC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F7BBE-FA95-CBD1-0BB4-BDE73DDE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FCEC2C-9C6D-3E50-4FDD-2349152C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2F65-EB0D-BFD4-DDF4-BE85F2F4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941D-39C6-F66E-23C3-E97A818D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C18629-94C1-8CA4-5B75-3260257C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5A6AF-7593-0CFB-8B00-DBC1EA48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1D400-07DC-9D07-1FAB-DE1E3DB3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531F61-4C9A-5A41-B249-1100DB01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E1C90E-389E-28D8-9E61-A05A098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6EBCE-08C8-5472-B4E9-F9F058FF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8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7D289-0CBA-2309-7511-ADA68E8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CAD2F-E70D-AFDB-C588-7071FC77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0CE83-33EB-3877-D454-6B7859BA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D569C-7F7D-3926-287E-C82D81BD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38360-1C55-7874-C86E-FFF9A339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F3751-BFB3-9E2B-C707-5964C531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0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1E2DD-70A1-F91E-5E70-90CD6441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C4DFD1-234F-A8E5-4E1B-B76A9B86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5A0DA-CF6D-BF61-4C12-7BCA9E365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8B3A5-830D-D997-E8EB-A94FF3B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27224-C037-4037-6E84-8BBDF635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26AA9-A15C-7760-736F-2506C24E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AA9948-AE2E-18CB-5C61-CA36D969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C5A9B-9115-743B-58A2-6DD2E5F3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957B1-C802-D417-D10D-36BB62DE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F71D-2456-4522-9DB6-57FEF609344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10149-744E-49A2-3E2D-03F1285A6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AA729-C456-CB58-652E-392BEE700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CCF1-1836-4727-98B9-3E60C6B82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2A5812-3F17-4DB2-6163-E95F46A6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63" y="0"/>
            <a:ext cx="6259286" cy="232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2EDCF8-7FD0-FEB1-8A3A-967952958619}"/>
              </a:ext>
            </a:extLst>
          </p:cNvPr>
          <p:cNvGrpSpPr/>
          <p:nvPr/>
        </p:nvGrpSpPr>
        <p:grpSpPr>
          <a:xfrm>
            <a:off x="1828856" y="3880268"/>
            <a:ext cx="7209862" cy="2289381"/>
            <a:chOff x="1828856" y="3880268"/>
            <a:chExt cx="7209862" cy="228938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2D816A-70D9-65D7-7B6A-06F90DC1F28E}"/>
                </a:ext>
              </a:extLst>
            </p:cNvPr>
            <p:cNvSpPr/>
            <p:nvPr/>
          </p:nvSpPr>
          <p:spPr>
            <a:xfrm>
              <a:off x="3719386" y="3880268"/>
              <a:ext cx="3781167" cy="1112107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0D1169D6-440A-00C2-AFC9-1188DC1E44F4}"/>
                </a:ext>
              </a:extLst>
            </p:cNvPr>
            <p:cNvSpPr/>
            <p:nvPr/>
          </p:nvSpPr>
          <p:spPr>
            <a:xfrm>
              <a:off x="4328648" y="4023201"/>
              <a:ext cx="1195165" cy="803188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규제기준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DB</a:t>
              </a:r>
              <a:endParaRPr lang="ko-KR" altLang="en-US" sz="1200" dirty="0"/>
            </a:p>
          </p:txBody>
        </p:sp>
        <p:sp>
          <p:nvSpPr>
            <p:cNvPr id="5" name="순서도: 자기 디스크 4">
              <a:extLst>
                <a:ext uri="{FF2B5EF4-FFF2-40B4-BE49-F238E27FC236}">
                  <a16:creationId xmlns:a16="http://schemas.microsoft.com/office/drawing/2014/main" id="{647201C2-D7F4-329A-618F-573B435E9734}"/>
                </a:ext>
              </a:extLst>
            </p:cNvPr>
            <p:cNvSpPr/>
            <p:nvPr/>
          </p:nvSpPr>
          <p:spPr>
            <a:xfrm>
              <a:off x="5708824" y="4023201"/>
              <a:ext cx="1195165" cy="803188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규제사례</a:t>
              </a:r>
            </a:p>
            <a:p>
              <a:pPr algn="ctr"/>
              <a:r>
                <a:rPr lang="en-US" altLang="ko-KR" sz="1200" dirty="0"/>
                <a:t>DB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CDEEC71-9505-076F-FDCB-8882190683A4}"/>
                </a:ext>
              </a:extLst>
            </p:cNvPr>
            <p:cNvSpPr/>
            <p:nvPr/>
          </p:nvSpPr>
          <p:spPr>
            <a:xfrm>
              <a:off x="1828856" y="5069898"/>
              <a:ext cx="1409011" cy="109975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접근통제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- login</a:t>
              </a:r>
            </a:p>
            <a:p>
              <a:pPr algn="ctr"/>
              <a:r>
                <a:rPr lang="en-US" altLang="ko-KR" sz="1600" dirty="0"/>
                <a:t>- password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FDCA650-B087-D055-6F01-A5A9384F7649}"/>
                </a:ext>
              </a:extLst>
            </p:cNvPr>
            <p:cNvSpPr/>
            <p:nvPr/>
          </p:nvSpPr>
          <p:spPr>
            <a:xfrm>
              <a:off x="4028304" y="5475121"/>
              <a:ext cx="1409010" cy="62911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허가규칙</a:t>
              </a:r>
              <a:endParaRPr lang="en-US" altLang="ko-KR" sz="16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FEBD935-E501-F44A-6578-D899DB7C9294}"/>
                </a:ext>
              </a:extLst>
            </p:cNvPr>
            <p:cNvSpPr/>
            <p:nvPr/>
          </p:nvSpPr>
          <p:spPr>
            <a:xfrm>
              <a:off x="5829006" y="5475121"/>
              <a:ext cx="1409010" cy="62911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가상 테이블</a:t>
              </a:r>
              <a:endParaRPr lang="en-US" altLang="ko-KR" sz="16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FAC34C-B60D-D24B-4E49-9D1850B12AFE}"/>
                </a:ext>
              </a:extLst>
            </p:cNvPr>
            <p:cNvSpPr/>
            <p:nvPr/>
          </p:nvSpPr>
          <p:spPr>
            <a:xfrm>
              <a:off x="7629708" y="5475121"/>
              <a:ext cx="1409010" cy="62911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암호화</a:t>
              </a:r>
              <a:endParaRPr lang="en-US" altLang="ko-KR" sz="1600" dirty="0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5ADB287E-307D-9F8C-9EF7-491CC02719FC}"/>
                </a:ext>
              </a:extLst>
            </p:cNvPr>
            <p:cNvSpPr/>
            <p:nvPr/>
          </p:nvSpPr>
          <p:spPr>
            <a:xfrm>
              <a:off x="4724937" y="5004485"/>
              <a:ext cx="605482" cy="370703"/>
            </a:xfrm>
            <a:prstGeom prst="upArrow">
              <a:avLst>
                <a:gd name="adj1" fmla="val 62245"/>
                <a:gd name="adj2" fmla="val 39425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BB3CBA2B-BB3A-D558-3EF6-1D7238FE5EDE}"/>
                </a:ext>
              </a:extLst>
            </p:cNvPr>
            <p:cNvSpPr/>
            <p:nvPr/>
          </p:nvSpPr>
          <p:spPr>
            <a:xfrm rot="5400000">
              <a:off x="3451801" y="5444870"/>
              <a:ext cx="389239" cy="739048"/>
            </a:xfrm>
            <a:prstGeom prst="upArrow">
              <a:avLst>
                <a:gd name="adj1" fmla="val 67978"/>
                <a:gd name="adj2" fmla="val 43596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C5747656-906D-6656-2C9D-7A5BF385FA20}"/>
                </a:ext>
              </a:extLst>
            </p:cNvPr>
            <p:cNvSpPr/>
            <p:nvPr/>
          </p:nvSpPr>
          <p:spPr>
            <a:xfrm rot="10800000">
              <a:off x="2326780" y="4054094"/>
              <a:ext cx="389239" cy="963828"/>
            </a:xfrm>
            <a:prstGeom prst="upArrow">
              <a:avLst>
                <a:gd name="adj1" fmla="val 55279"/>
                <a:gd name="adj2" fmla="val 59469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화살표: 위쪽/아래쪽 15">
              <a:extLst>
                <a:ext uri="{FF2B5EF4-FFF2-40B4-BE49-F238E27FC236}">
                  <a16:creationId xmlns:a16="http://schemas.microsoft.com/office/drawing/2014/main" id="{00F9FBDC-83B0-B099-B25A-62F34D84290D}"/>
                </a:ext>
              </a:extLst>
            </p:cNvPr>
            <p:cNvSpPr/>
            <p:nvPr/>
          </p:nvSpPr>
          <p:spPr>
            <a:xfrm rot="18237241">
              <a:off x="7103332" y="4671296"/>
              <a:ext cx="469557" cy="939113"/>
            </a:xfrm>
            <a:prstGeom prst="upDownArrow">
              <a:avLst>
                <a:gd name="adj1" fmla="val 54366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자기 디스크 16">
              <a:extLst>
                <a:ext uri="{FF2B5EF4-FFF2-40B4-BE49-F238E27FC236}">
                  <a16:creationId xmlns:a16="http://schemas.microsoft.com/office/drawing/2014/main" id="{8006FA05-681A-822E-A616-BE16AB96324B}"/>
                </a:ext>
              </a:extLst>
            </p:cNvPr>
            <p:cNvSpPr/>
            <p:nvPr/>
          </p:nvSpPr>
          <p:spPr>
            <a:xfrm>
              <a:off x="7736630" y="4023201"/>
              <a:ext cx="1195165" cy="803188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R&amp;D</a:t>
              </a:r>
            </a:p>
            <a:p>
              <a:pPr algn="ctr"/>
              <a:r>
                <a:rPr lang="ko-KR" altLang="en-US" sz="1200" dirty="0"/>
                <a:t>지원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A0357F4-C306-707D-6DC6-E22E977F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60" y="2544918"/>
            <a:ext cx="7224386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정현</dc:creator>
  <cp:lastModifiedBy>이 정현</cp:lastModifiedBy>
  <cp:revision>6</cp:revision>
  <dcterms:created xsi:type="dcterms:W3CDTF">2023-12-13T02:26:25Z</dcterms:created>
  <dcterms:modified xsi:type="dcterms:W3CDTF">2023-12-13T08:34:50Z</dcterms:modified>
</cp:coreProperties>
</file>