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1" r:id="rId3"/>
    <p:sldId id="259" r:id="rId4"/>
    <p:sldId id="272" r:id="rId5"/>
    <p:sldId id="307" r:id="rId6"/>
    <p:sldId id="308" r:id="rId7"/>
    <p:sldId id="309" r:id="rId8"/>
    <p:sldId id="310" r:id="rId9"/>
    <p:sldId id="306" r:id="rId10"/>
    <p:sldId id="288" r:id="rId11"/>
    <p:sldId id="302" r:id="rId12"/>
    <p:sldId id="319" r:id="rId13"/>
    <p:sldId id="311" r:id="rId14"/>
    <p:sldId id="312" r:id="rId15"/>
    <p:sldId id="313" r:id="rId16"/>
    <p:sldId id="314" r:id="rId17"/>
    <p:sldId id="315" r:id="rId18"/>
    <p:sldId id="316" r:id="rId19"/>
    <p:sldId id="317" r:id="rId20"/>
    <p:sldId id="318" r:id="rId21"/>
    <p:sldId id="303" r:id="rId22"/>
    <p:sldId id="301" r:id="rId23"/>
    <p:sldId id="305" r:id="rId24"/>
    <p:sldId id="30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177A6EEC-BA19-40FB-826D-13C9EAC83156}">
          <p14:sldIdLst>
            <p14:sldId id="257"/>
            <p14:sldId id="261"/>
            <p14:sldId id="259"/>
            <p14:sldId id="272"/>
            <p14:sldId id="307"/>
            <p14:sldId id="308"/>
            <p14:sldId id="309"/>
            <p14:sldId id="310"/>
            <p14:sldId id="306"/>
            <p14:sldId id="288"/>
            <p14:sldId id="302"/>
            <p14:sldId id="319"/>
            <p14:sldId id="311"/>
            <p14:sldId id="312"/>
            <p14:sldId id="313"/>
            <p14:sldId id="314"/>
            <p14:sldId id="315"/>
            <p14:sldId id="316"/>
            <p14:sldId id="317"/>
            <p14:sldId id="318"/>
            <p14:sldId id="303"/>
            <p14:sldId id="301"/>
            <p14:sldId id="305"/>
            <p14:sldId id="30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2D4"/>
    <a:srgbClr val="488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autoAdjust="0"/>
    <p:restoredTop sz="99726" autoAdjust="0"/>
  </p:normalViewPr>
  <p:slideViewPr>
    <p:cSldViewPr snapToGrid="0" showGuides="1">
      <p:cViewPr>
        <p:scale>
          <a:sx n="130" d="100"/>
          <a:sy n="130" d="100"/>
        </p:scale>
        <p:origin x="-352" y="-4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2A26C-4B81-4E14-AB91-0708CACD361E}" type="datetimeFigureOut">
              <a:rPr lang="zh-CN" altLang="en-US" smtClean="0"/>
              <a:t>15/11/10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8EDD4-00CA-46AB-99BF-204172D160D2}" type="slidenum">
              <a:rPr lang="zh-CN" altLang="en-US" smtClean="0"/>
              <a:t>‹#›</a:t>
            </a:fld>
            <a:endParaRPr lang="zh-CN" altLang="en-US"/>
          </a:p>
        </p:txBody>
      </p:sp>
    </p:spTree>
    <p:extLst>
      <p:ext uri="{BB962C8B-B14F-4D97-AF65-F5344CB8AC3E}">
        <p14:creationId xmlns:p14="http://schemas.microsoft.com/office/powerpoint/2010/main" val="106523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pPr/>
              <a:t>1</a:t>
            </a:fld>
            <a:endParaRPr lang="zh-CN" altLang="en-US"/>
          </a:p>
        </p:txBody>
      </p:sp>
    </p:spTree>
    <p:extLst>
      <p:ext uri="{BB962C8B-B14F-4D97-AF65-F5344CB8AC3E}">
        <p14:creationId xmlns:p14="http://schemas.microsoft.com/office/powerpoint/2010/main" val="2884261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14</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15</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16</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17</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18</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19</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20</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对于现有的移动租房应用来说，还只能算是房产或者生活服务类网站租房频道的一个延伸，</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功能的引入让用户在找房源的时候的确比使用租房网站的话要方便不少，但是用户通过这些应用也只能了解这些房源的一些简单信息，用户当然希望对这些房源了解得越多越好，甚至是直接在手机上看完房子线下就可以签合同交易的话就更完美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网站内容和用户自己的数据二者结合起来的新模式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同行中，</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是没有</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短租也是一种很好的商业模式</a:t>
            </a:r>
            <a:endParaRPr lang="zh-CN" altLang="en-US" dirty="0"/>
          </a:p>
        </p:txBody>
      </p:sp>
      <p:sp>
        <p:nvSpPr>
          <p:cNvPr id="4" name="灯片编号占位符 3"/>
          <p:cNvSpPr>
            <a:spLocks noGrp="1"/>
          </p:cNvSpPr>
          <p:nvPr>
            <p:ph type="sldNum" sz="quarter" idx="10"/>
          </p:nvPr>
        </p:nvSpPr>
        <p:spPr/>
        <p:txBody>
          <a:bodyPr/>
          <a:lstStyle/>
          <a:p>
            <a:fld id="{1068EDD4-00CA-46AB-99BF-204172D160D2}" type="slidenum">
              <a:rPr lang="zh-CN" altLang="en-US" smtClean="0"/>
              <a:t>21</a:t>
            </a:fld>
            <a:endParaRPr lang="zh-CN" altLang="en-US"/>
          </a:p>
        </p:txBody>
      </p:sp>
    </p:spTree>
    <p:extLst>
      <p:ext uri="{BB962C8B-B14F-4D97-AF65-F5344CB8AC3E}">
        <p14:creationId xmlns:p14="http://schemas.microsoft.com/office/powerpoint/2010/main" val="346592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对于现有的移动租房应用来说，还只能算是房产或者生活服务类网站租房频道的一个延伸，</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功能的引入让用户在找房源的时候的确比使用租房网站的话要方便不少，但是用户通过这些应用也只能了解这些房源的一些简单信息，用户当然希望对这些房源了解得越多越好，甚至是直接在手机上看完房子线下就可以签合同交易的话就更完美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网站内容和用户自己的数据二者结合起来的新模式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同行中，</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是没有</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短租也是一种很好的商业模式</a:t>
            </a:r>
            <a:endParaRPr lang="zh-CN" altLang="en-US" dirty="0"/>
          </a:p>
        </p:txBody>
      </p:sp>
      <p:sp>
        <p:nvSpPr>
          <p:cNvPr id="4" name="灯片编号占位符 3"/>
          <p:cNvSpPr>
            <a:spLocks noGrp="1"/>
          </p:cNvSpPr>
          <p:nvPr>
            <p:ph type="sldNum" sz="quarter" idx="10"/>
          </p:nvPr>
        </p:nvSpPr>
        <p:spPr/>
        <p:txBody>
          <a:bodyPr/>
          <a:lstStyle/>
          <a:p>
            <a:fld id="{1068EDD4-00CA-46AB-99BF-204172D160D2}" type="slidenum">
              <a:rPr lang="zh-CN" altLang="en-US" smtClean="0"/>
              <a:t>23</a:t>
            </a:fld>
            <a:endParaRPr lang="zh-CN" altLang="en-US"/>
          </a:p>
        </p:txBody>
      </p:sp>
    </p:spTree>
    <p:extLst>
      <p:ext uri="{BB962C8B-B14F-4D97-AF65-F5344CB8AC3E}">
        <p14:creationId xmlns:p14="http://schemas.microsoft.com/office/powerpoint/2010/main" val="3465927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对于现有的移动租房应用来说，还只能算是房产或者生活服务类网站租房频道的一个延伸，</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功能的引入让用户在找房源的时候的确比使用租房网站的话要方便不少，但是用户通过这些应用也只能了解这些房源的一些简单信息，用户当然希望对这些房源了解得越多越好，甚至是直接在手机上看完房子线下就可以签合同交易的话就更完美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网站内容和用户自己的数据二者结合起来的新模式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同行中，</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是没有</a:t>
            </a:r>
            <a:r>
              <a:rPr lang="en-US" altLang="zh-CN" sz="1200" b="0" i="0" kern="1200" dirty="0" smtClean="0">
                <a:solidFill>
                  <a:schemeClr val="tx1"/>
                </a:solidFill>
                <a:effectLst/>
                <a:latin typeface="+mn-lt"/>
                <a:ea typeface="+mn-ea"/>
                <a:cs typeface="+mn-cs"/>
              </a:rPr>
              <a:t>LBS</a:t>
            </a:r>
            <a:r>
              <a:rPr lang="zh-CN" altLang="en-US" sz="1200" b="0" i="0" kern="1200" dirty="0" smtClean="0">
                <a:solidFill>
                  <a:schemeClr val="tx1"/>
                </a:solidFill>
                <a:effectLst/>
                <a:latin typeface="+mn-lt"/>
                <a:ea typeface="+mn-ea"/>
                <a:cs typeface="+mn-cs"/>
              </a:rPr>
              <a:t>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短租也是一种很好的商业模式</a:t>
            </a:r>
            <a:endParaRPr lang="zh-CN" altLang="en-US" dirty="0"/>
          </a:p>
        </p:txBody>
      </p:sp>
      <p:sp>
        <p:nvSpPr>
          <p:cNvPr id="4" name="灯片编号占位符 3"/>
          <p:cNvSpPr>
            <a:spLocks noGrp="1"/>
          </p:cNvSpPr>
          <p:nvPr>
            <p:ph type="sldNum" sz="quarter" idx="10"/>
          </p:nvPr>
        </p:nvSpPr>
        <p:spPr/>
        <p:txBody>
          <a:bodyPr/>
          <a:lstStyle/>
          <a:p>
            <a:fld id="{1068EDD4-00CA-46AB-99BF-204172D160D2}" type="slidenum">
              <a:rPr lang="zh-CN" altLang="en-US" smtClean="0"/>
              <a:t>24</a:t>
            </a:fld>
            <a:endParaRPr lang="zh-CN" altLang="en-US"/>
          </a:p>
        </p:txBody>
      </p:sp>
    </p:spTree>
    <p:extLst>
      <p:ext uri="{BB962C8B-B14F-4D97-AF65-F5344CB8AC3E}">
        <p14:creationId xmlns:p14="http://schemas.microsoft.com/office/powerpoint/2010/main" val="346592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1068EDD4-00CA-46AB-99BF-204172D160D2}" type="slidenum">
              <a:rPr lang="zh-CN" altLang="en-US" smtClean="0"/>
              <a:t>2</a:t>
            </a:fld>
            <a:endParaRPr lang="zh-CN" altLang="en-US"/>
          </a:p>
        </p:txBody>
      </p:sp>
    </p:spTree>
    <p:extLst>
      <p:ext uri="{BB962C8B-B14F-4D97-AF65-F5344CB8AC3E}">
        <p14:creationId xmlns:p14="http://schemas.microsoft.com/office/powerpoint/2010/main" val="1394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4</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5</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6</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7</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8</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9</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mn-ea"/>
              </a:rPr>
              <a:t>1、数据库的设计，表与视图的创建</a:t>
            </a:r>
          </a:p>
          <a:p>
            <a:r>
              <a:rPr lang="zh-CN" altLang="en-US" dirty="0" smtClean="0">
                <a:ea typeface="+mn-ea"/>
              </a:rPr>
              <a:t>2、图片的裁剪技术，文件与数据块上传技术，fileupload组件的使用</a:t>
            </a:r>
          </a:p>
          <a:p>
            <a:r>
              <a:rPr lang="zh-CN" altLang="en-US" dirty="0" smtClean="0">
                <a:ea typeface="+mn-ea"/>
              </a:rPr>
              <a:t>3、从服务器下载数据及jsonlib的使用</a:t>
            </a:r>
          </a:p>
          <a:p>
            <a:r>
              <a:rPr lang="zh-CN" altLang="en-US" dirty="0" smtClean="0">
                <a:ea typeface="+mn-ea"/>
              </a:rPr>
              <a:t>4、客户端对后台数据库的增、删、查、改技术</a:t>
            </a:r>
          </a:p>
        </p:txBody>
      </p:sp>
      <p:sp>
        <p:nvSpPr>
          <p:cNvPr id="4" name="灯片编号占位符 3"/>
          <p:cNvSpPr>
            <a:spLocks noGrp="1"/>
          </p:cNvSpPr>
          <p:nvPr>
            <p:ph type="sldNum" sz="quarter" idx="10"/>
          </p:nvPr>
        </p:nvSpPr>
        <p:spPr/>
        <p:txBody>
          <a:bodyPr/>
          <a:lstStyle/>
          <a:p>
            <a:fld id="{1068EDD4-00CA-46AB-99BF-204172D160D2}" type="slidenum">
              <a:rPr lang="zh-CN" altLang="en-US" smtClean="0"/>
              <a:t>13</a:t>
            </a:fld>
            <a:endParaRPr lang="zh-CN" altLang="en-US"/>
          </a:p>
        </p:txBody>
      </p:sp>
    </p:spTree>
    <p:extLst>
      <p:ext uri="{BB962C8B-B14F-4D97-AF65-F5344CB8AC3E}">
        <p14:creationId xmlns:p14="http://schemas.microsoft.com/office/powerpoint/2010/main" val="297245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3480642288"/>
      </p:ext>
    </p:extLst>
  </p:cSld>
  <p:clrMapOvr>
    <a:masterClrMapping/>
  </p:clrMapOvr>
  <p:transition xmlns:p14="http://schemas.microsoft.com/office/powerpoint/2010/mai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2032821757"/>
      </p:ext>
    </p:extLst>
  </p:cSld>
  <p:clrMapOvr>
    <a:masterClrMapping/>
  </p:clrMapOvr>
  <p:transition xmlns:p14="http://schemas.microsoft.com/office/powerpoint/2010/mai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1440032554"/>
      </p:ext>
    </p:extLst>
  </p:cSld>
  <p:clrMapOvr>
    <a:masterClrMapping/>
  </p:clrMapOvr>
  <p:transition xmlns:p14="http://schemas.microsoft.com/office/powerpoint/2010/mai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802927026"/>
      </p:ext>
    </p:extLst>
  </p:cSld>
  <p:clrMapOvr>
    <a:masterClrMapping/>
  </p:clrMapOvr>
  <p:transition xmlns:p14="http://schemas.microsoft.com/office/powerpoint/2010/mai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2516625941"/>
      </p:ext>
    </p:extLst>
  </p:cSld>
  <p:clrMapOvr>
    <a:masterClrMapping/>
  </p:clrMapOvr>
  <p:transition xmlns:p14="http://schemas.microsoft.com/office/powerpoint/2010/mai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1345144370"/>
      </p:ext>
    </p:extLst>
  </p:cSld>
  <p:clrMapOvr>
    <a:masterClrMapping/>
  </p:clrMapOvr>
  <p:transition xmlns:p14="http://schemas.microsoft.com/office/powerpoint/2010/mai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2645416626"/>
      </p:ext>
    </p:extLst>
  </p:cSld>
  <p:clrMapOvr>
    <a:masterClrMapping/>
  </p:clrMapOvr>
  <p:transition xmlns:p14="http://schemas.microsoft.com/office/powerpoint/2010/mai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1422302790"/>
      </p:ext>
    </p:extLst>
  </p:cSld>
  <p:clrMapOvr>
    <a:masterClrMapping/>
  </p:clrMapOvr>
  <p:transition xmlns:p14="http://schemas.microsoft.com/office/powerpoint/2010/mai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730318272"/>
      </p:ext>
    </p:extLst>
  </p:cSld>
  <p:clrMapOvr>
    <a:masterClrMapping/>
  </p:clrMapOvr>
  <p:transition xmlns:p14="http://schemas.microsoft.com/office/powerpoint/2010/mai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407095744"/>
      </p:ext>
    </p:extLst>
  </p:cSld>
  <p:clrMapOvr>
    <a:masterClrMapping/>
  </p:clrMapOvr>
  <p:transition xmlns:p14="http://schemas.microsoft.com/office/powerpoint/2010/mai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4DEACB0-FABB-4666-8313-E6F7B3162B69}" type="datetimeFigureOut">
              <a:rPr lang="zh-CN" altLang="en-US" smtClean="0"/>
              <a:t>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1578704317"/>
      </p:ext>
    </p:extLst>
  </p:cSld>
  <p:clrMapOvr>
    <a:masterClrMapping/>
  </p:clrMapOvr>
  <p:transition xmlns:p14="http://schemas.microsoft.com/office/powerpoint/2010/main" spd="slow">
    <p:cove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EACB0-FABB-4666-8313-E6F7B3162B69}" type="datetimeFigureOut">
              <a:rPr lang="zh-CN" altLang="en-US" smtClean="0"/>
              <a:t>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2E9-90D5-4DA5-AE13-CE1F2F4C7375}" type="slidenum">
              <a:rPr lang="zh-CN" altLang="en-US" smtClean="0"/>
              <a:t>‹#›</a:t>
            </a:fld>
            <a:endParaRPr lang="zh-CN" altLang="en-US"/>
          </a:p>
        </p:txBody>
      </p:sp>
    </p:spTree>
    <p:extLst>
      <p:ext uri="{BB962C8B-B14F-4D97-AF65-F5344CB8AC3E}">
        <p14:creationId xmlns:p14="http://schemas.microsoft.com/office/powerpoint/2010/main" val="5412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27000">
              <a:srgbClr val="33BFF7"/>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副标题 2"/>
          <p:cNvSpPr txBox="1">
            <a:spLocks/>
          </p:cNvSpPr>
          <p:nvPr/>
        </p:nvSpPr>
        <p:spPr>
          <a:xfrm>
            <a:off x="1525192" y="6051171"/>
            <a:ext cx="9141619" cy="5647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chemeClr val="bg1">
                    <a:lumMod val="75000"/>
                  </a:schemeClr>
                </a:solidFill>
                <a:latin typeface="Segoe UI Light" panose="020B0502040204020203" pitchFamily="34" charset="0"/>
                <a:cs typeface="Segoe UI Light" panose="020B0502040204020203" pitchFamily="34" charset="0"/>
              </a:rPr>
              <a:t>The </a:t>
            </a:r>
            <a:r>
              <a:rPr lang="en-US" altLang="zh-CN" dirty="0" smtClean="0">
                <a:solidFill>
                  <a:schemeClr val="bg1">
                    <a:lumMod val="75000"/>
                  </a:schemeClr>
                </a:solidFill>
                <a:latin typeface="Segoe UI Light" panose="020B0502040204020203" pitchFamily="34" charset="0"/>
                <a:cs typeface="Segoe UI Light" panose="020B0502040204020203" pitchFamily="34" charset="0"/>
              </a:rPr>
              <a:t>GEMINNO </a:t>
            </a:r>
            <a:r>
              <a:rPr lang="en-US" altLang="zh-CN" dirty="0">
                <a:solidFill>
                  <a:schemeClr val="bg1">
                    <a:lumMod val="75000"/>
                  </a:schemeClr>
                </a:solidFill>
                <a:latin typeface="Segoe UI Light" panose="020B0502040204020203" pitchFamily="34" charset="0"/>
                <a:cs typeface="Segoe UI Light" panose="020B0502040204020203" pitchFamily="34" charset="0"/>
              </a:rPr>
              <a:t>Group</a:t>
            </a:r>
            <a:endParaRPr lang="zh-CN" altLang="en-US" dirty="0">
              <a:solidFill>
                <a:schemeClr val="bg1">
                  <a:lumMod val="75000"/>
                </a:schemeClr>
              </a:solidFill>
              <a:latin typeface="Segoe UI Light" panose="020B0502040204020203" pitchFamily="34" charset="0"/>
              <a:cs typeface="Segoe UI Light" panose="020B0502040204020203" pitchFamily="34" charset="0"/>
            </a:endParaRPr>
          </a:p>
        </p:txBody>
      </p:sp>
      <p:pic>
        <p:nvPicPr>
          <p:cNvPr id="4" name="Picture 2" descr="C:\Users\xhe.GEMPTC\Desktop\花式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654" y="1531924"/>
            <a:ext cx="2116239" cy="211623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2537038" y="3637447"/>
            <a:ext cx="7343336" cy="0"/>
          </a:xfrm>
          <a:prstGeom prst="line">
            <a:avLst/>
          </a:prstGeom>
          <a:ln w="12700">
            <a:solidFill>
              <a:schemeClr val="bg1">
                <a:alpha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Box 1"/>
          <p:cNvSpPr txBox="1"/>
          <p:nvPr/>
        </p:nvSpPr>
        <p:spPr>
          <a:xfrm>
            <a:off x="4115890" y="3932805"/>
            <a:ext cx="4493538" cy="461665"/>
          </a:xfrm>
          <a:prstGeom prst="rect">
            <a:avLst/>
          </a:prstGeom>
          <a:noFill/>
        </p:spPr>
        <p:txBody>
          <a:bodyPr wrap="none" rtlCol="0">
            <a:spAutoFit/>
          </a:bodyPr>
          <a:lstStyle/>
          <a:p>
            <a:r>
              <a:rPr lang="zh-CN" altLang="en-US" sz="2400" dirty="0">
                <a:solidFill>
                  <a:schemeClr val="bg1"/>
                </a:solidFill>
                <a:latin typeface="微软雅黑" pitchFamily="34" charset="-122"/>
                <a:ea typeface="微软雅黑" pitchFamily="34" charset="-122"/>
              </a:rPr>
              <a:t>欢迎</a:t>
            </a:r>
            <a:r>
              <a:rPr lang="zh-CN" altLang="en-US" sz="2400" dirty="0" smtClean="0">
                <a:solidFill>
                  <a:schemeClr val="bg1"/>
                </a:solidFill>
                <a:latin typeface="微软雅黑" pitchFamily="34" charset="-122"/>
                <a:ea typeface="微软雅黑" pitchFamily="34" charset="-122"/>
              </a:rPr>
              <a:t>各位企业嘉宾来到</a:t>
            </a:r>
            <a:r>
              <a:rPr lang="zh-CN" altLang="en-US" sz="2400" dirty="0">
                <a:solidFill>
                  <a:schemeClr val="bg1"/>
                </a:solidFill>
                <a:latin typeface="微软雅黑" pitchFamily="34" charset="-122"/>
                <a:ea typeface="微软雅黑" pitchFamily="34" charset="-122"/>
              </a:rPr>
              <a:t>高博应诺</a:t>
            </a:r>
          </a:p>
        </p:txBody>
      </p:sp>
      <p:sp>
        <p:nvSpPr>
          <p:cNvPr id="7" name="TextBox 7"/>
          <p:cNvSpPr txBox="1"/>
          <p:nvPr/>
        </p:nvSpPr>
        <p:spPr>
          <a:xfrm>
            <a:off x="5152236" y="4797076"/>
            <a:ext cx="2492990"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高博应诺实训公开答辩</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0875846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0000" y="622300"/>
            <a:ext cx="156966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数据库</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图片 3" descr="懒人请投币_表项.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485" y="1451508"/>
            <a:ext cx="8529515" cy="5165146"/>
          </a:xfrm>
          <a:prstGeom prst="rect">
            <a:avLst/>
          </a:prstGeom>
        </p:spPr>
      </p:pic>
    </p:spTree>
    <p:extLst>
      <p:ext uri="{BB962C8B-B14F-4D97-AF65-F5344CB8AC3E}">
        <p14:creationId xmlns:p14="http://schemas.microsoft.com/office/powerpoint/2010/main" val="2745747343"/>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懒人请投币_ER图.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0"/>
            <a:ext cx="8420101" cy="6858000"/>
          </a:xfrm>
          <a:prstGeom prst="rect">
            <a:avLst/>
          </a:prstGeom>
        </p:spPr>
      </p:pic>
    </p:spTree>
    <p:extLst>
      <p:ext uri="{BB962C8B-B14F-4D97-AF65-F5344CB8AC3E}">
        <p14:creationId xmlns:p14="http://schemas.microsoft.com/office/powerpoint/2010/main" val="2393587339"/>
      </p:ext>
    </p:extLst>
  </p:cSld>
  <p:clrMapOvr>
    <a:masterClrMapping/>
  </p:clrMapOvr>
  <p:transition xmlns:p14="http://schemas.microsoft.com/office/powerpoint/2010/mai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5-11-10 15.15.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7" y="107461"/>
            <a:ext cx="4025900" cy="4089400"/>
          </a:xfrm>
          <a:prstGeom prst="rect">
            <a:avLst/>
          </a:prstGeom>
        </p:spPr>
      </p:pic>
      <p:pic>
        <p:nvPicPr>
          <p:cNvPr id="3" name="图片 2" descr="屏幕快照 2015-11-10 15.16.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176" y="87923"/>
            <a:ext cx="6057900" cy="3683000"/>
          </a:xfrm>
          <a:prstGeom prst="rect">
            <a:avLst/>
          </a:prstGeom>
        </p:spPr>
      </p:pic>
      <p:pic>
        <p:nvPicPr>
          <p:cNvPr id="4" name="图片 3" descr="屏幕快照 2015-11-10 15.16.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483" y="3012831"/>
            <a:ext cx="6273800" cy="3606800"/>
          </a:xfrm>
          <a:prstGeom prst="rect">
            <a:avLst/>
          </a:prstGeom>
        </p:spPr>
      </p:pic>
    </p:spTree>
    <p:extLst>
      <p:ext uri="{BB962C8B-B14F-4D97-AF65-F5344CB8AC3E}">
        <p14:creationId xmlns:p14="http://schemas.microsoft.com/office/powerpoint/2010/main" val="484333630"/>
      </p:ext>
    </p:extLst>
  </p:cSld>
  <p:clrMapOvr>
    <a:masterClrMapping/>
  </p:clrMapOvr>
  <p:transition xmlns:p14="http://schemas.microsoft.com/office/powerpoint/2010/mai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52484" y="4064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订单模块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图片 2" descr="4023AD0F-E05B-4439-B003-0EC1554802A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6" name="图片 5" descr="2D7024E4-DC45-48F7-9530-896F83DC875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8" name="文本框 7"/>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74693456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52484" y="4064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订单</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详情</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图片 3" descr="E0224D1C-51AB-48E4-AC15-59D9124BBD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8" name="图片 7" descr="395342D0-9FBB-41D5-9976-7F72575F53A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9" name="文本框 8"/>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 name="图片 9" descr="25EE2028-80CE-448E-A614-39D44FBC302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Tree>
    <p:extLst>
      <p:ext uri="{BB962C8B-B14F-4D97-AF65-F5344CB8AC3E}">
        <p14:creationId xmlns:p14="http://schemas.microsoft.com/office/powerpoint/2010/main" val="415508701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95384" y="2667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订单</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 name="图片 9" descr="23C9ADCE-DF05-46B9-820B-8A9ED67FB07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12" name="图片 11" descr="9308CB97-D101-44FE-BBCB-A8E73A69E49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Tree>
    <p:extLst>
      <p:ext uri="{BB962C8B-B14F-4D97-AF65-F5344CB8AC3E}">
        <p14:creationId xmlns:p14="http://schemas.microsoft.com/office/powerpoint/2010/main" val="98509096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317484" y="330200"/>
            <a:ext cx="341632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自定义弹窗动画</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图片 3" descr="AD960E38-4F09-4E5C-BA64-1B13CB835AB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pic>
        <p:nvPicPr>
          <p:cNvPr id="6" name="图片 5" descr="5AD4223B-5A5F-495D-A684-60D4D82DCF6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49925" cy="6858000"/>
          </a:xfrm>
          <a:prstGeom prst="rect">
            <a:avLst/>
          </a:prstGeom>
        </p:spPr>
      </p:pic>
      <p:sp>
        <p:nvSpPr>
          <p:cNvPr id="8" name="文本框 7"/>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4584610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F967CAD-CF50-4114-A924-36A8AF68D3F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6" name="图片 5" descr="E96D1761-2AE5-4A61-B822-CDDD9085774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8" name="文本框 7"/>
          <p:cNvSpPr txBox="1"/>
          <p:nvPr/>
        </p:nvSpPr>
        <p:spPr>
          <a:xfrm>
            <a:off x="4380984" y="241300"/>
            <a:ext cx="341632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下拉菜单子</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文本框 8"/>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4584610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F19A166-1030-41A7-9F79-4723381C17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pic>
        <p:nvPicPr>
          <p:cNvPr id="10" name="图片 9" descr="D031264A-3D75-4F31-B577-75E993A718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sp>
        <p:nvSpPr>
          <p:cNvPr id="11" name="文本框 10"/>
          <p:cNvSpPr txBox="1"/>
          <p:nvPr/>
        </p:nvSpPr>
        <p:spPr>
          <a:xfrm>
            <a:off x="4380984" y="241300"/>
            <a:ext cx="341632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下拉菜单子</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文本框 11"/>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454828586"/>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266417-A653-4F55-813B-7E102646DD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6" name="图片 5" descr="A64EC292-B423-4B3C-A801-C74285A970A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075" y="0"/>
            <a:ext cx="3849925" cy="6858000"/>
          </a:xfrm>
          <a:prstGeom prst="rect">
            <a:avLst/>
          </a:prstGeom>
        </p:spPr>
      </p:pic>
      <p:sp>
        <p:nvSpPr>
          <p:cNvPr id="11" name="文本框 10"/>
          <p:cNvSpPr txBox="1"/>
          <p:nvPr/>
        </p:nvSpPr>
        <p:spPr>
          <a:xfrm>
            <a:off x="4380984" y="355600"/>
            <a:ext cx="341632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下拉菜单子</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文本框 11"/>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99774314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860800" y="1739900"/>
            <a:ext cx="40894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zh-CN"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懒人请投币 </a:t>
            </a:r>
            <a:endParaRPr kumimoji="1" lang="zh-CN" alt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5" name="副标题 2"/>
          <p:cNvSpPr txBox="1">
            <a:spLocks/>
          </p:cNvSpPr>
          <p:nvPr/>
        </p:nvSpPr>
        <p:spPr>
          <a:xfrm>
            <a:off x="2160206" y="3729175"/>
            <a:ext cx="7390194" cy="1046026"/>
          </a:xfrm>
          <a:prstGeom prst="rect">
            <a:avLst/>
          </a:prstGeom>
        </p:spPr>
        <p:txBody>
          <a:bodyPr vert="horz" lIns="91440" tIns="45720" rIns="91440" bIns="45720" rtlCol="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rPr>
              <a:t>组员：吕加</a:t>
            </a:r>
            <a:r>
              <a:rPr lang="zh-CN" alt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rPr>
              <a:t>、黄一璐</a:t>
            </a:r>
            <a:endPar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endParaRPr>
          </a:p>
          <a:p>
            <a:r>
              <a:rPr lang="en-US" altLang="zh-CN"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rPr>
              <a:t>      </a:t>
            </a:r>
          </a:p>
          <a:p>
            <a:r>
              <a:rPr lang="zh-CN" altLang="en-US"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rPr>
              <a:t>        </a:t>
            </a:r>
            <a:endParaRPr lang="en-US" altLang="zh-CN"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endParaRPr>
          </a:p>
          <a:p>
            <a:endParaRPr lang="zh-CN" alt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Segoe UI Light" panose="020B0502040204020203" pitchFamily="34" charset="0"/>
            </a:endParaRPr>
          </a:p>
        </p:txBody>
      </p:sp>
    </p:spTree>
    <p:extLst>
      <p:ext uri="{BB962C8B-B14F-4D97-AF65-F5344CB8AC3E}">
        <p14:creationId xmlns:p14="http://schemas.microsoft.com/office/powerpoint/2010/main" val="2626135823"/>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380984" y="241300"/>
            <a:ext cx="341632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下拉菜单子</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图片 2" descr="2641FF40-C943-48DE-A888-547C07D3A6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075" y="0"/>
            <a:ext cx="3849925" cy="6858000"/>
          </a:xfrm>
          <a:prstGeom prst="rect">
            <a:avLst/>
          </a:prstGeom>
        </p:spPr>
      </p:pic>
      <p:pic>
        <p:nvPicPr>
          <p:cNvPr id="8" name="图片 7" descr="04372F32-E0F6-4165-A3CF-9AAD39090EE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sp>
        <p:nvSpPr>
          <p:cNvPr id="9" name="文本框 8"/>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12425944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94300" y="2451100"/>
            <a:ext cx="1701800" cy="92333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总结</a:t>
            </a:r>
            <a:endParaRPr kumimoji="1"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06208136"/>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快照 2015-11-09 16.41.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0" y="266699"/>
            <a:ext cx="5645150" cy="6134375"/>
          </a:xfrm>
          <a:prstGeom prst="rect">
            <a:avLst/>
          </a:prstGeom>
        </p:spPr>
      </p:pic>
      <p:pic>
        <p:nvPicPr>
          <p:cNvPr id="5" name="图片 4" descr="屏幕快照 2015-11-09 16.4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950" y="895350"/>
            <a:ext cx="3263900" cy="1689100"/>
          </a:xfrm>
          <a:prstGeom prst="rect">
            <a:avLst/>
          </a:prstGeom>
        </p:spPr>
      </p:pic>
      <p:pic>
        <p:nvPicPr>
          <p:cNvPr id="6" name="图片 5" descr="屏幕快照 2015-11-09 16.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0050" y="3613150"/>
            <a:ext cx="4819650" cy="2025650"/>
          </a:xfrm>
          <a:prstGeom prst="rect">
            <a:avLst/>
          </a:prstGeom>
        </p:spPr>
      </p:pic>
    </p:spTree>
    <p:extLst>
      <p:ext uri="{BB962C8B-B14F-4D97-AF65-F5344CB8AC3E}">
        <p14:creationId xmlns:p14="http://schemas.microsoft.com/office/powerpoint/2010/main" val="1591644406"/>
      </p:ext>
    </p:extLst>
  </p:cSld>
  <p:clrMapOvr>
    <a:masterClrMapping/>
  </p:clrMapOvr>
  <p:transition xmlns:p14="http://schemas.microsoft.com/office/powerpoint/2010/mai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68900" y="2476500"/>
            <a:ext cx="1930400" cy="92333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团结</a:t>
            </a:r>
            <a:endParaRPr kumimoji="1"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5748363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0" y="2501900"/>
            <a:ext cx="3136900" cy="92333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谢谢大家</a:t>
            </a:r>
            <a:endParaRPr kumimoji="1"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678025708"/>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25900" y="1571536"/>
            <a:ext cx="4622800" cy="3170099"/>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懒人端</a:t>
            </a:r>
            <a:r>
              <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(Lazy</a:t>
            </a:r>
            <a:r>
              <a:rPr lang="zh-CN"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端</a:t>
            </a:r>
            <a:r>
              <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 </a:t>
            </a:r>
            <a:endParaRPr lang="en-US" altLang="zh-C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endParaRPr>
          </a:p>
          <a:p>
            <a:endPar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endParaRPr>
          </a:p>
          <a:p>
            <a:endParaRPr lang="zh-CN"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endParaRPr>
          </a:p>
          <a:p>
            <a:r>
              <a:rPr lang="zh-CN"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勤人端</a:t>
            </a:r>
            <a:r>
              <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(Crazy</a:t>
            </a:r>
            <a:r>
              <a:rPr lang="zh-CN"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端</a:t>
            </a:r>
            <a:r>
              <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rPr>
              <a:t>) </a:t>
            </a:r>
            <a:endParaRPr lang="en-US" altLang="zh-C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endParaRPr>
          </a:p>
          <a:p>
            <a:endParaRPr lang="en-US" altLang="zh-C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Weibei SC Bold"/>
              <a:cs typeface="Weibei SC Bold"/>
            </a:endParaRPr>
          </a:p>
        </p:txBody>
      </p:sp>
    </p:spTree>
    <p:extLst>
      <p:ext uri="{BB962C8B-B14F-4D97-AF65-F5344CB8AC3E}">
        <p14:creationId xmlns:p14="http://schemas.microsoft.com/office/powerpoint/2010/main" val="295570405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0830" y="14605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黄一璐：</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文本框 5"/>
          <p:cNvSpPr txBox="1"/>
          <p:nvPr/>
        </p:nvSpPr>
        <p:spPr>
          <a:xfrm>
            <a:off x="1697514" y="2997200"/>
            <a:ext cx="9110186"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地图模块、个人中心、下拉菜单、抢单模块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60644592"/>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86814" y="2540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地图模块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图片 2" descr="DB67E23B-9D80-4EFA-9E03-DA83A5EEC9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sp>
        <p:nvSpPr>
          <p:cNvPr id="8" name="文本框 7"/>
          <p:cNvSpPr txBox="1"/>
          <p:nvPr/>
        </p:nvSpPr>
        <p:spPr>
          <a:xfrm>
            <a:off x="4250214" y="51562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 name="图片 9" descr="6F677599-72F6-4172-88A7-8CF6EC9F427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Tree>
    <p:extLst>
      <p:ext uri="{BB962C8B-B14F-4D97-AF65-F5344CB8AC3E}">
        <p14:creationId xmlns:p14="http://schemas.microsoft.com/office/powerpoint/2010/main" val="112693595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90014" y="2032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图片 3" descr="284DAF43-6A47-4885-8395-97E46EEC021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9" name="图片 8" descr="29183524-64A8-4AF4-83BB-C1EB036BC1E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10" name="文本框 9"/>
          <p:cNvSpPr txBox="1"/>
          <p:nvPr/>
        </p:nvSpPr>
        <p:spPr>
          <a:xfrm>
            <a:off x="4250214" y="51562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01649045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514" y="215900"/>
            <a:ext cx="295465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个人中心模块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7" name="图片 6" descr="711878A2-6A64-455C-9DF5-535665D3ED0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sp>
        <p:nvSpPr>
          <p:cNvPr id="8" name="文本框 7"/>
          <p:cNvSpPr txBox="1"/>
          <p:nvPr/>
        </p:nvSpPr>
        <p:spPr>
          <a:xfrm>
            <a:off x="4961414" y="17907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实名认证</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文本框 8"/>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1" name="图片 10" descr="9B1C0ECE-5C3D-4771-A668-6CF0DFAE0F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Tree>
    <p:extLst>
      <p:ext uri="{BB962C8B-B14F-4D97-AF65-F5344CB8AC3E}">
        <p14:creationId xmlns:p14="http://schemas.microsoft.com/office/powerpoint/2010/main" val="3068812728"/>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534BCDA6-6EEB-4589-B426-DF71422002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5697" cy="6858000"/>
          </a:xfrm>
          <a:prstGeom prst="rect">
            <a:avLst/>
          </a:prstGeom>
        </p:spPr>
      </p:pic>
      <p:pic>
        <p:nvPicPr>
          <p:cNvPr id="7" name="图片 6" descr="79BF4C10-F6E9-4DDA-BE0D-DA81DB04423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8" name="文本框 7"/>
          <p:cNvSpPr txBox="1"/>
          <p:nvPr/>
        </p:nvSpPr>
        <p:spPr>
          <a:xfrm>
            <a:off x="4961414" y="1079500"/>
            <a:ext cx="2031325"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编辑资料</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文本框 8"/>
          <p:cNvSpPr txBox="1"/>
          <p:nvPr/>
        </p:nvSpPr>
        <p:spPr>
          <a:xfrm>
            <a:off x="4402614" y="5143500"/>
            <a:ext cx="3598386" cy="120032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左图：勤人端  </a:t>
            </a:r>
          </a:p>
          <a:p>
            <a:endPar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kumimoji="1"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kumimoji="1" lang="en-US"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右图：懒人端</a:t>
            </a:r>
            <a:endParaRPr kumimoji="1"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34688273"/>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68900" y="1460500"/>
            <a:ext cx="1569660" cy="64633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吕加：</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文本框 6"/>
          <p:cNvSpPr txBox="1"/>
          <p:nvPr/>
        </p:nvSpPr>
        <p:spPr>
          <a:xfrm>
            <a:off x="0" y="3524725"/>
            <a:ext cx="12192000" cy="64633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数据库设计</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、云数据库的搭建</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kumimoji="1" lang="en-US"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订单模块</a:t>
            </a:r>
            <a:r>
              <a:rPr kumimoji="1" lang="zh-CN"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、下拉菜单子模块</a:t>
            </a:r>
            <a:endParaRPr kumimoji="1"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312332885"/>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914</Words>
  <Application>Microsoft Macintosh PowerPoint</Application>
  <PresentationFormat>自定义</PresentationFormat>
  <Paragraphs>152</Paragraphs>
  <Slides>24</Slides>
  <Notes>19</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whlong</dc:creator>
  <cp:lastModifiedBy>Microsoft Office 用户</cp:lastModifiedBy>
  <cp:revision>259</cp:revision>
  <dcterms:created xsi:type="dcterms:W3CDTF">2014-04-12T15:13:46Z</dcterms:created>
  <dcterms:modified xsi:type="dcterms:W3CDTF">2015-11-10T07:21:34Z</dcterms:modified>
</cp:coreProperties>
</file>