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3"/>
  </p:notesMasterIdLst>
  <p:sldIdLst>
    <p:sldId id="256" r:id="rId6"/>
    <p:sldId id="284" r:id="rId7"/>
    <p:sldId id="312" r:id="rId8"/>
    <p:sldId id="313" r:id="rId9"/>
    <p:sldId id="340" r:id="rId10"/>
    <p:sldId id="339" r:id="rId11"/>
    <p:sldId id="35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375B0"/>
    <a:srgbClr val="84C225"/>
    <a:srgbClr val="0370A9"/>
    <a:srgbClr val="F79646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7" autoAdjust="0"/>
    <p:restoredTop sz="92818" autoAdjust="0"/>
  </p:normalViewPr>
  <p:slideViewPr>
    <p:cSldViewPr snapToGrid="0">
      <p:cViewPr>
        <p:scale>
          <a:sx n="80" d="100"/>
          <a:sy n="80" d="100"/>
        </p:scale>
        <p:origin x="-96" y="-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63BFB-6497-424C-A706-DD616B1F541A}" type="datetimeFigureOut">
              <a:rPr lang="zh-CN" altLang="en-US" smtClean="0"/>
              <a:t>15/8/31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2AEC8-ED97-413A-80E1-6BA29B6E8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28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95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15/8/31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81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15/8/31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5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15/8/31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816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15/8/31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55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15/8/31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63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46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19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1" y="2938341"/>
            <a:ext cx="6012519" cy="9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6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29" y="199154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0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 userDrawn="1"/>
        </p:nvSpPr>
        <p:spPr>
          <a:xfrm>
            <a:off x="0" y="0"/>
            <a:ext cx="12192000" cy="6858000"/>
          </a:xfrm>
          <a:prstGeom prst="snip1Rect">
            <a:avLst>
              <a:gd name="adj" fmla="val 0"/>
            </a:avLst>
          </a:prstGeom>
          <a:solidFill>
            <a:srgbClr val="037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552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03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6104964" cy="6858000"/>
          </a:xfrm>
          <a:prstGeom prst="rect">
            <a:avLst/>
          </a:prstGeom>
          <a:solidFill>
            <a:srgbClr val="037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551329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0118" y="1825625"/>
            <a:ext cx="5311588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29" y="199154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8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788459" cy="6858000"/>
          </a:xfrm>
          <a:prstGeom prst="rect">
            <a:avLst/>
          </a:prstGeom>
          <a:solidFill>
            <a:srgbClr val="037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1035422" cy="559192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2213" y="1825625"/>
            <a:ext cx="9399493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29" y="199154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3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8022514" cy="882762"/>
          </a:xfrm>
          <a:ln>
            <a:noFill/>
          </a:ln>
        </p:spPr>
        <p:txBody>
          <a:bodyPr vert="horz"/>
          <a:lstStyle>
            <a:lvl1pPr>
              <a:defRPr>
                <a:solidFill>
                  <a:srgbClr val="0370A9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755" y="1432553"/>
            <a:ext cx="11187952" cy="487145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673334"/>
            <a:ext cx="9684682" cy="0"/>
          </a:xfrm>
          <a:prstGeom prst="line">
            <a:avLst/>
          </a:prstGeom>
          <a:ln w="57150">
            <a:solidFill>
              <a:srgbClr val="0370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1040035" y="6673334"/>
            <a:ext cx="1151965" cy="0"/>
          </a:xfrm>
          <a:prstGeom prst="line">
            <a:avLst/>
          </a:prstGeom>
          <a:ln w="57150">
            <a:solidFill>
              <a:srgbClr val="0370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413" y="6531065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06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15/8/31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2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794ED-377D-4756-9B15-73DF41E4B166}" type="datetimeFigureOut">
              <a:rPr lang="zh-CN" altLang="en-US" smtClean="0"/>
              <a:t>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0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64" r:id="rId4"/>
    <p:sldLayoutId id="2147483660" r:id="rId5"/>
    <p:sldLayoutId id="2147483661" r:id="rId6"/>
    <p:sldLayoutId id="2147483662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233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23643" y="4165705"/>
            <a:ext cx="416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项目成员：黄一璐，熊珍平，吕加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409813"/>
            <a:ext cx="12192000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42040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375B0"/>
                </a:solidFill>
              </a:rPr>
              <a:t>懒人请投币项目概述</a:t>
            </a:r>
            <a:endParaRPr lang="zh-CN" altLang="en-US" dirty="0">
              <a:solidFill>
                <a:srgbClr val="0375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9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542469" y="917373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37160" y="1867436"/>
            <a:ext cx="3515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、产品概述</a:t>
            </a:r>
            <a:endParaRPr lang="zh-CN" altLang="en-US" sz="2000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37160" y="3143332"/>
            <a:ext cx="3773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、用户使用逻辑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37160" y="2464553"/>
            <a:ext cx="3773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、信息框架图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8165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93592" y="475376"/>
            <a:ext cx="1864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375B0"/>
                </a:solidFill>
              </a:rPr>
              <a:t>1</a:t>
            </a:r>
            <a:r>
              <a:rPr lang="zh-CN" altLang="en-US" sz="2400" dirty="0" smtClean="0">
                <a:solidFill>
                  <a:srgbClr val="0375B0"/>
                </a:solidFill>
              </a:rPr>
              <a:t>、产品概述</a:t>
            </a:r>
            <a:endParaRPr lang="en-US" altLang="zh-CN" sz="2400" dirty="0">
              <a:solidFill>
                <a:srgbClr val="0375B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68955" y="1719241"/>
            <a:ext cx="70291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latin typeface="+mn-ea"/>
              </a:rPr>
              <a:t>1.</a:t>
            </a:r>
            <a:r>
              <a:rPr lang="zh-CN" altLang="en-US" dirty="0" smtClean="0">
                <a:latin typeface="+mn-ea"/>
              </a:rPr>
              <a:t>介绍项目要做什么，清晰明了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+mn-ea"/>
              </a:rPr>
              <a:t>2.</a:t>
            </a:r>
            <a:r>
              <a:rPr lang="zh-CN" altLang="en-US" dirty="0" smtClean="0">
                <a:latin typeface="+mn-ea"/>
              </a:rPr>
              <a:t>明确要解决的问题，即解决什么需求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+mn-ea"/>
              </a:rPr>
              <a:t>3.</a:t>
            </a:r>
            <a:r>
              <a:rPr lang="zh-CN" altLang="en-US" dirty="0" smtClean="0">
                <a:latin typeface="+mn-ea"/>
              </a:rPr>
              <a:t>如何解决用户的问题</a:t>
            </a:r>
            <a:endParaRPr lang="en-US" altLang="zh-CN" dirty="0" smtClean="0">
              <a:latin typeface="+mn-ea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244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2011662" y="194597"/>
            <a:ext cx="4286107" cy="513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0375B0"/>
                </a:solidFill>
              </a:rPr>
              <a:t>2</a:t>
            </a:r>
            <a:r>
              <a:rPr lang="zh-CN" altLang="en-US" sz="2400" dirty="0" smtClean="0">
                <a:solidFill>
                  <a:srgbClr val="0375B0"/>
                </a:solidFill>
              </a:rPr>
              <a:t>、信息框架图</a:t>
            </a:r>
            <a:endParaRPr lang="zh-CN" altLang="en-US" sz="2400" dirty="0">
              <a:solidFill>
                <a:srgbClr val="0375B0"/>
              </a:solidFill>
            </a:endParaRPr>
          </a:p>
        </p:txBody>
      </p:sp>
      <p:pic>
        <p:nvPicPr>
          <p:cNvPr id="2" name="图片 1" descr="LAZY_Lazy端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6" y="555626"/>
            <a:ext cx="3859454" cy="5873750"/>
          </a:xfrm>
          <a:prstGeom prst="rect">
            <a:avLst/>
          </a:prstGeom>
        </p:spPr>
      </p:pic>
      <p:pic>
        <p:nvPicPr>
          <p:cNvPr id="3" name="图片 2" descr="LAZY_Bee端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1" y="396876"/>
            <a:ext cx="4190999" cy="605272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41750" y="6425168"/>
            <a:ext cx="98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Lazy</a:t>
            </a:r>
            <a:r>
              <a:rPr kumimoji="1" lang="zh-CN" altLang="en-US" dirty="0" smtClean="0"/>
              <a:t>端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645524" y="6407150"/>
            <a:ext cx="106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Crazy</a:t>
            </a:r>
            <a:r>
              <a:rPr kumimoji="1" lang="zh-CN" altLang="en-US" dirty="0" smtClean="0"/>
              <a:t>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41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011662" y="194597"/>
            <a:ext cx="4286107" cy="513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0375B0"/>
                </a:solidFill>
              </a:rPr>
              <a:t>3</a:t>
            </a:r>
            <a:r>
              <a:rPr lang="zh-CN" altLang="en-US" sz="2400" dirty="0" smtClean="0">
                <a:solidFill>
                  <a:srgbClr val="0375B0"/>
                </a:solidFill>
              </a:rPr>
              <a:t>、业务逻辑关系图</a:t>
            </a:r>
            <a:endParaRPr lang="zh-CN" altLang="en-US" sz="2400" dirty="0">
              <a:solidFill>
                <a:srgbClr val="0375B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84625" y="6425168"/>
            <a:ext cx="98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Lazy</a:t>
            </a:r>
            <a:r>
              <a:rPr kumimoji="1" lang="zh-CN" altLang="en-US" dirty="0" smtClean="0"/>
              <a:t>端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534399" y="6438900"/>
            <a:ext cx="106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Crazy</a:t>
            </a:r>
            <a:r>
              <a:rPr kumimoji="1" lang="zh-CN" altLang="en-US" dirty="0"/>
              <a:t>端</a:t>
            </a:r>
          </a:p>
          <a:p>
            <a:endParaRPr kumimoji="1" lang="zh-CN" altLang="en-US" dirty="0"/>
          </a:p>
        </p:txBody>
      </p:sp>
      <p:pic>
        <p:nvPicPr>
          <p:cNvPr id="2" name="图片 1" descr="LAZY_Lazy端业务逻辑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23875"/>
            <a:ext cx="3071091" cy="6032500"/>
          </a:xfrm>
          <a:prstGeom prst="rect">
            <a:avLst/>
          </a:prstGeom>
        </p:spPr>
      </p:pic>
      <p:pic>
        <p:nvPicPr>
          <p:cNvPr id="3" name="图片 2" descr="LAZY_Bee端业务逻辑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254000"/>
            <a:ext cx="4877580" cy="63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1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370A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Thanks</a:t>
            </a:r>
            <a:endParaRPr lang="zh-CN" altLang="en-US" dirty="0">
              <a:solidFill>
                <a:srgbClr val="0370A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5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Arial Narrow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演示文稿1" id="{0FE4B011-90B7-4642-A9C6-BF9234E7B935}" vid="{C0032729-FCC2-47DB-B279-26614F67C45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DE441E2D358D104BBF37B55078329BE6" ma:contentTypeVersion="0" ma:contentTypeDescription="新建文档。" ma:contentTypeScope="" ma:versionID="050231a40296e7e6eef7bbc8765553e8">
  <xsd:schema xmlns:xsd="http://www.w3.org/2001/XMLSchema" xmlns:xs="http://www.w3.org/2001/XMLSchema" xmlns:p="http://schemas.microsoft.com/office/2006/metadata/properties" xmlns:ns2="2964b3fe-7ba9-451d-b46d-13cde44f5428" targetNamespace="http://schemas.microsoft.com/office/2006/metadata/properties" ma:root="true" ma:fieldsID="88f7917a15eb6d463d3262649e39eb14" ns2:_="">
    <xsd:import namespace="2964b3fe-7ba9-451d-b46d-13cde44f542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64b3fe-7ba9-451d-b46d-13cde44f542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档 ID 值" ma:description="分配至此项的文档 ID 值。" ma:internalName="_dlc_DocId" ma:readOnly="true">
      <xsd:simpleType>
        <xsd:restriction base="dms:Text"/>
      </xsd:simpleType>
    </xsd:element>
    <xsd:element name="_dlc_DocIdUrl" ma:index="9" nillable="true" ma:displayName="文档 ID" ma:description="此文档的永久链接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永久 ID" ma:description="在添加过程中保留 ID。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964b3fe-7ba9-451d-b46d-13cde44f5428">52XMV3DVPMZ4-146-4</_dlc_DocId>
    <_dlc_DocIdUrl xmlns="2964b3fe-7ba9-451d-b46d-13cde44f5428">
      <Url>http://sps.gemptc.com/_layouts/DocIdRedir.aspx?ID=52XMV3DVPMZ4-146-4</Url>
      <Description>52XMV3DVPMZ4-146-4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53DD86-0E57-490A-82F5-0684F8B2352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09DFA44-B85C-4A78-9B5C-11921A16E3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64b3fe-7ba9-451d-b46d-13cde44f54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590C57-1F88-4108-B4D1-FABAD21D1F81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2964b3fe-7ba9-451d-b46d-13cde44f5428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175D2C63-9A31-4365-A341-14A0A263F9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新员工培训1</Template>
  <TotalTime>7882</TotalTime>
  <Words>59</Words>
  <Application>Microsoft Macintosh PowerPoint</Application>
  <PresentationFormat>自定义</PresentationFormat>
  <Paragraphs>17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懒人请投币项目概述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孙文洁</dc:creator>
  <cp:lastModifiedBy>Microsoft Office 用户</cp:lastModifiedBy>
  <cp:revision>284</cp:revision>
  <dcterms:created xsi:type="dcterms:W3CDTF">2015-03-04T01:41:21Z</dcterms:created>
  <dcterms:modified xsi:type="dcterms:W3CDTF">2015-08-31T03:24:57Z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6f9e1478-81e9-49b8-96d2-ac3a2727cb6d</vt:lpwstr>
  </property>
  <property fmtid="{D5CDD505-2E9C-101B-9397-08002B2CF9AE}" pid="3" name="ContentTypeId">
    <vt:lpwstr>0x010100DE441E2D358D104BBF37B55078329BE6</vt:lpwstr>
  </property>
</Properties>
</file>