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734" r:id="rId2"/>
  </p:sldMasterIdLst>
  <p:notesMasterIdLst>
    <p:notesMasterId r:id="rId20"/>
  </p:notesMasterIdLst>
  <p:sldIdLst>
    <p:sldId id="256" r:id="rId3"/>
    <p:sldId id="258" r:id="rId4"/>
    <p:sldId id="264" r:id="rId5"/>
    <p:sldId id="266" r:id="rId6"/>
    <p:sldId id="275" r:id="rId7"/>
    <p:sldId id="261" r:id="rId8"/>
    <p:sldId id="259" r:id="rId9"/>
    <p:sldId id="263" r:id="rId10"/>
    <p:sldId id="265" r:id="rId11"/>
    <p:sldId id="273" r:id="rId12"/>
    <p:sldId id="274" r:id="rId13"/>
    <p:sldId id="267" r:id="rId14"/>
    <p:sldId id="268" r:id="rId15"/>
    <p:sldId id="269" r:id="rId16"/>
    <p:sldId id="270" r:id="rId17"/>
    <p:sldId id="271" r:id="rId18"/>
    <p:sldId id="272"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06"/>
      </p:cViewPr>
      <p:guideLst/>
    </p:cSldViewPr>
  </p:slideViewPr>
  <p:notesTextViewPr>
    <p:cViewPr>
      <p:scale>
        <a:sx n="1" d="1"/>
        <a:sy n="1" d="1"/>
      </p:scale>
      <p:origin x="0" y="0"/>
    </p:cViewPr>
  </p:notesTextViewPr>
  <p:notesViewPr>
    <p:cSldViewPr snapToGrid="0">
      <p:cViewPr varScale="1">
        <p:scale>
          <a:sx n="65" d="100"/>
          <a:sy n="65" d="100"/>
        </p:scale>
        <p:origin x="2299"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t>Weekly PV,</a:t>
            </a:r>
            <a:r>
              <a:rPr lang="en-US" sz="1400" b="1" baseline="0" dirty="0"/>
              <a:t> Top 5 Apps by PV</a:t>
            </a:r>
            <a:endParaRPr lang="en-US" sz="14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1st</c:v>
                </c:pt>
              </c:strCache>
            </c:strRef>
          </c:tx>
          <c:spPr>
            <a:solidFill>
              <a:schemeClr val="bg2">
                <a:lumMod val="9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Sheet1!$B$2:$L$2</c:f>
              <c:numCache>
                <c:formatCode>0%</c:formatCode>
                <c:ptCount val="11"/>
                <c:pt idx="0">
                  <c:v>1</c:v>
                </c:pt>
                <c:pt idx="1">
                  <c:v>1</c:v>
                </c:pt>
                <c:pt idx="2">
                  <c:v>1</c:v>
                </c:pt>
                <c:pt idx="3">
                  <c:v>1</c:v>
                </c:pt>
                <c:pt idx="4">
                  <c:v>1</c:v>
                </c:pt>
                <c:pt idx="5">
                  <c:v>1</c:v>
                </c:pt>
                <c:pt idx="6">
                  <c:v>1</c:v>
                </c:pt>
                <c:pt idx="7">
                  <c:v>1</c:v>
                </c:pt>
                <c:pt idx="8">
                  <c:v>1</c:v>
                </c:pt>
                <c:pt idx="9">
                  <c:v>1</c:v>
                </c:pt>
                <c:pt idx="10">
                  <c:v>1</c:v>
                </c:pt>
              </c:numCache>
            </c:numRef>
          </c:val>
          <c:extLst>
            <c:ext xmlns:c16="http://schemas.microsoft.com/office/drawing/2014/chart" uri="{C3380CC4-5D6E-409C-BE32-E72D297353CC}">
              <c16:uniqueId val="{00000000-9A0B-47AF-A547-31AEC96798B2}"/>
            </c:ext>
          </c:extLst>
        </c:ser>
        <c:ser>
          <c:idx val="1"/>
          <c:order val="1"/>
          <c:tx>
            <c:strRef>
              <c:f>Sheet1!$A$3</c:f>
              <c:strCache>
                <c:ptCount val="1"/>
                <c:pt idx="0">
                  <c:v>2nd</c:v>
                </c:pt>
              </c:strCache>
            </c:strRef>
          </c:tx>
          <c:spPr>
            <a:solidFill>
              <a:schemeClr val="bg2">
                <a:lumMod val="8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Sheet1!$B$3:$L$3</c:f>
              <c:numCache>
                <c:formatCode>0%</c:formatCode>
                <c:ptCount val="11"/>
                <c:pt idx="0">
                  <c:v>0.94377684905180448</c:v>
                </c:pt>
                <c:pt idx="1">
                  <c:v>0.95909424104301344</c:v>
                </c:pt>
                <c:pt idx="2">
                  <c:v>0.960853978675416</c:v>
                </c:pt>
                <c:pt idx="3">
                  <c:v>0.99985662421566113</c:v>
                </c:pt>
                <c:pt idx="4">
                  <c:v>0.9375909627242216</c:v>
                </c:pt>
                <c:pt idx="5">
                  <c:v>0.98009064471744767</c:v>
                </c:pt>
                <c:pt idx="6">
                  <c:v>0.92012268573305878</c:v>
                </c:pt>
                <c:pt idx="7">
                  <c:v>0.99034051567091319</c:v>
                </c:pt>
                <c:pt idx="8">
                  <c:v>0.91206997223167674</c:v>
                </c:pt>
                <c:pt idx="9">
                  <c:v>0.97915638012693496</c:v>
                </c:pt>
                <c:pt idx="10">
                  <c:v>0.95032494148677071</c:v>
                </c:pt>
              </c:numCache>
            </c:numRef>
          </c:val>
          <c:extLst>
            <c:ext xmlns:c16="http://schemas.microsoft.com/office/drawing/2014/chart" uri="{C3380CC4-5D6E-409C-BE32-E72D297353CC}">
              <c16:uniqueId val="{00000001-9A0B-47AF-A547-31AEC96798B2}"/>
            </c:ext>
          </c:extLst>
        </c:ser>
        <c:ser>
          <c:idx val="2"/>
          <c:order val="2"/>
          <c:tx>
            <c:strRef>
              <c:f>Sheet1!$A$4</c:f>
              <c:strCache>
                <c:ptCount val="1"/>
                <c:pt idx="0">
                  <c:v>3rd</c:v>
                </c:pt>
              </c:strCache>
            </c:strRef>
          </c:tx>
          <c:spPr>
            <a:solidFill>
              <a:schemeClr val="bg2">
                <a:lumMod val="7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Sheet1!$B$4:$L$4</c:f>
              <c:numCache>
                <c:formatCode>0%</c:formatCode>
                <c:ptCount val="11"/>
                <c:pt idx="0">
                  <c:v>0.64190607071192385</c:v>
                </c:pt>
                <c:pt idx="1">
                  <c:v>0.65089185251326553</c:v>
                </c:pt>
                <c:pt idx="2">
                  <c:v>0.6795287192274948</c:v>
                </c:pt>
                <c:pt idx="3">
                  <c:v>0.67761909992932989</c:v>
                </c:pt>
                <c:pt idx="4">
                  <c:v>0.62571794553944038</c:v>
                </c:pt>
                <c:pt idx="5">
                  <c:v>0.70105782814276385</c:v>
                </c:pt>
                <c:pt idx="6">
                  <c:v>0.64109948507082193</c:v>
                </c:pt>
                <c:pt idx="7">
                  <c:v>0.69720492926756561</c:v>
                </c:pt>
                <c:pt idx="8">
                  <c:v>0.61600711342220671</c:v>
                </c:pt>
                <c:pt idx="9">
                  <c:v>0.66349172712452675</c:v>
                </c:pt>
                <c:pt idx="10">
                  <c:v>0.6440084829331465</c:v>
                </c:pt>
              </c:numCache>
            </c:numRef>
          </c:val>
          <c:extLst>
            <c:ext xmlns:c16="http://schemas.microsoft.com/office/drawing/2014/chart" uri="{C3380CC4-5D6E-409C-BE32-E72D297353CC}">
              <c16:uniqueId val="{00000002-9A0B-47AF-A547-31AEC96798B2}"/>
            </c:ext>
          </c:extLst>
        </c:ser>
        <c:ser>
          <c:idx val="3"/>
          <c:order val="3"/>
          <c:tx>
            <c:strRef>
              <c:f>Sheet1!$A$5</c:f>
              <c:strCache>
                <c:ptCount val="1"/>
                <c:pt idx="0">
                  <c:v>4th</c:v>
                </c:pt>
              </c:strCache>
            </c:strRef>
          </c:tx>
          <c:spPr>
            <a:solidFill>
              <a:schemeClr val="bg2">
                <a:lumMod val="6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Sheet1!$B$5:$L$5</c:f>
              <c:numCache>
                <c:formatCode>0%</c:formatCode>
                <c:ptCount val="11"/>
                <c:pt idx="0">
                  <c:v>0.63683330742635347</c:v>
                </c:pt>
                <c:pt idx="1">
                  <c:v>0.61747837864742494</c:v>
                </c:pt>
                <c:pt idx="2">
                  <c:v>0.62764979907115959</c:v>
                </c:pt>
                <c:pt idx="3">
                  <c:v>0.60560973470690727</c:v>
                </c:pt>
                <c:pt idx="4">
                  <c:v>0.60532450449705932</c:v>
                </c:pt>
                <c:pt idx="5">
                  <c:v>0.65970906661681927</c:v>
                </c:pt>
                <c:pt idx="6">
                  <c:v>0.61873633341693712</c:v>
                </c:pt>
                <c:pt idx="7">
                  <c:v>0.66621010111843837</c:v>
                </c:pt>
                <c:pt idx="8">
                  <c:v>0.60768038538188252</c:v>
                </c:pt>
                <c:pt idx="9">
                  <c:v>0.63568560197259383</c:v>
                </c:pt>
                <c:pt idx="10">
                  <c:v>0.63827537454407213</c:v>
                </c:pt>
              </c:numCache>
            </c:numRef>
          </c:val>
          <c:extLst>
            <c:ext xmlns:c16="http://schemas.microsoft.com/office/drawing/2014/chart" uri="{C3380CC4-5D6E-409C-BE32-E72D297353CC}">
              <c16:uniqueId val="{00000004-9A0B-47AF-A547-31AEC96798B2}"/>
            </c:ext>
          </c:extLst>
        </c:ser>
        <c:ser>
          <c:idx val="4"/>
          <c:order val="4"/>
          <c:tx>
            <c:strRef>
              <c:f>Sheet1!$A$6</c:f>
              <c:strCache>
                <c:ptCount val="1"/>
                <c:pt idx="0">
                  <c:v>5th</c:v>
                </c:pt>
              </c:strCache>
            </c:strRef>
          </c:tx>
          <c:spPr>
            <a:solidFill>
              <a:schemeClr val="bg2">
                <a:lumMod val="50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Sheet1!$B$6:$L$6</c:f>
              <c:numCache>
                <c:formatCode>0%</c:formatCode>
                <c:ptCount val="11"/>
                <c:pt idx="0">
                  <c:v>0.62004529011107024</c:v>
                </c:pt>
                <c:pt idx="1">
                  <c:v>0.61615983058874635</c:v>
                </c:pt>
                <c:pt idx="2">
                  <c:v>0.61140160826015122</c:v>
                </c:pt>
                <c:pt idx="3">
                  <c:v>0.59816826210889318</c:v>
                </c:pt>
                <c:pt idx="4">
                  <c:v>0.59153030866493117</c:v>
                </c:pt>
                <c:pt idx="5">
                  <c:v>0.63858621207431754</c:v>
                </c:pt>
                <c:pt idx="6">
                  <c:v>0.60323929664418774</c:v>
                </c:pt>
                <c:pt idx="7">
                  <c:v>0.64231233310568148</c:v>
                </c:pt>
                <c:pt idx="8">
                  <c:v>0.59913274000696959</c:v>
                </c:pt>
                <c:pt idx="9">
                  <c:v>0.6019199186259655</c:v>
                </c:pt>
                <c:pt idx="10">
                  <c:v>0.61497285223775977</c:v>
                </c:pt>
              </c:numCache>
            </c:numRef>
          </c:val>
          <c:extLst>
            <c:ext xmlns:c16="http://schemas.microsoft.com/office/drawing/2014/chart" uri="{C3380CC4-5D6E-409C-BE32-E72D297353CC}">
              <c16:uniqueId val="{00000005-9A0B-47AF-A547-31AEC96798B2}"/>
            </c:ext>
          </c:extLst>
        </c:ser>
        <c:dLbls>
          <c:showLegendKey val="0"/>
          <c:showVal val="0"/>
          <c:showCatName val="0"/>
          <c:showSerName val="0"/>
          <c:showPercent val="0"/>
          <c:showBubbleSize val="0"/>
        </c:dLbls>
        <c:gapWidth val="219"/>
        <c:axId val="401738272"/>
        <c:axId val="401734664"/>
      </c:barChart>
      <c:lineChart>
        <c:grouping val="standard"/>
        <c:varyColors val="0"/>
        <c:ser>
          <c:idx val="5"/>
          <c:order val="5"/>
          <c:tx>
            <c:strRef>
              <c:f>Sheet1!$A$7</c:f>
              <c:strCache>
                <c:ptCount val="1"/>
                <c:pt idx="0">
                  <c:v>1st</c:v>
                </c:pt>
              </c:strCache>
            </c:strRef>
          </c:tx>
          <c:spPr>
            <a:ln w="28575" cap="rnd">
              <a:solidFill>
                <a:schemeClr val="bg2">
                  <a:lumMod val="9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Sheet1!$B$7:$L$7</c:f>
              <c:numCache>
                <c:formatCode>General</c:formatCode>
                <c:ptCount val="11"/>
                <c:pt idx="0">
                  <c:v>33967.68</c:v>
                </c:pt>
                <c:pt idx="1">
                  <c:v>33150.1</c:v>
                </c:pt>
                <c:pt idx="2">
                  <c:v>33758.22</c:v>
                </c:pt>
                <c:pt idx="3">
                  <c:v>33408.71</c:v>
                </c:pt>
                <c:pt idx="4">
                  <c:v>34849.440000000002</c:v>
                </c:pt>
                <c:pt idx="5">
                  <c:v>32632.9</c:v>
                </c:pt>
                <c:pt idx="6">
                  <c:v>33969.72</c:v>
                </c:pt>
                <c:pt idx="7">
                  <c:v>31700.45</c:v>
                </c:pt>
                <c:pt idx="8">
                  <c:v>34492.54</c:v>
                </c:pt>
                <c:pt idx="9">
                  <c:v>33032.65</c:v>
                </c:pt>
                <c:pt idx="10">
                  <c:v>33667.599999999999</c:v>
                </c:pt>
              </c:numCache>
            </c:numRef>
          </c:val>
          <c:smooth val="0"/>
          <c:extLst>
            <c:ext xmlns:c16="http://schemas.microsoft.com/office/drawing/2014/chart" uri="{C3380CC4-5D6E-409C-BE32-E72D297353CC}">
              <c16:uniqueId val="{00000006-9A0B-47AF-A547-31AEC96798B2}"/>
            </c:ext>
          </c:extLst>
        </c:ser>
        <c:ser>
          <c:idx val="6"/>
          <c:order val="6"/>
          <c:tx>
            <c:strRef>
              <c:f>Sheet1!$A$8</c:f>
              <c:strCache>
                <c:ptCount val="1"/>
                <c:pt idx="0">
                  <c:v>2nd</c:v>
                </c:pt>
              </c:strCache>
            </c:strRef>
          </c:tx>
          <c:spPr>
            <a:ln w="28575" cap="rnd">
              <a:solidFill>
                <a:schemeClr val="bg2">
                  <a:lumMod val="8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Sheet1!$B$8:$L$8</c:f>
              <c:numCache>
                <c:formatCode>General</c:formatCode>
                <c:ptCount val="11"/>
                <c:pt idx="0">
                  <c:v>32057.91</c:v>
                </c:pt>
                <c:pt idx="1">
                  <c:v>31794.07</c:v>
                </c:pt>
                <c:pt idx="2">
                  <c:v>32436.720000000001</c:v>
                </c:pt>
                <c:pt idx="3">
                  <c:v>33403.919999999998</c:v>
                </c:pt>
                <c:pt idx="4">
                  <c:v>32674.52</c:v>
                </c:pt>
                <c:pt idx="5">
                  <c:v>31983.200000000001</c:v>
                </c:pt>
                <c:pt idx="6">
                  <c:v>31256.31</c:v>
                </c:pt>
                <c:pt idx="7">
                  <c:v>31394.240000000002</c:v>
                </c:pt>
                <c:pt idx="8">
                  <c:v>31459.61</c:v>
                </c:pt>
                <c:pt idx="9">
                  <c:v>32344.13</c:v>
                </c:pt>
                <c:pt idx="10">
                  <c:v>31995.16</c:v>
                </c:pt>
              </c:numCache>
            </c:numRef>
          </c:val>
          <c:smooth val="0"/>
          <c:extLst>
            <c:ext xmlns:c16="http://schemas.microsoft.com/office/drawing/2014/chart" uri="{C3380CC4-5D6E-409C-BE32-E72D297353CC}">
              <c16:uniqueId val="{00000007-9A0B-47AF-A547-31AEC96798B2}"/>
            </c:ext>
          </c:extLst>
        </c:ser>
        <c:ser>
          <c:idx val="7"/>
          <c:order val="7"/>
          <c:tx>
            <c:strRef>
              <c:f>Sheet1!$A$9</c:f>
              <c:strCache>
                <c:ptCount val="1"/>
                <c:pt idx="0">
                  <c:v>3rd</c:v>
                </c:pt>
              </c:strCache>
            </c:strRef>
          </c:tx>
          <c:spPr>
            <a:ln w="28575" cap="rnd">
              <a:solidFill>
                <a:schemeClr val="bg2">
                  <a:lumMod val="7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Sheet1!$B$9:$L$9</c:f>
              <c:numCache>
                <c:formatCode>General</c:formatCode>
                <c:ptCount val="11"/>
                <c:pt idx="0">
                  <c:v>21804.06</c:v>
                </c:pt>
                <c:pt idx="1">
                  <c:v>21577.13</c:v>
                </c:pt>
                <c:pt idx="2">
                  <c:v>22939.68</c:v>
                </c:pt>
                <c:pt idx="3">
                  <c:v>22638.38</c:v>
                </c:pt>
                <c:pt idx="4">
                  <c:v>21805.919999999998</c:v>
                </c:pt>
                <c:pt idx="5">
                  <c:v>22877.55</c:v>
                </c:pt>
                <c:pt idx="6">
                  <c:v>21777.97</c:v>
                </c:pt>
                <c:pt idx="7">
                  <c:v>22101.71</c:v>
                </c:pt>
                <c:pt idx="8">
                  <c:v>21247.65</c:v>
                </c:pt>
                <c:pt idx="9">
                  <c:v>21916.89</c:v>
                </c:pt>
                <c:pt idx="10">
                  <c:v>21682.22</c:v>
                </c:pt>
              </c:numCache>
            </c:numRef>
          </c:val>
          <c:smooth val="0"/>
          <c:extLst>
            <c:ext xmlns:c16="http://schemas.microsoft.com/office/drawing/2014/chart" uri="{C3380CC4-5D6E-409C-BE32-E72D297353CC}">
              <c16:uniqueId val="{00000008-9A0B-47AF-A547-31AEC96798B2}"/>
            </c:ext>
          </c:extLst>
        </c:ser>
        <c:ser>
          <c:idx val="8"/>
          <c:order val="8"/>
          <c:tx>
            <c:strRef>
              <c:f>Sheet1!$A$10</c:f>
              <c:strCache>
                <c:ptCount val="1"/>
                <c:pt idx="0">
                  <c:v>4th</c:v>
                </c:pt>
              </c:strCache>
            </c:strRef>
          </c:tx>
          <c:spPr>
            <a:ln w="28575" cap="rnd">
              <a:solidFill>
                <a:schemeClr val="bg2">
                  <a:lumMod val="6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Sheet1!$B$10:$L$10</c:f>
              <c:numCache>
                <c:formatCode>General</c:formatCode>
                <c:ptCount val="11"/>
                <c:pt idx="0">
                  <c:v>21631.75</c:v>
                </c:pt>
                <c:pt idx="1">
                  <c:v>20469.47</c:v>
                </c:pt>
                <c:pt idx="2">
                  <c:v>21188.34</c:v>
                </c:pt>
                <c:pt idx="3">
                  <c:v>20232.64</c:v>
                </c:pt>
                <c:pt idx="4">
                  <c:v>21095.22</c:v>
                </c:pt>
                <c:pt idx="5">
                  <c:v>21528.22</c:v>
                </c:pt>
                <c:pt idx="6">
                  <c:v>21018.3</c:v>
                </c:pt>
                <c:pt idx="7">
                  <c:v>21119.16</c:v>
                </c:pt>
                <c:pt idx="8">
                  <c:v>20960.439999999999</c:v>
                </c:pt>
                <c:pt idx="9">
                  <c:v>20998.38</c:v>
                </c:pt>
                <c:pt idx="10">
                  <c:v>21489.200000000001</c:v>
                </c:pt>
              </c:numCache>
            </c:numRef>
          </c:val>
          <c:smooth val="0"/>
          <c:extLst>
            <c:ext xmlns:c16="http://schemas.microsoft.com/office/drawing/2014/chart" uri="{C3380CC4-5D6E-409C-BE32-E72D297353CC}">
              <c16:uniqueId val="{00000009-9A0B-47AF-A547-31AEC96798B2}"/>
            </c:ext>
          </c:extLst>
        </c:ser>
        <c:ser>
          <c:idx val="9"/>
          <c:order val="9"/>
          <c:tx>
            <c:strRef>
              <c:f>Sheet1!$A$11</c:f>
              <c:strCache>
                <c:ptCount val="1"/>
                <c:pt idx="0">
                  <c:v>5th</c:v>
                </c:pt>
              </c:strCache>
            </c:strRef>
          </c:tx>
          <c:spPr>
            <a:ln w="28575" cap="rnd">
              <a:solidFill>
                <a:schemeClr val="bg2">
                  <a:lumMod val="50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Sheet1!$B$11:$L$11</c:f>
              <c:numCache>
                <c:formatCode>General</c:formatCode>
                <c:ptCount val="11"/>
                <c:pt idx="0">
                  <c:v>21061.5</c:v>
                </c:pt>
                <c:pt idx="1">
                  <c:v>20425.759999999998</c:v>
                </c:pt>
                <c:pt idx="2">
                  <c:v>20639.830000000002</c:v>
                </c:pt>
                <c:pt idx="3">
                  <c:v>19984.03</c:v>
                </c:pt>
                <c:pt idx="4">
                  <c:v>20614.5</c:v>
                </c:pt>
                <c:pt idx="5">
                  <c:v>20838.919999999998</c:v>
                </c:pt>
                <c:pt idx="6">
                  <c:v>20491.87</c:v>
                </c:pt>
                <c:pt idx="7">
                  <c:v>20361.59</c:v>
                </c:pt>
                <c:pt idx="8">
                  <c:v>20665.61</c:v>
                </c:pt>
                <c:pt idx="9">
                  <c:v>19883.009999999998</c:v>
                </c:pt>
                <c:pt idx="10">
                  <c:v>20704.66</c:v>
                </c:pt>
              </c:numCache>
            </c:numRef>
          </c:val>
          <c:smooth val="0"/>
          <c:extLst>
            <c:ext xmlns:c16="http://schemas.microsoft.com/office/drawing/2014/chart" uri="{C3380CC4-5D6E-409C-BE32-E72D297353CC}">
              <c16:uniqueId val="{0000000A-9A0B-47AF-A547-31AEC96798B2}"/>
            </c:ext>
          </c:extLst>
        </c:ser>
        <c:dLbls>
          <c:showLegendKey val="0"/>
          <c:showVal val="0"/>
          <c:showCatName val="0"/>
          <c:showSerName val="0"/>
          <c:showPercent val="0"/>
          <c:showBubbleSize val="0"/>
        </c:dLbls>
        <c:marker val="1"/>
        <c:smooth val="0"/>
        <c:axId val="684355848"/>
        <c:axId val="684352240"/>
      </c:lineChart>
      <c:catAx>
        <c:axId val="401738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734664"/>
        <c:crosses val="autoZero"/>
        <c:auto val="1"/>
        <c:lblAlgn val="ctr"/>
        <c:lblOffset val="100"/>
        <c:noMultiLvlLbl val="0"/>
      </c:catAx>
      <c:valAx>
        <c:axId val="401734664"/>
        <c:scaling>
          <c:orientation val="minMax"/>
          <c:max val="1"/>
          <c:min val="0"/>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dirty="0"/>
                  <a:t>PV Ratio</a:t>
                </a:r>
                <a:r>
                  <a:rPr lang="en-US" sz="900" baseline="0" dirty="0"/>
                  <a:t> to the Top APP, Column</a:t>
                </a:r>
                <a:endParaRPr lang="en-US" sz="900" dirty="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738272"/>
        <c:crosses val="autoZero"/>
        <c:crossBetween val="between"/>
        <c:majorUnit val="0.5"/>
      </c:valAx>
      <c:valAx>
        <c:axId val="684352240"/>
        <c:scaling>
          <c:orientation val="minMax"/>
          <c:min val="10000"/>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dirty="0"/>
                  <a:t>PV,</a:t>
                </a:r>
                <a:r>
                  <a:rPr lang="en-US" sz="900" baseline="0" dirty="0"/>
                  <a:t> Curve</a:t>
                </a:r>
                <a:endParaRPr lang="en-US" sz="900" dirty="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4355848"/>
        <c:crosses val="max"/>
        <c:crossBetween val="between"/>
        <c:majorUnit val="15000"/>
        <c:dispUnits>
          <c:builtInUnit val="thousands"/>
          <c:dispUnitsLbl>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dispUnitsLbl>
        </c:dispUnits>
      </c:valAx>
      <c:catAx>
        <c:axId val="684355848"/>
        <c:scaling>
          <c:orientation val="minMax"/>
        </c:scaling>
        <c:delete val="1"/>
        <c:axPos val="b"/>
        <c:numFmt formatCode="General" sourceLinked="1"/>
        <c:majorTickMark val="out"/>
        <c:minorTickMark val="none"/>
        <c:tickLblPos val="nextTo"/>
        <c:crossAx val="684352240"/>
        <c:crosses val="autoZero"/>
        <c:auto val="1"/>
        <c:lblAlgn val="ctr"/>
        <c:lblOffset val="100"/>
        <c:noMultiLvlLbl val="0"/>
      </c:catAx>
      <c:spPr>
        <a:noFill/>
        <a:ln>
          <a:noFill/>
        </a:ln>
        <a:effectLst/>
      </c:spPr>
    </c:plotArea>
    <c:legend>
      <c:legendPos val="r"/>
      <c:layout>
        <c:manualLayout>
          <c:xMode val="edge"/>
          <c:yMode val="edge"/>
          <c:x val="0.92706660932850304"/>
          <c:y val="4.2502818381488852E-2"/>
          <c:w val="5.9262652026417895E-2"/>
          <c:h val="0.93970528191942537"/>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iPad ~ Both</c:v>
                </c:pt>
              </c:strCache>
            </c:strRef>
          </c:tx>
          <c:spPr>
            <a:ln w="28575" cap="rnd">
              <a:solidFill>
                <a:schemeClr val="bg1"/>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Sheet1!$B$2:$B$12</c:f>
              <c:numCache>
                <c:formatCode>General</c:formatCode>
                <c:ptCount val="11"/>
              </c:numCache>
            </c:numRef>
          </c:val>
          <c:smooth val="0"/>
          <c:extLst>
            <c:ext xmlns:c16="http://schemas.microsoft.com/office/drawing/2014/chart" uri="{C3380CC4-5D6E-409C-BE32-E72D297353CC}">
              <c16:uniqueId val="{00000000-0792-40AC-953D-61D09A64BC88}"/>
            </c:ext>
          </c:extLst>
        </c:ser>
        <c:ser>
          <c:idx val="1"/>
          <c:order val="1"/>
          <c:tx>
            <c:strRef>
              <c:f>Sheet1!$C$1</c:f>
              <c:strCache>
                <c:ptCount val="1"/>
                <c:pt idx="0">
                  <c:v>iPhone ~ Both</c:v>
                </c:pt>
              </c:strCache>
            </c:strRef>
          </c:tx>
          <c:spPr>
            <a:ln w="28575" cap="rnd">
              <a:solidFill>
                <a:schemeClr val="bg2"/>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Sheet1!$C$2:$C$12</c:f>
              <c:numCache>
                <c:formatCode>General</c:formatCode>
                <c:ptCount val="11"/>
              </c:numCache>
            </c:numRef>
          </c:val>
          <c:smooth val="0"/>
          <c:extLst>
            <c:ext xmlns:c16="http://schemas.microsoft.com/office/drawing/2014/chart" uri="{C3380CC4-5D6E-409C-BE32-E72D297353CC}">
              <c16:uniqueId val="{00000001-0792-40AC-953D-61D09A64BC88}"/>
            </c:ext>
          </c:extLst>
        </c:ser>
        <c:ser>
          <c:idx val="2"/>
          <c:order val="2"/>
          <c:tx>
            <c:strRef>
              <c:f>Sheet1!$D$1</c:f>
              <c:strCache>
                <c:ptCount val="1"/>
                <c:pt idx="0">
                  <c:v>iPad ~ iPad</c:v>
                </c:pt>
              </c:strCache>
            </c:strRef>
          </c:tx>
          <c:spPr>
            <a:ln w="28575" cap="rnd">
              <a:solidFill>
                <a:schemeClr val="bg1"/>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Sheet1!$D$2:$D$12</c:f>
              <c:numCache>
                <c:formatCode>General</c:formatCode>
                <c:ptCount val="11"/>
              </c:numCache>
            </c:numRef>
          </c:val>
          <c:smooth val="0"/>
          <c:extLst>
            <c:ext xmlns:c16="http://schemas.microsoft.com/office/drawing/2014/chart" uri="{C3380CC4-5D6E-409C-BE32-E72D297353CC}">
              <c16:uniqueId val="{00000002-0792-40AC-953D-61D09A64BC88}"/>
            </c:ext>
          </c:extLst>
        </c:ser>
        <c:ser>
          <c:idx val="3"/>
          <c:order val="3"/>
          <c:tx>
            <c:strRef>
              <c:f>Sheet1!$E$1</c:f>
              <c:strCache>
                <c:ptCount val="1"/>
                <c:pt idx="0">
                  <c:v>iPhone ~ iPhone</c:v>
                </c:pt>
              </c:strCache>
            </c:strRef>
          </c:tx>
          <c:spPr>
            <a:ln w="28575" cap="rnd">
              <a:solidFill>
                <a:schemeClr val="accent4"/>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Sheet1!$E$2:$E$12</c:f>
              <c:numCache>
                <c:formatCode>General</c:formatCode>
                <c:ptCount val="11"/>
              </c:numCache>
            </c:numRef>
          </c:val>
          <c:smooth val="0"/>
          <c:extLst>
            <c:ext xmlns:c16="http://schemas.microsoft.com/office/drawing/2014/chart" uri="{C3380CC4-5D6E-409C-BE32-E72D297353CC}">
              <c16:uniqueId val="{00000003-0792-40AC-953D-61D09A64BC88}"/>
            </c:ext>
          </c:extLst>
        </c:ser>
        <c:dLbls>
          <c:showLegendKey val="0"/>
          <c:showVal val="0"/>
          <c:showCatName val="0"/>
          <c:showSerName val="0"/>
          <c:showPercent val="0"/>
          <c:showBubbleSize val="0"/>
        </c:dLbls>
        <c:smooth val="0"/>
        <c:axId val="1006052160"/>
        <c:axId val="1006053144"/>
      </c:lineChart>
      <c:catAx>
        <c:axId val="1006052160"/>
        <c:scaling>
          <c:orientation val="minMax"/>
        </c:scaling>
        <c:delete val="1"/>
        <c:axPos val="b"/>
        <c:numFmt formatCode="General" sourceLinked="1"/>
        <c:majorTickMark val="none"/>
        <c:minorTickMark val="none"/>
        <c:tickLblPos val="nextTo"/>
        <c:crossAx val="1006053144"/>
        <c:crosses val="autoZero"/>
        <c:auto val="1"/>
        <c:lblAlgn val="ctr"/>
        <c:lblOffset val="100"/>
        <c:noMultiLvlLbl val="0"/>
      </c:catAx>
      <c:valAx>
        <c:axId val="1006053144"/>
        <c:scaling>
          <c:orientation val="minMax"/>
        </c:scaling>
        <c:delete val="1"/>
        <c:axPos val="l"/>
        <c:numFmt formatCode="#,##0" sourceLinked="0"/>
        <c:majorTickMark val="none"/>
        <c:minorTickMark val="none"/>
        <c:tickLblPos val="nextTo"/>
        <c:crossAx val="1006052160"/>
        <c:crosses val="autoZero"/>
        <c:crossBetween val="between"/>
        <c:majorUnit val="40000"/>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ispUnitsLbl>
        </c:dispUnits>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bg1"/>
          </a:solidFill>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US" sz="1400" b="1" dirty="0">
                <a:solidFill>
                  <a:schemeClr val="bg1"/>
                </a:solidFill>
              </a:rPr>
              <a:t>PV Series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Actual</c:v>
                </c:pt>
              </c:strCache>
            </c:strRef>
          </c:tx>
          <c:spPr>
            <a:ln w="19050" cap="rnd">
              <a:solidFill>
                <a:schemeClr val="bg1"/>
              </a:solidFill>
              <a:round/>
            </a:ln>
            <a:effectLst/>
          </c:spPr>
          <c:marker>
            <c:symbol val="none"/>
          </c:marker>
          <c:cat>
            <c:numRef>
              <c:f>Sheet1!$A$2:$A$101</c:f>
              <c:numCache>
                <c:formatCode>yyyy\-mm\-dd;@</c:formatCode>
                <c:ptCount val="100"/>
                <c:pt idx="0">
                  <c:v>42522</c:v>
                </c:pt>
                <c:pt idx="1">
                  <c:v>42523</c:v>
                </c:pt>
                <c:pt idx="2">
                  <c:v>42524</c:v>
                </c:pt>
                <c:pt idx="3">
                  <c:v>42525</c:v>
                </c:pt>
                <c:pt idx="4">
                  <c:v>42526</c:v>
                </c:pt>
                <c:pt idx="5">
                  <c:v>42527</c:v>
                </c:pt>
                <c:pt idx="6">
                  <c:v>42528</c:v>
                </c:pt>
                <c:pt idx="7">
                  <c:v>42529</c:v>
                </c:pt>
                <c:pt idx="8">
                  <c:v>42530</c:v>
                </c:pt>
                <c:pt idx="9">
                  <c:v>42531</c:v>
                </c:pt>
                <c:pt idx="10">
                  <c:v>42532</c:v>
                </c:pt>
                <c:pt idx="11">
                  <c:v>42533</c:v>
                </c:pt>
                <c:pt idx="12">
                  <c:v>42534</c:v>
                </c:pt>
                <c:pt idx="13">
                  <c:v>42535</c:v>
                </c:pt>
                <c:pt idx="14">
                  <c:v>42536</c:v>
                </c:pt>
                <c:pt idx="15">
                  <c:v>42537</c:v>
                </c:pt>
                <c:pt idx="16">
                  <c:v>42538</c:v>
                </c:pt>
                <c:pt idx="17">
                  <c:v>42539</c:v>
                </c:pt>
                <c:pt idx="18">
                  <c:v>42540</c:v>
                </c:pt>
                <c:pt idx="19">
                  <c:v>42541</c:v>
                </c:pt>
                <c:pt idx="20">
                  <c:v>42542</c:v>
                </c:pt>
                <c:pt idx="21">
                  <c:v>42543</c:v>
                </c:pt>
                <c:pt idx="22">
                  <c:v>42544</c:v>
                </c:pt>
                <c:pt idx="23">
                  <c:v>42545</c:v>
                </c:pt>
                <c:pt idx="24">
                  <c:v>42546</c:v>
                </c:pt>
                <c:pt idx="25">
                  <c:v>42547</c:v>
                </c:pt>
                <c:pt idx="26">
                  <c:v>42548</c:v>
                </c:pt>
                <c:pt idx="27">
                  <c:v>42549</c:v>
                </c:pt>
                <c:pt idx="28">
                  <c:v>42550</c:v>
                </c:pt>
                <c:pt idx="29">
                  <c:v>42551</c:v>
                </c:pt>
                <c:pt idx="30">
                  <c:v>42552</c:v>
                </c:pt>
                <c:pt idx="31">
                  <c:v>42553</c:v>
                </c:pt>
                <c:pt idx="32">
                  <c:v>42554</c:v>
                </c:pt>
                <c:pt idx="33">
                  <c:v>42555</c:v>
                </c:pt>
                <c:pt idx="34">
                  <c:v>42556</c:v>
                </c:pt>
                <c:pt idx="35">
                  <c:v>42557</c:v>
                </c:pt>
                <c:pt idx="36">
                  <c:v>42558</c:v>
                </c:pt>
                <c:pt idx="37">
                  <c:v>42559</c:v>
                </c:pt>
                <c:pt idx="38">
                  <c:v>42560</c:v>
                </c:pt>
                <c:pt idx="39">
                  <c:v>42561</c:v>
                </c:pt>
                <c:pt idx="40">
                  <c:v>42562</c:v>
                </c:pt>
                <c:pt idx="41">
                  <c:v>42563</c:v>
                </c:pt>
                <c:pt idx="42">
                  <c:v>42564</c:v>
                </c:pt>
                <c:pt idx="43">
                  <c:v>42565</c:v>
                </c:pt>
                <c:pt idx="44">
                  <c:v>42566</c:v>
                </c:pt>
                <c:pt idx="45">
                  <c:v>42567</c:v>
                </c:pt>
                <c:pt idx="46">
                  <c:v>42568</c:v>
                </c:pt>
                <c:pt idx="47">
                  <c:v>42569</c:v>
                </c:pt>
                <c:pt idx="48">
                  <c:v>42570</c:v>
                </c:pt>
                <c:pt idx="49">
                  <c:v>42571</c:v>
                </c:pt>
                <c:pt idx="50">
                  <c:v>42572</c:v>
                </c:pt>
                <c:pt idx="51">
                  <c:v>42573</c:v>
                </c:pt>
                <c:pt idx="52">
                  <c:v>42574</c:v>
                </c:pt>
                <c:pt idx="53">
                  <c:v>42575</c:v>
                </c:pt>
                <c:pt idx="54">
                  <c:v>42576</c:v>
                </c:pt>
                <c:pt idx="55">
                  <c:v>42577</c:v>
                </c:pt>
                <c:pt idx="56">
                  <c:v>42578</c:v>
                </c:pt>
                <c:pt idx="57">
                  <c:v>42579</c:v>
                </c:pt>
                <c:pt idx="58">
                  <c:v>42580</c:v>
                </c:pt>
                <c:pt idx="59">
                  <c:v>42581</c:v>
                </c:pt>
                <c:pt idx="60">
                  <c:v>42582</c:v>
                </c:pt>
                <c:pt idx="61">
                  <c:v>42583</c:v>
                </c:pt>
                <c:pt idx="62">
                  <c:v>42584</c:v>
                </c:pt>
                <c:pt idx="63">
                  <c:v>42585</c:v>
                </c:pt>
                <c:pt idx="64">
                  <c:v>42586</c:v>
                </c:pt>
                <c:pt idx="65">
                  <c:v>42587</c:v>
                </c:pt>
                <c:pt idx="66">
                  <c:v>42588</c:v>
                </c:pt>
                <c:pt idx="67">
                  <c:v>42589</c:v>
                </c:pt>
                <c:pt idx="68">
                  <c:v>42590</c:v>
                </c:pt>
                <c:pt idx="69">
                  <c:v>42591</c:v>
                </c:pt>
                <c:pt idx="70">
                  <c:v>42592</c:v>
                </c:pt>
                <c:pt idx="71">
                  <c:v>42593</c:v>
                </c:pt>
                <c:pt idx="72">
                  <c:v>42594</c:v>
                </c:pt>
                <c:pt idx="73">
                  <c:v>42595</c:v>
                </c:pt>
                <c:pt idx="74">
                  <c:v>42596</c:v>
                </c:pt>
                <c:pt idx="75">
                  <c:v>42597</c:v>
                </c:pt>
                <c:pt idx="76">
                  <c:v>42598</c:v>
                </c:pt>
                <c:pt idx="77">
                  <c:v>42599</c:v>
                </c:pt>
                <c:pt idx="78">
                  <c:v>42600</c:v>
                </c:pt>
                <c:pt idx="79">
                  <c:v>42601</c:v>
                </c:pt>
                <c:pt idx="80">
                  <c:v>42602</c:v>
                </c:pt>
                <c:pt idx="81">
                  <c:v>42603</c:v>
                </c:pt>
                <c:pt idx="82">
                  <c:v>42604</c:v>
                </c:pt>
                <c:pt idx="83">
                  <c:v>42605</c:v>
                </c:pt>
                <c:pt idx="84">
                  <c:v>42606</c:v>
                </c:pt>
                <c:pt idx="85">
                  <c:v>42607</c:v>
                </c:pt>
                <c:pt idx="86">
                  <c:v>42608</c:v>
                </c:pt>
                <c:pt idx="87">
                  <c:v>42609</c:v>
                </c:pt>
                <c:pt idx="88">
                  <c:v>42610</c:v>
                </c:pt>
                <c:pt idx="89">
                  <c:v>42611</c:v>
                </c:pt>
                <c:pt idx="90">
                  <c:v>42612</c:v>
                </c:pt>
                <c:pt idx="91">
                  <c:v>42613</c:v>
                </c:pt>
                <c:pt idx="92">
                  <c:v>42614</c:v>
                </c:pt>
                <c:pt idx="93">
                  <c:v>42615</c:v>
                </c:pt>
                <c:pt idx="94">
                  <c:v>42616</c:v>
                </c:pt>
                <c:pt idx="95">
                  <c:v>42617</c:v>
                </c:pt>
                <c:pt idx="96">
                  <c:v>42618</c:v>
                </c:pt>
                <c:pt idx="97">
                  <c:v>42619</c:v>
                </c:pt>
                <c:pt idx="98">
                  <c:v>42620</c:v>
                </c:pt>
                <c:pt idx="99">
                  <c:v>42621</c:v>
                </c:pt>
              </c:numCache>
            </c:numRef>
          </c:cat>
          <c:val>
            <c:numRef>
              <c:f>Sheet1!$B$2:$B$101</c:f>
              <c:numCache>
                <c:formatCode>General</c:formatCode>
                <c:ptCount val="100"/>
                <c:pt idx="0">
                  <c:v>169128.79</c:v>
                </c:pt>
                <c:pt idx="1">
                  <c:v>167806.8</c:v>
                </c:pt>
                <c:pt idx="2">
                  <c:v>169100.24</c:v>
                </c:pt>
                <c:pt idx="3">
                  <c:v>179859.71</c:v>
                </c:pt>
                <c:pt idx="4">
                  <c:v>182133.96</c:v>
                </c:pt>
                <c:pt idx="5">
                  <c:v>170063.05</c:v>
                </c:pt>
                <c:pt idx="6">
                  <c:v>169492.61</c:v>
                </c:pt>
                <c:pt idx="7">
                  <c:v>169370.02</c:v>
                </c:pt>
                <c:pt idx="8">
                  <c:v>169436.89</c:v>
                </c:pt>
                <c:pt idx="9">
                  <c:v>172926.81</c:v>
                </c:pt>
                <c:pt idx="10">
                  <c:v>180467.57</c:v>
                </c:pt>
                <c:pt idx="11">
                  <c:v>179249.22</c:v>
                </c:pt>
                <c:pt idx="12">
                  <c:v>169293.07</c:v>
                </c:pt>
                <c:pt idx="13">
                  <c:v>171188.88</c:v>
                </c:pt>
                <c:pt idx="14">
                  <c:v>167643.09</c:v>
                </c:pt>
                <c:pt idx="15">
                  <c:v>167072.5</c:v>
                </c:pt>
                <c:pt idx="16">
                  <c:v>168100.31</c:v>
                </c:pt>
                <c:pt idx="17">
                  <c:v>180765.17</c:v>
                </c:pt>
                <c:pt idx="18">
                  <c:v>180467.20000000001</c:v>
                </c:pt>
                <c:pt idx="19">
                  <c:v>167780.08</c:v>
                </c:pt>
                <c:pt idx="20">
                  <c:v>172016.22</c:v>
                </c:pt>
                <c:pt idx="21">
                  <c:v>171107.97</c:v>
                </c:pt>
                <c:pt idx="22">
                  <c:v>169397.21</c:v>
                </c:pt>
                <c:pt idx="23">
                  <c:v>171181.12</c:v>
                </c:pt>
                <c:pt idx="24">
                  <c:v>181333.3</c:v>
                </c:pt>
                <c:pt idx="25">
                  <c:v>181903.31</c:v>
                </c:pt>
                <c:pt idx="26">
                  <c:v>170921.92</c:v>
                </c:pt>
                <c:pt idx="27">
                  <c:v>168192.08</c:v>
                </c:pt>
                <c:pt idx="28">
                  <c:v>168497.81</c:v>
                </c:pt>
                <c:pt idx="29">
                  <c:v>169908.8</c:v>
                </c:pt>
                <c:pt idx="37">
                  <c:v>170174.61</c:v>
                </c:pt>
                <c:pt idx="38">
                  <c:v>180578.58</c:v>
                </c:pt>
                <c:pt idx="39">
                  <c:v>182348.98</c:v>
                </c:pt>
                <c:pt idx="40">
                  <c:v>171510.87</c:v>
                </c:pt>
                <c:pt idx="41">
                  <c:v>169262.47</c:v>
                </c:pt>
                <c:pt idx="42">
                  <c:v>168447.78</c:v>
                </c:pt>
                <c:pt idx="43">
                  <c:v>167031.84</c:v>
                </c:pt>
                <c:pt idx="44">
                  <c:v>167706.29</c:v>
                </c:pt>
                <c:pt idx="45">
                  <c:v>183253.53</c:v>
                </c:pt>
                <c:pt idx="46">
                  <c:v>184128.51</c:v>
                </c:pt>
                <c:pt idx="47">
                  <c:v>169511.56</c:v>
                </c:pt>
                <c:pt idx="48">
                  <c:v>168160.98</c:v>
                </c:pt>
                <c:pt idx="49">
                  <c:v>170932.65</c:v>
                </c:pt>
                <c:pt idx="50">
                  <c:v>168416.16</c:v>
                </c:pt>
                <c:pt idx="51">
                  <c:v>170817.49</c:v>
                </c:pt>
                <c:pt idx="52">
                  <c:v>181953.6</c:v>
                </c:pt>
                <c:pt idx="53">
                  <c:v>181104.11</c:v>
                </c:pt>
                <c:pt idx="54">
                  <c:v>167320.95000000001</c:v>
                </c:pt>
                <c:pt idx="55">
                  <c:v>168021.87</c:v>
                </c:pt>
                <c:pt idx="56">
                  <c:v>168220.51</c:v>
                </c:pt>
                <c:pt idx="57">
                  <c:v>167048.04</c:v>
                </c:pt>
                <c:pt idx="58">
                  <c:v>169243.68</c:v>
                </c:pt>
                <c:pt idx="59">
                  <c:v>182269.4</c:v>
                </c:pt>
                <c:pt idx="60">
                  <c:v>178572.16</c:v>
                </c:pt>
                <c:pt idx="61">
                  <c:v>168704.35</c:v>
                </c:pt>
                <c:pt idx="62">
                  <c:v>167004.35999999999</c:v>
                </c:pt>
                <c:pt idx="63">
                  <c:v>170618.92</c:v>
                </c:pt>
                <c:pt idx="64">
                  <c:v>169110.13</c:v>
                </c:pt>
                <c:pt idx="65">
                  <c:v>169233.54</c:v>
                </c:pt>
                <c:pt idx="66">
                  <c:v>181889.33</c:v>
                </c:pt>
                <c:pt idx="67">
                  <c:v>183141.76000000001</c:v>
                </c:pt>
                <c:pt idx="68">
                  <c:v>170714.38</c:v>
                </c:pt>
                <c:pt idx="69">
                  <c:v>170502.33</c:v>
                </c:pt>
                <c:pt idx="70">
                  <c:v>166359.03</c:v>
                </c:pt>
                <c:pt idx="71">
                  <c:v>168366.99</c:v>
                </c:pt>
                <c:pt idx="72">
                  <c:v>169429.69</c:v>
                </c:pt>
                <c:pt idx="73">
                  <c:v>184130.94</c:v>
                </c:pt>
                <c:pt idx="74">
                  <c:v>179882.11</c:v>
                </c:pt>
                <c:pt idx="75">
                  <c:v>168094.71</c:v>
                </c:pt>
                <c:pt idx="76">
                  <c:v>169241.26</c:v>
                </c:pt>
                <c:pt idx="77">
                  <c:v>167416.95000000001</c:v>
                </c:pt>
                <c:pt idx="78">
                  <c:v>174093.3</c:v>
                </c:pt>
                <c:pt idx="79">
                  <c:v>169740.67</c:v>
                </c:pt>
                <c:pt idx="80">
                  <c:v>180198.25</c:v>
                </c:pt>
                <c:pt idx="81">
                  <c:v>179906.85</c:v>
                </c:pt>
                <c:pt idx="85">
                  <c:v>166999.59</c:v>
                </c:pt>
                <c:pt idx="86">
                  <c:v>169920.76</c:v>
                </c:pt>
                <c:pt idx="87">
                  <c:v>179993.12</c:v>
                </c:pt>
                <c:pt idx="88">
                  <c:v>178391.8</c:v>
                </c:pt>
                <c:pt idx="89">
                  <c:v>170647.27</c:v>
                </c:pt>
                <c:pt idx="90">
                  <c:v>169802.32</c:v>
                </c:pt>
                <c:pt idx="91">
                  <c:v>169635.69</c:v>
                </c:pt>
                <c:pt idx="92">
                  <c:v>169676.01</c:v>
                </c:pt>
                <c:pt idx="93">
                  <c:v>167918.04</c:v>
                </c:pt>
                <c:pt idx="94">
                  <c:v>182970.57</c:v>
                </c:pt>
                <c:pt idx="95">
                  <c:v>183677.55</c:v>
                </c:pt>
                <c:pt idx="96">
                  <c:v>170400.84</c:v>
                </c:pt>
                <c:pt idx="97">
                  <c:v>169824.35</c:v>
                </c:pt>
                <c:pt idx="98">
                  <c:v>167628.37</c:v>
                </c:pt>
                <c:pt idx="99">
                  <c:v>168480.29</c:v>
                </c:pt>
              </c:numCache>
            </c:numRef>
          </c:val>
          <c:smooth val="0"/>
          <c:extLst>
            <c:ext xmlns:c16="http://schemas.microsoft.com/office/drawing/2014/chart" uri="{C3380CC4-5D6E-409C-BE32-E72D297353CC}">
              <c16:uniqueId val="{00000000-805D-458D-BD49-DE8AD36BA6BB}"/>
            </c:ext>
          </c:extLst>
        </c:ser>
        <c:ser>
          <c:idx val="1"/>
          <c:order val="1"/>
          <c:tx>
            <c:strRef>
              <c:f>Sheet1!$C$1</c:f>
              <c:strCache>
                <c:ptCount val="1"/>
                <c:pt idx="0">
                  <c:v>Actual, Week of July 4th</c:v>
                </c:pt>
              </c:strCache>
            </c:strRef>
          </c:tx>
          <c:spPr>
            <a:ln w="31750" cap="rnd">
              <a:solidFill>
                <a:schemeClr val="bg1"/>
              </a:solidFill>
              <a:round/>
            </a:ln>
            <a:effectLst/>
          </c:spPr>
          <c:marker>
            <c:symbol val="none"/>
          </c:marker>
          <c:cat>
            <c:numRef>
              <c:f>Sheet1!$A$2:$A$101</c:f>
              <c:numCache>
                <c:formatCode>yyyy\-mm\-dd;@</c:formatCode>
                <c:ptCount val="100"/>
                <c:pt idx="0">
                  <c:v>42522</c:v>
                </c:pt>
                <c:pt idx="1">
                  <c:v>42523</c:v>
                </c:pt>
                <c:pt idx="2">
                  <c:v>42524</c:v>
                </c:pt>
                <c:pt idx="3">
                  <c:v>42525</c:v>
                </c:pt>
                <c:pt idx="4">
                  <c:v>42526</c:v>
                </c:pt>
                <c:pt idx="5">
                  <c:v>42527</c:v>
                </c:pt>
                <c:pt idx="6">
                  <c:v>42528</c:v>
                </c:pt>
                <c:pt idx="7">
                  <c:v>42529</c:v>
                </c:pt>
                <c:pt idx="8">
                  <c:v>42530</c:v>
                </c:pt>
                <c:pt idx="9">
                  <c:v>42531</c:v>
                </c:pt>
                <c:pt idx="10">
                  <c:v>42532</c:v>
                </c:pt>
                <c:pt idx="11">
                  <c:v>42533</c:v>
                </c:pt>
                <c:pt idx="12">
                  <c:v>42534</c:v>
                </c:pt>
                <c:pt idx="13">
                  <c:v>42535</c:v>
                </c:pt>
                <c:pt idx="14">
                  <c:v>42536</c:v>
                </c:pt>
                <c:pt idx="15">
                  <c:v>42537</c:v>
                </c:pt>
                <c:pt idx="16">
                  <c:v>42538</c:v>
                </c:pt>
                <c:pt idx="17">
                  <c:v>42539</c:v>
                </c:pt>
                <c:pt idx="18">
                  <c:v>42540</c:v>
                </c:pt>
                <c:pt idx="19">
                  <c:v>42541</c:v>
                </c:pt>
                <c:pt idx="20">
                  <c:v>42542</c:v>
                </c:pt>
                <c:pt idx="21">
                  <c:v>42543</c:v>
                </c:pt>
                <c:pt idx="22">
                  <c:v>42544</c:v>
                </c:pt>
                <c:pt idx="23">
                  <c:v>42545</c:v>
                </c:pt>
                <c:pt idx="24">
                  <c:v>42546</c:v>
                </c:pt>
                <c:pt idx="25">
                  <c:v>42547</c:v>
                </c:pt>
                <c:pt idx="26">
                  <c:v>42548</c:v>
                </c:pt>
                <c:pt idx="27">
                  <c:v>42549</c:v>
                </c:pt>
                <c:pt idx="28">
                  <c:v>42550</c:v>
                </c:pt>
                <c:pt idx="29">
                  <c:v>42551</c:v>
                </c:pt>
                <c:pt idx="30">
                  <c:v>42552</c:v>
                </c:pt>
                <c:pt idx="31">
                  <c:v>42553</c:v>
                </c:pt>
                <c:pt idx="32">
                  <c:v>42554</c:v>
                </c:pt>
                <c:pt idx="33">
                  <c:v>42555</c:v>
                </c:pt>
                <c:pt idx="34">
                  <c:v>42556</c:v>
                </c:pt>
                <c:pt idx="35">
                  <c:v>42557</c:v>
                </c:pt>
                <c:pt idx="36">
                  <c:v>42558</c:v>
                </c:pt>
                <c:pt idx="37">
                  <c:v>42559</c:v>
                </c:pt>
                <c:pt idx="38">
                  <c:v>42560</c:v>
                </c:pt>
                <c:pt idx="39">
                  <c:v>42561</c:v>
                </c:pt>
                <c:pt idx="40">
                  <c:v>42562</c:v>
                </c:pt>
                <c:pt idx="41">
                  <c:v>42563</c:v>
                </c:pt>
                <c:pt idx="42">
                  <c:v>42564</c:v>
                </c:pt>
                <c:pt idx="43">
                  <c:v>42565</c:v>
                </c:pt>
                <c:pt idx="44">
                  <c:v>42566</c:v>
                </c:pt>
                <c:pt idx="45">
                  <c:v>42567</c:v>
                </c:pt>
                <c:pt idx="46">
                  <c:v>42568</c:v>
                </c:pt>
                <c:pt idx="47">
                  <c:v>42569</c:v>
                </c:pt>
                <c:pt idx="48">
                  <c:v>42570</c:v>
                </c:pt>
                <c:pt idx="49">
                  <c:v>42571</c:v>
                </c:pt>
                <c:pt idx="50">
                  <c:v>42572</c:v>
                </c:pt>
                <c:pt idx="51">
                  <c:v>42573</c:v>
                </c:pt>
                <c:pt idx="52">
                  <c:v>42574</c:v>
                </c:pt>
                <c:pt idx="53">
                  <c:v>42575</c:v>
                </c:pt>
                <c:pt idx="54">
                  <c:v>42576</c:v>
                </c:pt>
                <c:pt idx="55">
                  <c:v>42577</c:v>
                </c:pt>
                <c:pt idx="56">
                  <c:v>42578</c:v>
                </c:pt>
                <c:pt idx="57">
                  <c:v>42579</c:v>
                </c:pt>
                <c:pt idx="58">
                  <c:v>42580</c:v>
                </c:pt>
                <c:pt idx="59">
                  <c:v>42581</c:v>
                </c:pt>
                <c:pt idx="60">
                  <c:v>42582</c:v>
                </c:pt>
                <c:pt idx="61">
                  <c:v>42583</c:v>
                </c:pt>
                <c:pt idx="62">
                  <c:v>42584</c:v>
                </c:pt>
                <c:pt idx="63">
                  <c:v>42585</c:v>
                </c:pt>
                <c:pt idx="64">
                  <c:v>42586</c:v>
                </c:pt>
                <c:pt idx="65">
                  <c:v>42587</c:v>
                </c:pt>
                <c:pt idx="66">
                  <c:v>42588</c:v>
                </c:pt>
                <c:pt idx="67">
                  <c:v>42589</c:v>
                </c:pt>
                <c:pt idx="68">
                  <c:v>42590</c:v>
                </c:pt>
                <c:pt idx="69">
                  <c:v>42591</c:v>
                </c:pt>
                <c:pt idx="70">
                  <c:v>42592</c:v>
                </c:pt>
                <c:pt idx="71">
                  <c:v>42593</c:v>
                </c:pt>
                <c:pt idx="72">
                  <c:v>42594</c:v>
                </c:pt>
                <c:pt idx="73">
                  <c:v>42595</c:v>
                </c:pt>
                <c:pt idx="74">
                  <c:v>42596</c:v>
                </c:pt>
                <c:pt idx="75">
                  <c:v>42597</c:v>
                </c:pt>
                <c:pt idx="76">
                  <c:v>42598</c:v>
                </c:pt>
                <c:pt idx="77">
                  <c:v>42599</c:v>
                </c:pt>
                <c:pt idx="78">
                  <c:v>42600</c:v>
                </c:pt>
                <c:pt idx="79">
                  <c:v>42601</c:v>
                </c:pt>
                <c:pt idx="80">
                  <c:v>42602</c:v>
                </c:pt>
                <c:pt idx="81">
                  <c:v>42603</c:v>
                </c:pt>
                <c:pt idx="82">
                  <c:v>42604</c:v>
                </c:pt>
                <c:pt idx="83">
                  <c:v>42605</c:v>
                </c:pt>
                <c:pt idx="84">
                  <c:v>42606</c:v>
                </c:pt>
                <c:pt idx="85">
                  <c:v>42607</c:v>
                </c:pt>
                <c:pt idx="86">
                  <c:v>42608</c:v>
                </c:pt>
                <c:pt idx="87">
                  <c:v>42609</c:v>
                </c:pt>
                <c:pt idx="88">
                  <c:v>42610</c:v>
                </c:pt>
                <c:pt idx="89">
                  <c:v>42611</c:v>
                </c:pt>
                <c:pt idx="90">
                  <c:v>42612</c:v>
                </c:pt>
                <c:pt idx="91">
                  <c:v>42613</c:v>
                </c:pt>
                <c:pt idx="92">
                  <c:v>42614</c:v>
                </c:pt>
                <c:pt idx="93">
                  <c:v>42615</c:v>
                </c:pt>
                <c:pt idx="94">
                  <c:v>42616</c:v>
                </c:pt>
                <c:pt idx="95">
                  <c:v>42617</c:v>
                </c:pt>
                <c:pt idx="96">
                  <c:v>42618</c:v>
                </c:pt>
                <c:pt idx="97">
                  <c:v>42619</c:v>
                </c:pt>
                <c:pt idx="98">
                  <c:v>42620</c:v>
                </c:pt>
                <c:pt idx="99">
                  <c:v>42621</c:v>
                </c:pt>
              </c:numCache>
            </c:numRef>
          </c:cat>
          <c:val>
            <c:numRef>
              <c:f>Sheet1!$C$2:$C$101</c:f>
              <c:numCache>
                <c:formatCode>General</c:formatCode>
                <c:ptCount val="100"/>
                <c:pt idx="30">
                  <c:v>169571.1</c:v>
                </c:pt>
                <c:pt idx="31">
                  <c:v>181986.59</c:v>
                </c:pt>
                <c:pt idx="32">
                  <c:v>182092.85</c:v>
                </c:pt>
                <c:pt idx="33">
                  <c:v>216370.56</c:v>
                </c:pt>
                <c:pt idx="34">
                  <c:v>170557.61</c:v>
                </c:pt>
                <c:pt idx="35">
                  <c:v>170018.42</c:v>
                </c:pt>
                <c:pt idx="36">
                  <c:v>167972.43</c:v>
                </c:pt>
              </c:numCache>
            </c:numRef>
          </c:val>
          <c:smooth val="0"/>
          <c:extLst>
            <c:ext xmlns:c16="http://schemas.microsoft.com/office/drawing/2014/chart" uri="{C3380CC4-5D6E-409C-BE32-E72D297353CC}">
              <c16:uniqueId val="{00000001-805D-458D-BD49-DE8AD36BA6BB}"/>
            </c:ext>
          </c:extLst>
        </c:ser>
        <c:ser>
          <c:idx val="2"/>
          <c:order val="2"/>
          <c:tx>
            <c:strRef>
              <c:f>Sheet1!$D$1</c:f>
              <c:strCache>
                <c:ptCount val="1"/>
                <c:pt idx="0">
                  <c:v>Predicted</c:v>
                </c:pt>
              </c:strCache>
            </c:strRef>
          </c:tx>
          <c:spPr>
            <a:ln w="25400" cap="rnd">
              <a:solidFill>
                <a:schemeClr val="accent3"/>
              </a:solidFill>
              <a:prstDash val="dash"/>
              <a:round/>
            </a:ln>
            <a:effectLst/>
          </c:spPr>
          <c:marker>
            <c:symbol val="none"/>
          </c:marker>
          <c:cat>
            <c:numRef>
              <c:f>Sheet1!$A$2:$A$101</c:f>
              <c:numCache>
                <c:formatCode>yyyy\-mm\-dd;@</c:formatCode>
                <c:ptCount val="100"/>
                <c:pt idx="0">
                  <c:v>42522</c:v>
                </c:pt>
                <c:pt idx="1">
                  <c:v>42523</c:v>
                </c:pt>
                <c:pt idx="2">
                  <c:v>42524</c:v>
                </c:pt>
                <c:pt idx="3">
                  <c:v>42525</c:v>
                </c:pt>
                <c:pt idx="4">
                  <c:v>42526</c:v>
                </c:pt>
                <c:pt idx="5">
                  <c:v>42527</c:v>
                </c:pt>
                <c:pt idx="6">
                  <c:v>42528</c:v>
                </c:pt>
                <c:pt idx="7">
                  <c:v>42529</c:v>
                </c:pt>
                <c:pt idx="8">
                  <c:v>42530</c:v>
                </c:pt>
                <c:pt idx="9">
                  <c:v>42531</c:v>
                </c:pt>
                <c:pt idx="10">
                  <c:v>42532</c:v>
                </c:pt>
                <c:pt idx="11">
                  <c:v>42533</c:v>
                </c:pt>
                <c:pt idx="12">
                  <c:v>42534</c:v>
                </c:pt>
                <c:pt idx="13">
                  <c:v>42535</c:v>
                </c:pt>
                <c:pt idx="14">
                  <c:v>42536</c:v>
                </c:pt>
                <c:pt idx="15">
                  <c:v>42537</c:v>
                </c:pt>
                <c:pt idx="16">
                  <c:v>42538</c:v>
                </c:pt>
                <c:pt idx="17">
                  <c:v>42539</c:v>
                </c:pt>
                <c:pt idx="18">
                  <c:v>42540</c:v>
                </c:pt>
                <c:pt idx="19">
                  <c:v>42541</c:v>
                </c:pt>
                <c:pt idx="20">
                  <c:v>42542</c:v>
                </c:pt>
                <c:pt idx="21">
                  <c:v>42543</c:v>
                </c:pt>
                <c:pt idx="22">
                  <c:v>42544</c:v>
                </c:pt>
                <c:pt idx="23">
                  <c:v>42545</c:v>
                </c:pt>
                <c:pt idx="24">
                  <c:v>42546</c:v>
                </c:pt>
                <c:pt idx="25">
                  <c:v>42547</c:v>
                </c:pt>
                <c:pt idx="26">
                  <c:v>42548</c:v>
                </c:pt>
                <c:pt idx="27">
                  <c:v>42549</c:v>
                </c:pt>
                <c:pt idx="28">
                  <c:v>42550</c:v>
                </c:pt>
                <c:pt idx="29">
                  <c:v>42551</c:v>
                </c:pt>
                <c:pt idx="30">
                  <c:v>42552</c:v>
                </c:pt>
                <c:pt idx="31">
                  <c:v>42553</c:v>
                </c:pt>
                <c:pt idx="32">
                  <c:v>42554</c:v>
                </c:pt>
                <c:pt idx="33">
                  <c:v>42555</c:v>
                </c:pt>
                <c:pt idx="34">
                  <c:v>42556</c:v>
                </c:pt>
                <c:pt idx="35">
                  <c:v>42557</c:v>
                </c:pt>
                <c:pt idx="36">
                  <c:v>42558</c:v>
                </c:pt>
                <c:pt idx="37">
                  <c:v>42559</c:v>
                </c:pt>
                <c:pt idx="38">
                  <c:v>42560</c:v>
                </c:pt>
                <c:pt idx="39">
                  <c:v>42561</c:v>
                </c:pt>
                <c:pt idx="40">
                  <c:v>42562</c:v>
                </c:pt>
                <c:pt idx="41">
                  <c:v>42563</c:v>
                </c:pt>
                <c:pt idx="42">
                  <c:v>42564</c:v>
                </c:pt>
                <c:pt idx="43">
                  <c:v>42565</c:v>
                </c:pt>
                <c:pt idx="44">
                  <c:v>42566</c:v>
                </c:pt>
                <c:pt idx="45">
                  <c:v>42567</c:v>
                </c:pt>
                <c:pt idx="46">
                  <c:v>42568</c:v>
                </c:pt>
                <c:pt idx="47">
                  <c:v>42569</c:v>
                </c:pt>
                <c:pt idx="48">
                  <c:v>42570</c:v>
                </c:pt>
                <c:pt idx="49">
                  <c:v>42571</c:v>
                </c:pt>
                <c:pt idx="50">
                  <c:v>42572</c:v>
                </c:pt>
                <c:pt idx="51">
                  <c:v>42573</c:v>
                </c:pt>
                <c:pt idx="52">
                  <c:v>42574</c:v>
                </c:pt>
                <c:pt idx="53">
                  <c:v>42575</c:v>
                </c:pt>
                <c:pt idx="54">
                  <c:v>42576</c:v>
                </c:pt>
                <c:pt idx="55">
                  <c:v>42577</c:v>
                </c:pt>
                <c:pt idx="56">
                  <c:v>42578</c:v>
                </c:pt>
                <c:pt idx="57">
                  <c:v>42579</c:v>
                </c:pt>
                <c:pt idx="58">
                  <c:v>42580</c:v>
                </c:pt>
                <c:pt idx="59">
                  <c:v>42581</c:v>
                </c:pt>
                <c:pt idx="60">
                  <c:v>42582</c:v>
                </c:pt>
                <c:pt idx="61">
                  <c:v>42583</c:v>
                </c:pt>
                <c:pt idx="62">
                  <c:v>42584</c:v>
                </c:pt>
                <c:pt idx="63">
                  <c:v>42585</c:v>
                </c:pt>
                <c:pt idx="64">
                  <c:v>42586</c:v>
                </c:pt>
                <c:pt idx="65">
                  <c:v>42587</c:v>
                </c:pt>
                <c:pt idx="66">
                  <c:v>42588</c:v>
                </c:pt>
                <c:pt idx="67">
                  <c:v>42589</c:v>
                </c:pt>
                <c:pt idx="68">
                  <c:v>42590</c:v>
                </c:pt>
                <c:pt idx="69">
                  <c:v>42591</c:v>
                </c:pt>
                <c:pt idx="70">
                  <c:v>42592</c:v>
                </c:pt>
                <c:pt idx="71">
                  <c:v>42593</c:v>
                </c:pt>
                <c:pt idx="72">
                  <c:v>42594</c:v>
                </c:pt>
                <c:pt idx="73">
                  <c:v>42595</c:v>
                </c:pt>
                <c:pt idx="74">
                  <c:v>42596</c:v>
                </c:pt>
                <c:pt idx="75">
                  <c:v>42597</c:v>
                </c:pt>
                <c:pt idx="76">
                  <c:v>42598</c:v>
                </c:pt>
                <c:pt idx="77">
                  <c:v>42599</c:v>
                </c:pt>
                <c:pt idx="78">
                  <c:v>42600</c:v>
                </c:pt>
                <c:pt idx="79">
                  <c:v>42601</c:v>
                </c:pt>
                <c:pt idx="80">
                  <c:v>42602</c:v>
                </c:pt>
                <c:pt idx="81">
                  <c:v>42603</c:v>
                </c:pt>
                <c:pt idx="82">
                  <c:v>42604</c:v>
                </c:pt>
                <c:pt idx="83">
                  <c:v>42605</c:v>
                </c:pt>
                <c:pt idx="84">
                  <c:v>42606</c:v>
                </c:pt>
                <c:pt idx="85">
                  <c:v>42607</c:v>
                </c:pt>
                <c:pt idx="86">
                  <c:v>42608</c:v>
                </c:pt>
                <c:pt idx="87">
                  <c:v>42609</c:v>
                </c:pt>
                <c:pt idx="88">
                  <c:v>42610</c:v>
                </c:pt>
                <c:pt idx="89">
                  <c:v>42611</c:v>
                </c:pt>
                <c:pt idx="90">
                  <c:v>42612</c:v>
                </c:pt>
                <c:pt idx="91">
                  <c:v>42613</c:v>
                </c:pt>
                <c:pt idx="92">
                  <c:v>42614</c:v>
                </c:pt>
                <c:pt idx="93">
                  <c:v>42615</c:v>
                </c:pt>
                <c:pt idx="94">
                  <c:v>42616</c:v>
                </c:pt>
                <c:pt idx="95">
                  <c:v>42617</c:v>
                </c:pt>
                <c:pt idx="96">
                  <c:v>42618</c:v>
                </c:pt>
                <c:pt idx="97">
                  <c:v>42619</c:v>
                </c:pt>
                <c:pt idx="98">
                  <c:v>42620</c:v>
                </c:pt>
                <c:pt idx="99">
                  <c:v>42621</c:v>
                </c:pt>
              </c:numCache>
            </c:numRef>
          </c:cat>
          <c:val>
            <c:numRef>
              <c:f>Sheet1!$D$2:$D$101</c:f>
              <c:numCache>
                <c:formatCode>General</c:formatCode>
                <c:ptCount val="100"/>
                <c:pt idx="0">
                  <c:v>172783.72464760431</c:v>
                </c:pt>
                <c:pt idx="1">
                  <c:v>172358.73448151711</c:v>
                </c:pt>
                <c:pt idx="2">
                  <c:v>172832.5683088236</c:v>
                </c:pt>
                <c:pt idx="3">
                  <c:v>174184.39265973249</c:v>
                </c:pt>
                <c:pt idx="4">
                  <c:v>175877.16510287061</c:v>
                </c:pt>
                <c:pt idx="5">
                  <c:v>173696.39213009449</c:v>
                </c:pt>
                <c:pt idx="6">
                  <c:v>171185.29802585021</c:v>
                </c:pt>
                <c:pt idx="7">
                  <c:v>169757.5218879813</c:v>
                </c:pt>
                <c:pt idx="8">
                  <c:v>168965.81279039351</c:v>
                </c:pt>
                <c:pt idx="9">
                  <c:v>170291.17220825111</c:v>
                </c:pt>
                <c:pt idx="10">
                  <c:v>179296.35136963299</c:v>
                </c:pt>
                <c:pt idx="11">
                  <c:v>180530.1175896514</c:v>
                </c:pt>
                <c:pt idx="12">
                  <c:v>170065.52172118679</c:v>
                </c:pt>
                <c:pt idx="13">
                  <c:v>169652.4771819567</c:v>
                </c:pt>
                <c:pt idx="14">
                  <c:v>169796.97730336839</c:v>
                </c:pt>
                <c:pt idx="15">
                  <c:v>168656.11333158091</c:v>
                </c:pt>
                <c:pt idx="16">
                  <c:v>171120.52630526639</c:v>
                </c:pt>
                <c:pt idx="17">
                  <c:v>179038.1297447363</c:v>
                </c:pt>
                <c:pt idx="18">
                  <c:v>180571.7315982696</c:v>
                </c:pt>
                <c:pt idx="19">
                  <c:v>170743.99936379911</c:v>
                </c:pt>
                <c:pt idx="20">
                  <c:v>170822.5800487177</c:v>
                </c:pt>
                <c:pt idx="21">
                  <c:v>169823.6430208504</c:v>
                </c:pt>
                <c:pt idx="22">
                  <c:v>169379.62099677231</c:v>
                </c:pt>
                <c:pt idx="23">
                  <c:v>170574.03732598919</c:v>
                </c:pt>
                <c:pt idx="24">
                  <c:v>180127.77927578599</c:v>
                </c:pt>
                <c:pt idx="25">
                  <c:v>180115.90648149219</c:v>
                </c:pt>
                <c:pt idx="26">
                  <c:v>169430.51796167731</c:v>
                </c:pt>
                <c:pt idx="27">
                  <c:v>171262.09913325429</c:v>
                </c:pt>
                <c:pt idx="28">
                  <c:v>168739.81255179911</c:v>
                </c:pt>
                <c:pt idx="29">
                  <c:v>168462.74812973419</c:v>
                </c:pt>
                <c:pt idx="30">
                  <c:v>170728.16022149191</c:v>
                </c:pt>
                <c:pt idx="31">
                  <c:v>179932.38569211541</c:v>
                </c:pt>
                <c:pt idx="32">
                  <c:v>180373.0459466959</c:v>
                </c:pt>
                <c:pt idx="33">
                  <c:v>170156.8019146726</c:v>
                </c:pt>
                <c:pt idx="34">
                  <c:v>170043.62076246299</c:v>
                </c:pt>
                <c:pt idx="35">
                  <c:v>168713.54715355061</c:v>
                </c:pt>
                <c:pt idx="36">
                  <c:v>168773.29508162921</c:v>
                </c:pt>
                <c:pt idx="37">
                  <c:v>169720.96044304009</c:v>
                </c:pt>
                <c:pt idx="38">
                  <c:v>179543.43035461401</c:v>
                </c:pt>
                <c:pt idx="39">
                  <c:v>181775.11193300111</c:v>
                </c:pt>
                <c:pt idx="40">
                  <c:v>171117.84612917199</c:v>
                </c:pt>
                <c:pt idx="41">
                  <c:v>169199.81817849341</c:v>
                </c:pt>
                <c:pt idx="42">
                  <c:v>168496.73834066751</c:v>
                </c:pt>
                <c:pt idx="43">
                  <c:v>168790.9170666108</c:v>
                </c:pt>
                <c:pt idx="44">
                  <c:v>169118.1485387022</c:v>
                </c:pt>
                <c:pt idx="45">
                  <c:v>181016.35130856241</c:v>
                </c:pt>
                <c:pt idx="46">
                  <c:v>181595.18704629189</c:v>
                </c:pt>
                <c:pt idx="47">
                  <c:v>169541.59991397939</c:v>
                </c:pt>
                <c:pt idx="48">
                  <c:v>168290.20953819979</c:v>
                </c:pt>
                <c:pt idx="49">
                  <c:v>169562.38784799431</c:v>
                </c:pt>
                <c:pt idx="50">
                  <c:v>168355.8300170695</c:v>
                </c:pt>
                <c:pt idx="51">
                  <c:v>170019.15695359471</c:v>
                </c:pt>
                <c:pt idx="52">
                  <c:v>181439.8819970531</c:v>
                </c:pt>
                <c:pt idx="53">
                  <c:v>182054.79600563069</c:v>
                </c:pt>
                <c:pt idx="54">
                  <c:v>169092.99818542399</c:v>
                </c:pt>
                <c:pt idx="55">
                  <c:v>169528.15693691009</c:v>
                </c:pt>
                <c:pt idx="56">
                  <c:v>169775.62893422559</c:v>
                </c:pt>
                <c:pt idx="57">
                  <c:v>169378.0643801702</c:v>
                </c:pt>
                <c:pt idx="58">
                  <c:v>170857.47964617121</c:v>
                </c:pt>
                <c:pt idx="59">
                  <c:v>181969.44617604869</c:v>
                </c:pt>
                <c:pt idx="60">
                  <c:v>180950.1824156162</c:v>
                </c:pt>
                <c:pt idx="61">
                  <c:v>170423.40037596761</c:v>
                </c:pt>
                <c:pt idx="62">
                  <c:v>168965.2396621943</c:v>
                </c:pt>
                <c:pt idx="63">
                  <c:v>170518.84305244661</c:v>
                </c:pt>
                <c:pt idx="64">
                  <c:v>167916.80758201311</c:v>
                </c:pt>
                <c:pt idx="65">
                  <c:v>169990.27304995351</c:v>
                </c:pt>
                <c:pt idx="66">
                  <c:v>181643.70490968149</c:v>
                </c:pt>
                <c:pt idx="67">
                  <c:v>181937.8951932413</c:v>
                </c:pt>
                <c:pt idx="68">
                  <c:v>169698.62697828459</c:v>
                </c:pt>
                <c:pt idx="69">
                  <c:v>169149.95298815821</c:v>
                </c:pt>
                <c:pt idx="70">
                  <c:v>169073.09514926339</c:v>
                </c:pt>
                <c:pt idx="71">
                  <c:v>168844.75733282699</c:v>
                </c:pt>
                <c:pt idx="72">
                  <c:v>171237.90624544321</c:v>
                </c:pt>
                <c:pt idx="73">
                  <c:v>182067.7883435963</c:v>
                </c:pt>
                <c:pt idx="74">
                  <c:v>179915.3333831786</c:v>
                </c:pt>
                <c:pt idx="75">
                  <c:v>169316.80900004311</c:v>
                </c:pt>
                <c:pt idx="76">
                  <c:v>169560.76859513001</c:v>
                </c:pt>
                <c:pt idx="77">
                  <c:v>168532.31723014751</c:v>
                </c:pt>
                <c:pt idx="78">
                  <c:v>171031.9241764014</c:v>
                </c:pt>
                <c:pt idx="79">
                  <c:v>169967.46909648631</c:v>
                </c:pt>
                <c:pt idx="80">
                  <c:v>181287.0657287724</c:v>
                </c:pt>
                <c:pt idx="81">
                  <c:v>180086.88995815039</c:v>
                </c:pt>
                <c:pt idx="82">
                  <c:v>169475.37832305531</c:v>
                </c:pt>
                <c:pt idx="83">
                  <c:v>169604.7445854565</c:v>
                </c:pt>
                <c:pt idx="84">
                  <c:v>168583.80813321669</c:v>
                </c:pt>
                <c:pt idx="85">
                  <c:v>171015.4916332521</c:v>
                </c:pt>
                <c:pt idx="86">
                  <c:v>169983.70437528371</c:v>
                </c:pt>
                <c:pt idx="87">
                  <c:v>180990.4740112556</c:v>
                </c:pt>
                <c:pt idx="88">
                  <c:v>179841.2286320217</c:v>
                </c:pt>
                <c:pt idx="89">
                  <c:v>169534.76886694451</c:v>
                </c:pt>
                <c:pt idx="90">
                  <c:v>169670.0408604074</c:v>
                </c:pt>
                <c:pt idx="91">
                  <c:v>168678.64336253889</c:v>
                </c:pt>
                <c:pt idx="92">
                  <c:v>171043.5087139559</c:v>
                </c:pt>
                <c:pt idx="93">
                  <c:v>170050.24794128849</c:v>
                </c:pt>
                <c:pt idx="94">
                  <c:v>180750.892331229</c:v>
                </c:pt>
                <c:pt idx="95">
                  <c:v>179628.54176176249</c:v>
                </c:pt>
                <c:pt idx="96">
                  <c:v>169618.3801599016</c:v>
                </c:pt>
                <c:pt idx="97">
                  <c:v>169748.21220657459</c:v>
                </c:pt>
                <c:pt idx="98">
                  <c:v>168790.69480362919</c:v>
                </c:pt>
                <c:pt idx="99">
                  <c:v>171091.97843882261</c:v>
                </c:pt>
              </c:numCache>
            </c:numRef>
          </c:val>
          <c:smooth val="0"/>
          <c:extLst>
            <c:ext xmlns:c16="http://schemas.microsoft.com/office/drawing/2014/chart" uri="{C3380CC4-5D6E-409C-BE32-E72D297353CC}">
              <c16:uniqueId val="{00000000-214A-4F08-9CA7-40C9DEBAE94B}"/>
            </c:ext>
          </c:extLst>
        </c:ser>
        <c:dLbls>
          <c:showLegendKey val="0"/>
          <c:showVal val="0"/>
          <c:showCatName val="0"/>
          <c:showSerName val="0"/>
          <c:showPercent val="0"/>
          <c:showBubbleSize val="0"/>
        </c:dLbls>
        <c:smooth val="0"/>
        <c:axId val="1006052160"/>
        <c:axId val="1006053144"/>
      </c:lineChart>
      <c:dateAx>
        <c:axId val="1006052160"/>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1006053144"/>
        <c:crosses val="autoZero"/>
        <c:auto val="1"/>
        <c:lblOffset val="100"/>
        <c:baseTimeUnit val="days"/>
      </c:dateAx>
      <c:valAx>
        <c:axId val="1006053144"/>
        <c:scaling>
          <c:orientation val="minMax"/>
          <c:min val="150000"/>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1006052160"/>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t>Weekly Transaction,</a:t>
            </a:r>
            <a:r>
              <a:rPr lang="en-US" sz="1400" b="1" baseline="0" dirty="0"/>
              <a:t> Top 5 Apps by Transaction</a:t>
            </a:r>
            <a:endParaRPr lang="en-US" sz="14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1st</c:v>
                </c:pt>
              </c:strCache>
            </c:strRef>
          </c:tx>
          <c:spPr>
            <a:solidFill>
              <a:schemeClr val="bg2">
                <a:lumMod val="9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Sheet1!$B$2:$L$2</c:f>
              <c:numCache>
                <c:formatCode>0%</c:formatCode>
                <c:ptCount val="11"/>
                <c:pt idx="0">
                  <c:v>1</c:v>
                </c:pt>
                <c:pt idx="1">
                  <c:v>1</c:v>
                </c:pt>
                <c:pt idx="2">
                  <c:v>1</c:v>
                </c:pt>
                <c:pt idx="3">
                  <c:v>1</c:v>
                </c:pt>
                <c:pt idx="4">
                  <c:v>1</c:v>
                </c:pt>
                <c:pt idx="5">
                  <c:v>1</c:v>
                </c:pt>
                <c:pt idx="6">
                  <c:v>1</c:v>
                </c:pt>
                <c:pt idx="7">
                  <c:v>1</c:v>
                </c:pt>
                <c:pt idx="8">
                  <c:v>1</c:v>
                </c:pt>
                <c:pt idx="9">
                  <c:v>1</c:v>
                </c:pt>
                <c:pt idx="10">
                  <c:v>1</c:v>
                </c:pt>
              </c:numCache>
            </c:numRef>
          </c:val>
          <c:extLst>
            <c:ext xmlns:c16="http://schemas.microsoft.com/office/drawing/2014/chart" uri="{C3380CC4-5D6E-409C-BE32-E72D297353CC}">
              <c16:uniqueId val="{00000000-9A0B-47AF-A547-31AEC96798B2}"/>
            </c:ext>
          </c:extLst>
        </c:ser>
        <c:ser>
          <c:idx val="1"/>
          <c:order val="1"/>
          <c:tx>
            <c:strRef>
              <c:f>Sheet1!$A$3</c:f>
              <c:strCache>
                <c:ptCount val="1"/>
                <c:pt idx="0">
                  <c:v>2nd</c:v>
                </c:pt>
              </c:strCache>
            </c:strRef>
          </c:tx>
          <c:spPr>
            <a:solidFill>
              <a:schemeClr val="bg2">
                <a:lumMod val="8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Sheet1!$B$3:$L$3</c:f>
              <c:numCache>
                <c:formatCode>0%</c:formatCode>
                <c:ptCount val="11"/>
                <c:pt idx="0">
                  <c:v>0.73862310385064178</c:v>
                </c:pt>
                <c:pt idx="1">
                  <c:v>0.72552447552447552</c:v>
                </c:pt>
                <c:pt idx="2">
                  <c:v>0.70860737775235916</c:v>
                </c:pt>
                <c:pt idx="3">
                  <c:v>0.66969947615108905</c:v>
                </c:pt>
                <c:pt idx="4">
                  <c:v>0.69989047097480828</c:v>
                </c:pt>
                <c:pt idx="5">
                  <c:v>0.64732742412033306</c:v>
                </c:pt>
                <c:pt idx="6">
                  <c:v>0.65121071612570836</c:v>
                </c:pt>
                <c:pt idx="7">
                  <c:v>0.62399414776883688</c:v>
                </c:pt>
                <c:pt idx="8">
                  <c:v>0.64342857142857146</c:v>
                </c:pt>
                <c:pt idx="9">
                  <c:v>0.69948763644464251</c:v>
                </c:pt>
                <c:pt idx="10">
                  <c:v>0.68707926167209554</c:v>
                </c:pt>
              </c:numCache>
            </c:numRef>
          </c:val>
          <c:extLst>
            <c:ext xmlns:c16="http://schemas.microsoft.com/office/drawing/2014/chart" uri="{C3380CC4-5D6E-409C-BE32-E72D297353CC}">
              <c16:uniqueId val="{00000001-9A0B-47AF-A547-31AEC96798B2}"/>
            </c:ext>
          </c:extLst>
        </c:ser>
        <c:ser>
          <c:idx val="2"/>
          <c:order val="2"/>
          <c:tx>
            <c:strRef>
              <c:f>Sheet1!$A$4</c:f>
              <c:strCache>
                <c:ptCount val="1"/>
                <c:pt idx="0">
                  <c:v>3rd</c:v>
                </c:pt>
              </c:strCache>
            </c:strRef>
          </c:tx>
          <c:spPr>
            <a:solidFill>
              <a:schemeClr val="bg2">
                <a:lumMod val="7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Sheet1!$B$4:$L$4</c:f>
              <c:numCache>
                <c:formatCode>0%</c:formatCode>
                <c:ptCount val="11"/>
                <c:pt idx="0">
                  <c:v>0.66919486581096854</c:v>
                </c:pt>
                <c:pt idx="1">
                  <c:v>0.66637529137529139</c:v>
                </c:pt>
                <c:pt idx="2">
                  <c:v>0.66685730626251072</c:v>
                </c:pt>
                <c:pt idx="3">
                  <c:v>0.65122690929142546</c:v>
                </c:pt>
                <c:pt idx="4">
                  <c:v>0.6319824753559693</c:v>
                </c:pt>
                <c:pt idx="5">
                  <c:v>0.62986838571044856</c:v>
                </c:pt>
                <c:pt idx="6">
                  <c:v>0.64425553838227723</c:v>
                </c:pt>
                <c:pt idx="7">
                  <c:v>0.57425018288222385</c:v>
                </c:pt>
                <c:pt idx="8">
                  <c:v>0.5819428571428571</c:v>
                </c:pt>
                <c:pt idx="9">
                  <c:v>0.54243706838939632</c:v>
                </c:pt>
                <c:pt idx="10">
                  <c:v>0.52985884907709013</c:v>
                </c:pt>
              </c:numCache>
            </c:numRef>
          </c:val>
          <c:extLst>
            <c:ext xmlns:c16="http://schemas.microsoft.com/office/drawing/2014/chart" uri="{C3380CC4-5D6E-409C-BE32-E72D297353CC}">
              <c16:uniqueId val="{00000002-9A0B-47AF-A547-31AEC96798B2}"/>
            </c:ext>
          </c:extLst>
        </c:ser>
        <c:ser>
          <c:idx val="3"/>
          <c:order val="3"/>
          <c:tx>
            <c:strRef>
              <c:f>Sheet1!$A$5</c:f>
              <c:strCache>
                <c:ptCount val="1"/>
                <c:pt idx="0">
                  <c:v>4th</c:v>
                </c:pt>
              </c:strCache>
            </c:strRef>
          </c:tx>
          <c:spPr>
            <a:solidFill>
              <a:schemeClr val="bg2">
                <a:lumMod val="6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Sheet1!$B$5:$L$5</c:f>
              <c:numCache>
                <c:formatCode>0%</c:formatCode>
                <c:ptCount val="11"/>
                <c:pt idx="0">
                  <c:v>0.54171528588098017</c:v>
                </c:pt>
                <c:pt idx="1">
                  <c:v>0.55944055944055948</c:v>
                </c:pt>
                <c:pt idx="2">
                  <c:v>0.5693451529882757</c:v>
                </c:pt>
                <c:pt idx="3">
                  <c:v>0.56989247311827962</c:v>
                </c:pt>
                <c:pt idx="4">
                  <c:v>0.5750273822562979</c:v>
                </c:pt>
                <c:pt idx="5">
                  <c:v>0.60354552780016113</c:v>
                </c:pt>
                <c:pt idx="6">
                  <c:v>0.59325090159711491</c:v>
                </c:pt>
                <c:pt idx="7">
                  <c:v>0.56791026578883197</c:v>
                </c:pt>
                <c:pt idx="8">
                  <c:v>0.5108571428571429</c:v>
                </c:pt>
                <c:pt idx="9">
                  <c:v>0.51481398975272885</c:v>
                </c:pt>
                <c:pt idx="10">
                  <c:v>0.49511400651465798</c:v>
                </c:pt>
              </c:numCache>
            </c:numRef>
          </c:val>
          <c:extLst>
            <c:ext xmlns:c16="http://schemas.microsoft.com/office/drawing/2014/chart" uri="{C3380CC4-5D6E-409C-BE32-E72D297353CC}">
              <c16:uniqueId val="{00000004-9A0B-47AF-A547-31AEC96798B2}"/>
            </c:ext>
          </c:extLst>
        </c:ser>
        <c:ser>
          <c:idx val="4"/>
          <c:order val="4"/>
          <c:tx>
            <c:strRef>
              <c:f>Sheet1!$A$6</c:f>
              <c:strCache>
                <c:ptCount val="1"/>
                <c:pt idx="0">
                  <c:v>5th</c:v>
                </c:pt>
              </c:strCache>
            </c:strRef>
          </c:tx>
          <c:spPr>
            <a:solidFill>
              <a:schemeClr val="bg2">
                <a:lumMod val="50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Sheet1!$B$6:$L$6</c:f>
              <c:numCache>
                <c:formatCode>0%</c:formatCode>
                <c:ptCount val="11"/>
                <c:pt idx="0">
                  <c:v>0.4944574095682614</c:v>
                </c:pt>
                <c:pt idx="1">
                  <c:v>0.51078088578088576</c:v>
                </c:pt>
                <c:pt idx="2">
                  <c:v>0.49242207606519872</c:v>
                </c:pt>
                <c:pt idx="3">
                  <c:v>0.47863247863247865</c:v>
                </c:pt>
                <c:pt idx="4">
                  <c:v>0.48685651697699889</c:v>
                </c:pt>
                <c:pt idx="5">
                  <c:v>0.48562986838571043</c:v>
                </c:pt>
                <c:pt idx="6">
                  <c:v>0.43637300360638848</c:v>
                </c:pt>
                <c:pt idx="7">
                  <c:v>0.42209217264081933</c:v>
                </c:pt>
                <c:pt idx="8">
                  <c:v>0.44571428571428573</c:v>
                </c:pt>
                <c:pt idx="9">
                  <c:v>0.48095344174649141</c:v>
                </c:pt>
                <c:pt idx="10">
                  <c:v>0.48881650380021713</c:v>
                </c:pt>
              </c:numCache>
            </c:numRef>
          </c:val>
          <c:extLst>
            <c:ext xmlns:c16="http://schemas.microsoft.com/office/drawing/2014/chart" uri="{C3380CC4-5D6E-409C-BE32-E72D297353CC}">
              <c16:uniqueId val="{00000005-9A0B-47AF-A547-31AEC96798B2}"/>
            </c:ext>
          </c:extLst>
        </c:ser>
        <c:dLbls>
          <c:showLegendKey val="0"/>
          <c:showVal val="0"/>
          <c:showCatName val="0"/>
          <c:showSerName val="0"/>
          <c:showPercent val="0"/>
          <c:showBubbleSize val="0"/>
        </c:dLbls>
        <c:gapWidth val="219"/>
        <c:axId val="401738272"/>
        <c:axId val="401734664"/>
      </c:barChart>
      <c:lineChart>
        <c:grouping val="standard"/>
        <c:varyColors val="0"/>
        <c:ser>
          <c:idx val="5"/>
          <c:order val="5"/>
          <c:tx>
            <c:strRef>
              <c:f>Sheet1!$A$7</c:f>
              <c:strCache>
                <c:ptCount val="1"/>
                <c:pt idx="0">
                  <c:v>1st</c:v>
                </c:pt>
              </c:strCache>
            </c:strRef>
          </c:tx>
          <c:spPr>
            <a:ln w="28575" cap="rnd">
              <a:solidFill>
                <a:schemeClr val="bg2">
                  <a:lumMod val="9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Sheet1!$B$7:$L$7</c:f>
              <c:numCache>
                <c:formatCode>General</c:formatCode>
                <c:ptCount val="11"/>
                <c:pt idx="0">
                  <c:v>3428</c:v>
                </c:pt>
                <c:pt idx="1">
                  <c:v>3432</c:v>
                </c:pt>
                <c:pt idx="2">
                  <c:v>3497</c:v>
                </c:pt>
                <c:pt idx="3">
                  <c:v>3627</c:v>
                </c:pt>
                <c:pt idx="4">
                  <c:v>3652</c:v>
                </c:pt>
                <c:pt idx="5">
                  <c:v>3723</c:v>
                </c:pt>
                <c:pt idx="6">
                  <c:v>3882</c:v>
                </c:pt>
                <c:pt idx="7">
                  <c:v>4101</c:v>
                </c:pt>
                <c:pt idx="8">
                  <c:v>4375</c:v>
                </c:pt>
                <c:pt idx="9">
                  <c:v>4489</c:v>
                </c:pt>
                <c:pt idx="10">
                  <c:v>4605</c:v>
                </c:pt>
              </c:numCache>
            </c:numRef>
          </c:val>
          <c:smooth val="0"/>
          <c:extLst>
            <c:ext xmlns:c16="http://schemas.microsoft.com/office/drawing/2014/chart" uri="{C3380CC4-5D6E-409C-BE32-E72D297353CC}">
              <c16:uniqueId val="{00000006-9A0B-47AF-A547-31AEC96798B2}"/>
            </c:ext>
          </c:extLst>
        </c:ser>
        <c:ser>
          <c:idx val="6"/>
          <c:order val="6"/>
          <c:tx>
            <c:strRef>
              <c:f>Sheet1!$A$8</c:f>
              <c:strCache>
                <c:ptCount val="1"/>
                <c:pt idx="0">
                  <c:v>2nd</c:v>
                </c:pt>
              </c:strCache>
            </c:strRef>
          </c:tx>
          <c:spPr>
            <a:ln w="28575" cap="rnd">
              <a:solidFill>
                <a:schemeClr val="bg2">
                  <a:lumMod val="8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Sheet1!$B$8:$L$8</c:f>
              <c:numCache>
                <c:formatCode>General</c:formatCode>
                <c:ptCount val="11"/>
                <c:pt idx="0">
                  <c:v>2532</c:v>
                </c:pt>
                <c:pt idx="1">
                  <c:v>2490</c:v>
                </c:pt>
                <c:pt idx="2">
                  <c:v>2478</c:v>
                </c:pt>
                <c:pt idx="3">
                  <c:v>2429</c:v>
                </c:pt>
                <c:pt idx="4">
                  <c:v>2556</c:v>
                </c:pt>
                <c:pt idx="5">
                  <c:v>2410</c:v>
                </c:pt>
                <c:pt idx="6">
                  <c:v>2528</c:v>
                </c:pt>
                <c:pt idx="7">
                  <c:v>2559</c:v>
                </c:pt>
                <c:pt idx="8">
                  <c:v>2815</c:v>
                </c:pt>
                <c:pt idx="9">
                  <c:v>3140</c:v>
                </c:pt>
                <c:pt idx="10">
                  <c:v>3164</c:v>
                </c:pt>
              </c:numCache>
            </c:numRef>
          </c:val>
          <c:smooth val="0"/>
          <c:extLst>
            <c:ext xmlns:c16="http://schemas.microsoft.com/office/drawing/2014/chart" uri="{C3380CC4-5D6E-409C-BE32-E72D297353CC}">
              <c16:uniqueId val="{00000007-9A0B-47AF-A547-31AEC96798B2}"/>
            </c:ext>
          </c:extLst>
        </c:ser>
        <c:ser>
          <c:idx val="7"/>
          <c:order val="7"/>
          <c:tx>
            <c:strRef>
              <c:f>Sheet1!$A$9</c:f>
              <c:strCache>
                <c:ptCount val="1"/>
                <c:pt idx="0">
                  <c:v>3rd</c:v>
                </c:pt>
              </c:strCache>
            </c:strRef>
          </c:tx>
          <c:spPr>
            <a:ln w="28575" cap="rnd">
              <a:solidFill>
                <a:schemeClr val="bg2">
                  <a:lumMod val="7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Sheet1!$B$9:$L$9</c:f>
              <c:numCache>
                <c:formatCode>General</c:formatCode>
                <c:ptCount val="11"/>
                <c:pt idx="0">
                  <c:v>2294</c:v>
                </c:pt>
                <c:pt idx="1">
                  <c:v>2287</c:v>
                </c:pt>
                <c:pt idx="2">
                  <c:v>2332</c:v>
                </c:pt>
                <c:pt idx="3">
                  <c:v>2362</c:v>
                </c:pt>
                <c:pt idx="4">
                  <c:v>2308</c:v>
                </c:pt>
                <c:pt idx="5">
                  <c:v>2345</c:v>
                </c:pt>
                <c:pt idx="6">
                  <c:v>2501</c:v>
                </c:pt>
                <c:pt idx="7">
                  <c:v>2355</c:v>
                </c:pt>
                <c:pt idx="8">
                  <c:v>2546</c:v>
                </c:pt>
                <c:pt idx="9">
                  <c:v>2435</c:v>
                </c:pt>
                <c:pt idx="10">
                  <c:v>2440</c:v>
                </c:pt>
              </c:numCache>
            </c:numRef>
          </c:val>
          <c:smooth val="0"/>
          <c:extLst>
            <c:ext xmlns:c16="http://schemas.microsoft.com/office/drawing/2014/chart" uri="{C3380CC4-5D6E-409C-BE32-E72D297353CC}">
              <c16:uniqueId val="{00000008-9A0B-47AF-A547-31AEC96798B2}"/>
            </c:ext>
          </c:extLst>
        </c:ser>
        <c:ser>
          <c:idx val="8"/>
          <c:order val="8"/>
          <c:tx>
            <c:strRef>
              <c:f>Sheet1!$A$10</c:f>
              <c:strCache>
                <c:ptCount val="1"/>
                <c:pt idx="0">
                  <c:v>4th</c:v>
                </c:pt>
              </c:strCache>
            </c:strRef>
          </c:tx>
          <c:spPr>
            <a:ln w="28575" cap="rnd">
              <a:solidFill>
                <a:schemeClr val="bg2">
                  <a:lumMod val="6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Sheet1!$B$10:$L$10</c:f>
              <c:numCache>
                <c:formatCode>General</c:formatCode>
                <c:ptCount val="11"/>
                <c:pt idx="0">
                  <c:v>1857</c:v>
                </c:pt>
                <c:pt idx="1">
                  <c:v>1920</c:v>
                </c:pt>
                <c:pt idx="2">
                  <c:v>1991</c:v>
                </c:pt>
                <c:pt idx="3">
                  <c:v>2067</c:v>
                </c:pt>
                <c:pt idx="4">
                  <c:v>2100</c:v>
                </c:pt>
                <c:pt idx="5">
                  <c:v>2247</c:v>
                </c:pt>
                <c:pt idx="6">
                  <c:v>2303</c:v>
                </c:pt>
                <c:pt idx="7">
                  <c:v>2329</c:v>
                </c:pt>
                <c:pt idx="8">
                  <c:v>2235</c:v>
                </c:pt>
                <c:pt idx="9">
                  <c:v>2311</c:v>
                </c:pt>
                <c:pt idx="10">
                  <c:v>2280</c:v>
                </c:pt>
              </c:numCache>
            </c:numRef>
          </c:val>
          <c:smooth val="0"/>
          <c:extLst>
            <c:ext xmlns:c16="http://schemas.microsoft.com/office/drawing/2014/chart" uri="{C3380CC4-5D6E-409C-BE32-E72D297353CC}">
              <c16:uniqueId val="{00000009-9A0B-47AF-A547-31AEC96798B2}"/>
            </c:ext>
          </c:extLst>
        </c:ser>
        <c:ser>
          <c:idx val="9"/>
          <c:order val="9"/>
          <c:tx>
            <c:strRef>
              <c:f>Sheet1!$A$11</c:f>
              <c:strCache>
                <c:ptCount val="1"/>
                <c:pt idx="0">
                  <c:v>5th</c:v>
                </c:pt>
              </c:strCache>
            </c:strRef>
          </c:tx>
          <c:spPr>
            <a:ln w="28575" cap="rnd">
              <a:solidFill>
                <a:schemeClr val="bg2">
                  <a:lumMod val="50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Sheet1!$B$11:$L$11</c:f>
              <c:numCache>
                <c:formatCode>General</c:formatCode>
                <c:ptCount val="11"/>
                <c:pt idx="0">
                  <c:v>1695</c:v>
                </c:pt>
                <c:pt idx="1">
                  <c:v>1753</c:v>
                </c:pt>
                <c:pt idx="2">
                  <c:v>1722</c:v>
                </c:pt>
                <c:pt idx="3">
                  <c:v>1736</c:v>
                </c:pt>
                <c:pt idx="4">
                  <c:v>1778</c:v>
                </c:pt>
                <c:pt idx="5">
                  <c:v>1808</c:v>
                </c:pt>
                <c:pt idx="6">
                  <c:v>1694</c:v>
                </c:pt>
                <c:pt idx="7">
                  <c:v>1731</c:v>
                </c:pt>
                <c:pt idx="8">
                  <c:v>1950</c:v>
                </c:pt>
                <c:pt idx="9">
                  <c:v>2159</c:v>
                </c:pt>
                <c:pt idx="10">
                  <c:v>2251</c:v>
                </c:pt>
              </c:numCache>
            </c:numRef>
          </c:val>
          <c:smooth val="0"/>
          <c:extLst>
            <c:ext xmlns:c16="http://schemas.microsoft.com/office/drawing/2014/chart" uri="{C3380CC4-5D6E-409C-BE32-E72D297353CC}">
              <c16:uniqueId val="{0000000A-9A0B-47AF-A547-31AEC96798B2}"/>
            </c:ext>
          </c:extLst>
        </c:ser>
        <c:dLbls>
          <c:showLegendKey val="0"/>
          <c:showVal val="0"/>
          <c:showCatName val="0"/>
          <c:showSerName val="0"/>
          <c:showPercent val="0"/>
          <c:showBubbleSize val="0"/>
        </c:dLbls>
        <c:marker val="1"/>
        <c:smooth val="0"/>
        <c:axId val="684355848"/>
        <c:axId val="684352240"/>
      </c:lineChart>
      <c:catAx>
        <c:axId val="401738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734664"/>
        <c:crosses val="autoZero"/>
        <c:auto val="1"/>
        <c:lblAlgn val="ctr"/>
        <c:lblOffset val="100"/>
        <c:noMultiLvlLbl val="0"/>
      </c:catAx>
      <c:valAx>
        <c:axId val="401734664"/>
        <c:scaling>
          <c:orientation val="minMax"/>
          <c:max val="1"/>
          <c:min val="0"/>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dirty="0"/>
                  <a:t>PV Ratio</a:t>
                </a:r>
                <a:r>
                  <a:rPr lang="en-US" sz="900" baseline="0" dirty="0"/>
                  <a:t> to the Top APP, Column</a:t>
                </a:r>
                <a:endParaRPr lang="en-US" sz="900" dirty="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738272"/>
        <c:crosses val="autoZero"/>
        <c:crossBetween val="between"/>
        <c:majorUnit val="0.5"/>
      </c:valAx>
      <c:valAx>
        <c:axId val="684352240"/>
        <c:scaling>
          <c:orientation val="minMax"/>
          <c:min val="1000"/>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dirty="0"/>
                  <a:t>PV,</a:t>
                </a:r>
                <a:r>
                  <a:rPr lang="en-US" sz="900" baseline="0" dirty="0"/>
                  <a:t> Curve</a:t>
                </a:r>
                <a:endParaRPr lang="en-US" sz="900" dirty="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4355848"/>
        <c:crosses val="max"/>
        <c:crossBetween val="between"/>
        <c:majorUnit val="1000"/>
      </c:valAx>
      <c:catAx>
        <c:axId val="684355848"/>
        <c:scaling>
          <c:orientation val="minMax"/>
        </c:scaling>
        <c:delete val="1"/>
        <c:axPos val="b"/>
        <c:numFmt formatCode="General" sourceLinked="1"/>
        <c:majorTickMark val="out"/>
        <c:minorTickMark val="none"/>
        <c:tickLblPos val="nextTo"/>
        <c:crossAx val="684352240"/>
        <c:crosses val="autoZero"/>
        <c:auto val="1"/>
        <c:lblAlgn val="ctr"/>
        <c:lblOffset val="100"/>
        <c:noMultiLvlLbl val="0"/>
      </c:catAx>
      <c:spPr>
        <a:noFill/>
        <a:ln>
          <a:noFill/>
        </a:ln>
        <a:effectLst/>
      </c:spPr>
    </c:plotArea>
    <c:legend>
      <c:legendPos val="r"/>
      <c:layout>
        <c:manualLayout>
          <c:xMode val="edge"/>
          <c:yMode val="edge"/>
          <c:x val="0.92706660932850304"/>
          <c:y val="4.2502818381488852E-2"/>
          <c:w val="5.9262652026417895E-2"/>
          <c:h val="0.93970528191942537"/>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t>Weekly Transaction,</a:t>
            </a:r>
            <a:r>
              <a:rPr lang="en-US" sz="1400" b="1" baseline="0" dirty="0"/>
              <a:t> Top 5 App Categories by Transaction</a:t>
            </a:r>
            <a:endParaRPr lang="en-US" sz="14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1st</c:v>
                </c:pt>
              </c:strCache>
            </c:strRef>
          </c:tx>
          <c:spPr>
            <a:solidFill>
              <a:schemeClr val="bg2">
                <a:lumMod val="9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Sheet1!$B$2:$L$2</c:f>
              <c:numCache>
                <c:formatCode>0%</c:formatCode>
                <c:ptCount val="11"/>
                <c:pt idx="0">
                  <c:v>1</c:v>
                </c:pt>
                <c:pt idx="1">
                  <c:v>1</c:v>
                </c:pt>
                <c:pt idx="2">
                  <c:v>1</c:v>
                </c:pt>
                <c:pt idx="3">
                  <c:v>1</c:v>
                </c:pt>
                <c:pt idx="4">
                  <c:v>1</c:v>
                </c:pt>
                <c:pt idx="5">
                  <c:v>1</c:v>
                </c:pt>
                <c:pt idx="6">
                  <c:v>1</c:v>
                </c:pt>
                <c:pt idx="7">
                  <c:v>1</c:v>
                </c:pt>
                <c:pt idx="8">
                  <c:v>1</c:v>
                </c:pt>
                <c:pt idx="9">
                  <c:v>1</c:v>
                </c:pt>
                <c:pt idx="10">
                  <c:v>1</c:v>
                </c:pt>
              </c:numCache>
            </c:numRef>
          </c:val>
          <c:extLst>
            <c:ext xmlns:c16="http://schemas.microsoft.com/office/drawing/2014/chart" uri="{C3380CC4-5D6E-409C-BE32-E72D297353CC}">
              <c16:uniqueId val="{00000000-9A0B-47AF-A547-31AEC96798B2}"/>
            </c:ext>
          </c:extLst>
        </c:ser>
        <c:ser>
          <c:idx val="1"/>
          <c:order val="1"/>
          <c:tx>
            <c:strRef>
              <c:f>Sheet1!$A$3</c:f>
              <c:strCache>
                <c:ptCount val="1"/>
                <c:pt idx="0">
                  <c:v>2nd</c:v>
                </c:pt>
              </c:strCache>
            </c:strRef>
          </c:tx>
          <c:spPr>
            <a:solidFill>
              <a:schemeClr val="bg2">
                <a:lumMod val="8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Sheet1!$B$3:$L$3</c:f>
              <c:numCache>
                <c:formatCode>0%</c:formatCode>
                <c:ptCount val="11"/>
                <c:pt idx="0">
                  <c:v>0.4900598705282932</c:v>
                </c:pt>
                <c:pt idx="1">
                  <c:v>0.49274241684301917</c:v>
                </c:pt>
                <c:pt idx="2">
                  <c:v>0.49016692120140398</c:v>
                </c:pt>
                <c:pt idx="3">
                  <c:v>0.48279853128991063</c:v>
                </c:pt>
                <c:pt idx="4">
                  <c:v>0.48286382589240312</c:v>
                </c:pt>
                <c:pt idx="5">
                  <c:v>0.46516879884002926</c:v>
                </c:pt>
                <c:pt idx="6">
                  <c:v>0.45179584120982985</c:v>
                </c:pt>
                <c:pt idx="7">
                  <c:v>0.43707925243638662</c:v>
                </c:pt>
                <c:pt idx="8">
                  <c:v>0.42449477474518821</c:v>
                </c:pt>
                <c:pt idx="9">
                  <c:v>0.41391928864569083</c:v>
                </c:pt>
                <c:pt idx="10">
                  <c:v>0.4076045197740113</c:v>
                </c:pt>
              </c:numCache>
            </c:numRef>
          </c:val>
          <c:extLst>
            <c:ext xmlns:c16="http://schemas.microsoft.com/office/drawing/2014/chart" uri="{C3380CC4-5D6E-409C-BE32-E72D297353CC}">
              <c16:uniqueId val="{00000001-9A0B-47AF-A547-31AEC96798B2}"/>
            </c:ext>
          </c:extLst>
        </c:ser>
        <c:ser>
          <c:idx val="2"/>
          <c:order val="2"/>
          <c:tx>
            <c:strRef>
              <c:f>Sheet1!$A$4</c:f>
              <c:strCache>
                <c:ptCount val="1"/>
                <c:pt idx="0">
                  <c:v>3rd</c:v>
                </c:pt>
              </c:strCache>
            </c:strRef>
          </c:tx>
          <c:spPr>
            <a:solidFill>
              <a:schemeClr val="bg2">
                <a:lumMod val="7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Sheet1!$B$4:$L$4</c:f>
              <c:numCache>
                <c:formatCode>0%</c:formatCode>
                <c:ptCount val="11"/>
                <c:pt idx="0">
                  <c:v>0.20151906261403105</c:v>
                </c:pt>
                <c:pt idx="1">
                  <c:v>0.20785175538553366</c:v>
                </c:pt>
                <c:pt idx="2">
                  <c:v>0.20514160169332582</c:v>
                </c:pt>
                <c:pt idx="3">
                  <c:v>0.20390325670498086</c:v>
                </c:pt>
                <c:pt idx="4">
                  <c:v>0.20203650971219364</c:v>
                </c:pt>
                <c:pt idx="5">
                  <c:v>0.19408979508038957</c:v>
                </c:pt>
                <c:pt idx="6">
                  <c:v>0.19025470102477365</c:v>
                </c:pt>
                <c:pt idx="7">
                  <c:v>0.18714608598439741</c:v>
                </c:pt>
                <c:pt idx="8">
                  <c:v>0.1821625869409681</c:v>
                </c:pt>
                <c:pt idx="9">
                  <c:v>0.17331281349749203</c:v>
                </c:pt>
                <c:pt idx="10">
                  <c:v>0.17531073446327683</c:v>
                </c:pt>
              </c:numCache>
            </c:numRef>
          </c:val>
          <c:extLst>
            <c:ext xmlns:c16="http://schemas.microsoft.com/office/drawing/2014/chart" uri="{C3380CC4-5D6E-409C-BE32-E72D297353CC}">
              <c16:uniqueId val="{00000002-9A0B-47AF-A547-31AEC96798B2}"/>
            </c:ext>
          </c:extLst>
        </c:ser>
        <c:ser>
          <c:idx val="3"/>
          <c:order val="3"/>
          <c:tx>
            <c:strRef>
              <c:f>Sheet1!$A$5</c:f>
              <c:strCache>
                <c:ptCount val="1"/>
                <c:pt idx="0">
                  <c:v>4th</c:v>
                </c:pt>
              </c:strCache>
            </c:strRef>
          </c:tx>
          <c:spPr>
            <a:solidFill>
              <a:schemeClr val="bg2">
                <a:lumMod val="6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Sheet1!$B$5:$L$5</c:f>
              <c:numCache>
                <c:formatCode>0%</c:formatCode>
                <c:ptCount val="11"/>
                <c:pt idx="0">
                  <c:v>0.19373454245671887</c:v>
                </c:pt>
                <c:pt idx="1">
                  <c:v>0.19591404851049976</c:v>
                </c:pt>
                <c:pt idx="2">
                  <c:v>0.1901240521930177</c:v>
                </c:pt>
                <c:pt idx="3">
                  <c:v>0.19154427415921668</c:v>
                </c:pt>
                <c:pt idx="4">
                  <c:v>0.18828180616292078</c:v>
                </c:pt>
                <c:pt idx="5">
                  <c:v>0.18204098392208692</c:v>
                </c:pt>
                <c:pt idx="6">
                  <c:v>0.17760670580041787</c:v>
                </c:pt>
                <c:pt idx="7">
                  <c:v>0.17351204219019611</c:v>
                </c:pt>
                <c:pt idx="8">
                  <c:v>0.16944838668058504</c:v>
                </c:pt>
                <c:pt idx="9">
                  <c:v>0.16043091655266759</c:v>
                </c:pt>
                <c:pt idx="10">
                  <c:v>0.16161581920903956</c:v>
                </c:pt>
              </c:numCache>
            </c:numRef>
          </c:val>
          <c:extLst>
            <c:ext xmlns:c16="http://schemas.microsoft.com/office/drawing/2014/chart" uri="{C3380CC4-5D6E-409C-BE32-E72D297353CC}">
              <c16:uniqueId val="{00000004-9A0B-47AF-A547-31AEC96798B2}"/>
            </c:ext>
          </c:extLst>
        </c:ser>
        <c:ser>
          <c:idx val="4"/>
          <c:order val="4"/>
          <c:tx>
            <c:strRef>
              <c:f>Sheet1!$A$6</c:f>
              <c:strCache>
                <c:ptCount val="1"/>
                <c:pt idx="0">
                  <c:v>5th</c:v>
                </c:pt>
              </c:strCache>
            </c:strRef>
          </c:tx>
          <c:spPr>
            <a:solidFill>
              <a:schemeClr val="bg2">
                <a:lumMod val="50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Sheet1!$B$6:$L$6</c:f>
              <c:numCache>
                <c:formatCode>0%</c:formatCode>
                <c:ptCount val="11"/>
                <c:pt idx="0">
                  <c:v>9.4035922316975926E-2</c:v>
                </c:pt>
                <c:pt idx="1">
                  <c:v>9.2951326713332241E-2</c:v>
                </c:pt>
                <c:pt idx="2">
                  <c:v>9.3615197063472932E-2</c:v>
                </c:pt>
                <c:pt idx="3">
                  <c:v>9.1767773520647078E-2</c:v>
                </c:pt>
                <c:pt idx="4">
                  <c:v>9.1414115732736709E-2</c:v>
                </c:pt>
                <c:pt idx="5">
                  <c:v>8.9474292020068527E-2</c:v>
                </c:pt>
                <c:pt idx="6">
                  <c:v>8.4556263058402151E-2</c:v>
                </c:pt>
                <c:pt idx="7">
                  <c:v>8.3845723868082728E-2</c:v>
                </c:pt>
                <c:pt idx="8">
                  <c:v>8.1926834703667642E-2</c:v>
                </c:pt>
                <c:pt idx="9">
                  <c:v>7.7382580939352491E-2</c:v>
                </c:pt>
                <c:pt idx="10">
                  <c:v>7.8372881355932206E-2</c:v>
                </c:pt>
              </c:numCache>
            </c:numRef>
          </c:val>
          <c:extLst>
            <c:ext xmlns:c16="http://schemas.microsoft.com/office/drawing/2014/chart" uri="{C3380CC4-5D6E-409C-BE32-E72D297353CC}">
              <c16:uniqueId val="{00000005-9A0B-47AF-A547-31AEC96798B2}"/>
            </c:ext>
          </c:extLst>
        </c:ser>
        <c:dLbls>
          <c:showLegendKey val="0"/>
          <c:showVal val="0"/>
          <c:showCatName val="0"/>
          <c:showSerName val="0"/>
          <c:showPercent val="0"/>
          <c:showBubbleSize val="0"/>
        </c:dLbls>
        <c:gapWidth val="219"/>
        <c:axId val="401738272"/>
        <c:axId val="401734664"/>
      </c:barChart>
      <c:lineChart>
        <c:grouping val="standard"/>
        <c:varyColors val="0"/>
        <c:ser>
          <c:idx val="5"/>
          <c:order val="5"/>
          <c:tx>
            <c:strRef>
              <c:f>Sheet1!$A$7</c:f>
              <c:strCache>
                <c:ptCount val="1"/>
                <c:pt idx="0">
                  <c:v>1st</c:v>
                </c:pt>
              </c:strCache>
            </c:strRef>
          </c:tx>
          <c:spPr>
            <a:ln w="28575" cap="rnd">
              <a:solidFill>
                <a:schemeClr val="bg2">
                  <a:lumMod val="9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Sheet1!$B$7:$L$7</c:f>
              <c:numCache>
                <c:formatCode>General</c:formatCode>
                <c:ptCount val="11"/>
                <c:pt idx="0">
                  <c:v>73993</c:v>
                </c:pt>
                <c:pt idx="1">
                  <c:v>73716</c:v>
                </c:pt>
                <c:pt idx="2">
                  <c:v>74646</c:v>
                </c:pt>
                <c:pt idx="3">
                  <c:v>75168</c:v>
                </c:pt>
                <c:pt idx="4">
                  <c:v>78664</c:v>
                </c:pt>
                <c:pt idx="5">
                  <c:v>77933</c:v>
                </c:pt>
                <c:pt idx="6">
                  <c:v>80408</c:v>
                </c:pt>
                <c:pt idx="7">
                  <c:v>82294</c:v>
                </c:pt>
                <c:pt idx="8">
                  <c:v>85259</c:v>
                </c:pt>
                <c:pt idx="9">
                  <c:v>87720</c:v>
                </c:pt>
                <c:pt idx="10">
                  <c:v>88500</c:v>
                </c:pt>
              </c:numCache>
            </c:numRef>
          </c:val>
          <c:smooth val="0"/>
          <c:extLst>
            <c:ext xmlns:c16="http://schemas.microsoft.com/office/drawing/2014/chart" uri="{C3380CC4-5D6E-409C-BE32-E72D297353CC}">
              <c16:uniqueId val="{00000006-9A0B-47AF-A547-31AEC96798B2}"/>
            </c:ext>
          </c:extLst>
        </c:ser>
        <c:ser>
          <c:idx val="6"/>
          <c:order val="6"/>
          <c:tx>
            <c:strRef>
              <c:f>Sheet1!$A$8</c:f>
              <c:strCache>
                <c:ptCount val="1"/>
                <c:pt idx="0">
                  <c:v>2nd</c:v>
                </c:pt>
              </c:strCache>
            </c:strRef>
          </c:tx>
          <c:spPr>
            <a:ln w="28575" cap="rnd">
              <a:solidFill>
                <a:schemeClr val="bg2">
                  <a:lumMod val="8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Sheet1!$B$8:$L$8</c:f>
              <c:numCache>
                <c:formatCode>General</c:formatCode>
                <c:ptCount val="11"/>
                <c:pt idx="0">
                  <c:v>36261</c:v>
                </c:pt>
                <c:pt idx="1">
                  <c:v>36323</c:v>
                </c:pt>
                <c:pt idx="2">
                  <c:v>36589</c:v>
                </c:pt>
                <c:pt idx="3">
                  <c:v>36291</c:v>
                </c:pt>
                <c:pt idx="4">
                  <c:v>37984</c:v>
                </c:pt>
                <c:pt idx="5">
                  <c:v>36252</c:v>
                </c:pt>
                <c:pt idx="6">
                  <c:v>36328</c:v>
                </c:pt>
                <c:pt idx="7">
                  <c:v>35969</c:v>
                </c:pt>
                <c:pt idx="8">
                  <c:v>36192</c:v>
                </c:pt>
                <c:pt idx="9">
                  <c:v>36309</c:v>
                </c:pt>
                <c:pt idx="10">
                  <c:v>36073</c:v>
                </c:pt>
              </c:numCache>
            </c:numRef>
          </c:val>
          <c:smooth val="0"/>
          <c:extLst>
            <c:ext xmlns:c16="http://schemas.microsoft.com/office/drawing/2014/chart" uri="{C3380CC4-5D6E-409C-BE32-E72D297353CC}">
              <c16:uniqueId val="{00000007-9A0B-47AF-A547-31AEC96798B2}"/>
            </c:ext>
          </c:extLst>
        </c:ser>
        <c:ser>
          <c:idx val="7"/>
          <c:order val="7"/>
          <c:tx>
            <c:strRef>
              <c:f>Sheet1!$A$9</c:f>
              <c:strCache>
                <c:ptCount val="1"/>
                <c:pt idx="0">
                  <c:v>3rd</c:v>
                </c:pt>
              </c:strCache>
            </c:strRef>
          </c:tx>
          <c:spPr>
            <a:ln w="28575" cap="rnd">
              <a:solidFill>
                <a:schemeClr val="bg2">
                  <a:lumMod val="7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Sheet1!$B$9:$L$9</c:f>
              <c:numCache>
                <c:formatCode>General</c:formatCode>
                <c:ptCount val="11"/>
                <c:pt idx="0">
                  <c:v>14911</c:v>
                </c:pt>
                <c:pt idx="1">
                  <c:v>15322</c:v>
                </c:pt>
                <c:pt idx="2">
                  <c:v>15313</c:v>
                </c:pt>
                <c:pt idx="3">
                  <c:v>15327</c:v>
                </c:pt>
                <c:pt idx="4">
                  <c:v>15893</c:v>
                </c:pt>
                <c:pt idx="5">
                  <c:v>15126</c:v>
                </c:pt>
                <c:pt idx="6">
                  <c:v>15298</c:v>
                </c:pt>
                <c:pt idx="7">
                  <c:v>15401</c:v>
                </c:pt>
                <c:pt idx="8">
                  <c:v>15531</c:v>
                </c:pt>
                <c:pt idx="9">
                  <c:v>15203</c:v>
                </c:pt>
                <c:pt idx="10">
                  <c:v>15515</c:v>
                </c:pt>
              </c:numCache>
            </c:numRef>
          </c:val>
          <c:smooth val="0"/>
          <c:extLst>
            <c:ext xmlns:c16="http://schemas.microsoft.com/office/drawing/2014/chart" uri="{C3380CC4-5D6E-409C-BE32-E72D297353CC}">
              <c16:uniqueId val="{00000008-9A0B-47AF-A547-31AEC96798B2}"/>
            </c:ext>
          </c:extLst>
        </c:ser>
        <c:ser>
          <c:idx val="8"/>
          <c:order val="8"/>
          <c:tx>
            <c:strRef>
              <c:f>Sheet1!$A$10</c:f>
              <c:strCache>
                <c:ptCount val="1"/>
                <c:pt idx="0">
                  <c:v>4th</c:v>
                </c:pt>
              </c:strCache>
            </c:strRef>
          </c:tx>
          <c:spPr>
            <a:ln w="28575" cap="rnd">
              <a:solidFill>
                <a:schemeClr val="bg2">
                  <a:lumMod val="6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Sheet1!$B$10:$L$10</c:f>
              <c:numCache>
                <c:formatCode>General</c:formatCode>
                <c:ptCount val="11"/>
                <c:pt idx="0">
                  <c:v>14335</c:v>
                </c:pt>
                <c:pt idx="1">
                  <c:v>14442</c:v>
                </c:pt>
                <c:pt idx="2">
                  <c:v>14192</c:v>
                </c:pt>
                <c:pt idx="3">
                  <c:v>14398</c:v>
                </c:pt>
                <c:pt idx="4">
                  <c:v>14811</c:v>
                </c:pt>
                <c:pt idx="5">
                  <c:v>14187</c:v>
                </c:pt>
                <c:pt idx="6">
                  <c:v>14281</c:v>
                </c:pt>
                <c:pt idx="7">
                  <c:v>14279</c:v>
                </c:pt>
                <c:pt idx="8">
                  <c:v>14447</c:v>
                </c:pt>
                <c:pt idx="9">
                  <c:v>14073</c:v>
                </c:pt>
                <c:pt idx="10">
                  <c:v>14303</c:v>
                </c:pt>
              </c:numCache>
            </c:numRef>
          </c:val>
          <c:smooth val="0"/>
          <c:extLst>
            <c:ext xmlns:c16="http://schemas.microsoft.com/office/drawing/2014/chart" uri="{C3380CC4-5D6E-409C-BE32-E72D297353CC}">
              <c16:uniqueId val="{00000009-9A0B-47AF-A547-31AEC96798B2}"/>
            </c:ext>
          </c:extLst>
        </c:ser>
        <c:ser>
          <c:idx val="9"/>
          <c:order val="9"/>
          <c:tx>
            <c:strRef>
              <c:f>Sheet1!$A$11</c:f>
              <c:strCache>
                <c:ptCount val="1"/>
                <c:pt idx="0">
                  <c:v>5th</c:v>
                </c:pt>
              </c:strCache>
            </c:strRef>
          </c:tx>
          <c:spPr>
            <a:ln w="28575" cap="rnd">
              <a:solidFill>
                <a:schemeClr val="bg2">
                  <a:lumMod val="50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Sheet1!$B$11:$L$11</c:f>
              <c:numCache>
                <c:formatCode>General</c:formatCode>
                <c:ptCount val="11"/>
                <c:pt idx="0">
                  <c:v>6958</c:v>
                </c:pt>
                <c:pt idx="1">
                  <c:v>6852</c:v>
                </c:pt>
                <c:pt idx="2">
                  <c:v>6988</c:v>
                </c:pt>
                <c:pt idx="3">
                  <c:v>6898</c:v>
                </c:pt>
                <c:pt idx="4">
                  <c:v>7191</c:v>
                </c:pt>
                <c:pt idx="5">
                  <c:v>6973</c:v>
                </c:pt>
                <c:pt idx="6">
                  <c:v>6799</c:v>
                </c:pt>
                <c:pt idx="7">
                  <c:v>6900</c:v>
                </c:pt>
                <c:pt idx="8">
                  <c:v>6985</c:v>
                </c:pt>
                <c:pt idx="9">
                  <c:v>6788</c:v>
                </c:pt>
                <c:pt idx="10">
                  <c:v>6936</c:v>
                </c:pt>
              </c:numCache>
            </c:numRef>
          </c:val>
          <c:smooth val="0"/>
          <c:extLst>
            <c:ext xmlns:c16="http://schemas.microsoft.com/office/drawing/2014/chart" uri="{C3380CC4-5D6E-409C-BE32-E72D297353CC}">
              <c16:uniqueId val="{0000000A-9A0B-47AF-A547-31AEC96798B2}"/>
            </c:ext>
          </c:extLst>
        </c:ser>
        <c:dLbls>
          <c:showLegendKey val="0"/>
          <c:showVal val="0"/>
          <c:showCatName val="0"/>
          <c:showSerName val="0"/>
          <c:showPercent val="0"/>
          <c:showBubbleSize val="0"/>
        </c:dLbls>
        <c:marker val="1"/>
        <c:smooth val="0"/>
        <c:axId val="684355848"/>
        <c:axId val="684352240"/>
      </c:lineChart>
      <c:catAx>
        <c:axId val="401738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734664"/>
        <c:crosses val="autoZero"/>
        <c:auto val="1"/>
        <c:lblAlgn val="ctr"/>
        <c:lblOffset val="100"/>
        <c:noMultiLvlLbl val="0"/>
      </c:catAx>
      <c:valAx>
        <c:axId val="401734664"/>
        <c:scaling>
          <c:orientation val="minMax"/>
          <c:max val="1"/>
          <c:min val="0"/>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dirty="0"/>
                  <a:t>Transaction Ratio</a:t>
                </a:r>
                <a:r>
                  <a:rPr lang="en-US" sz="900" baseline="0" dirty="0"/>
                  <a:t> to the Top APP, Column</a:t>
                </a:r>
                <a:endParaRPr lang="en-US" sz="900" dirty="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738272"/>
        <c:crosses val="autoZero"/>
        <c:crossBetween val="between"/>
        <c:majorUnit val="0.5"/>
      </c:valAx>
      <c:valAx>
        <c:axId val="684352240"/>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dirty="0"/>
                  <a:t>Transaction,</a:t>
                </a:r>
                <a:r>
                  <a:rPr lang="en-US" sz="900" baseline="0" dirty="0"/>
                  <a:t> Curve</a:t>
                </a:r>
                <a:endParaRPr lang="en-US" sz="900" dirty="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4355848"/>
        <c:crosses val="max"/>
        <c:crossBetween val="between"/>
        <c:majorUnit val="20000"/>
        <c:dispUnits>
          <c:builtInUnit val="thousands"/>
          <c:dispUnitsLbl>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dispUnitsLbl>
        </c:dispUnits>
      </c:valAx>
      <c:catAx>
        <c:axId val="684355848"/>
        <c:scaling>
          <c:orientation val="minMax"/>
        </c:scaling>
        <c:delete val="1"/>
        <c:axPos val="b"/>
        <c:numFmt formatCode="General" sourceLinked="1"/>
        <c:majorTickMark val="out"/>
        <c:minorTickMark val="none"/>
        <c:tickLblPos val="nextTo"/>
        <c:crossAx val="684352240"/>
        <c:crosses val="autoZero"/>
        <c:auto val="1"/>
        <c:lblAlgn val="ctr"/>
        <c:lblOffset val="100"/>
        <c:noMultiLvlLbl val="0"/>
      </c:catAx>
      <c:spPr>
        <a:noFill/>
        <a:ln>
          <a:noFill/>
        </a:ln>
        <a:effectLst/>
      </c:spPr>
    </c:plotArea>
    <c:legend>
      <c:legendPos val="r"/>
      <c:layout>
        <c:manualLayout>
          <c:xMode val="edge"/>
          <c:yMode val="edge"/>
          <c:x val="0.90789542374802401"/>
          <c:y val="4.2502818381488852E-2"/>
          <c:w val="7.8433824314704415E-2"/>
          <c:h val="0.93970528191942537"/>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t>Weekly PV,</a:t>
            </a:r>
            <a:r>
              <a:rPr lang="en-US" sz="1400" b="1" baseline="0" dirty="0"/>
              <a:t> Top 5 App Categories by PV</a:t>
            </a:r>
            <a:endParaRPr lang="en-US" sz="14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1st</c:v>
                </c:pt>
              </c:strCache>
            </c:strRef>
          </c:tx>
          <c:spPr>
            <a:solidFill>
              <a:schemeClr val="bg2">
                <a:lumMod val="9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Sheet1!$B$2:$L$2</c:f>
              <c:numCache>
                <c:formatCode>0%</c:formatCode>
                <c:ptCount val="11"/>
                <c:pt idx="0">
                  <c:v>1</c:v>
                </c:pt>
                <c:pt idx="1">
                  <c:v>1</c:v>
                </c:pt>
                <c:pt idx="2">
                  <c:v>1</c:v>
                </c:pt>
                <c:pt idx="3">
                  <c:v>1</c:v>
                </c:pt>
                <c:pt idx="4">
                  <c:v>1</c:v>
                </c:pt>
                <c:pt idx="5">
                  <c:v>1</c:v>
                </c:pt>
                <c:pt idx="6">
                  <c:v>1</c:v>
                </c:pt>
                <c:pt idx="7">
                  <c:v>1</c:v>
                </c:pt>
                <c:pt idx="8">
                  <c:v>1</c:v>
                </c:pt>
                <c:pt idx="9">
                  <c:v>1</c:v>
                </c:pt>
                <c:pt idx="10">
                  <c:v>1</c:v>
                </c:pt>
              </c:numCache>
            </c:numRef>
          </c:val>
          <c:extLst>
            <c:ext xmlns:c16="http://schemas.microsoft.com/office/drawing/2014/chart" uri="{C3380CC4-5D6E-409C-BE32-E72D297353CC}">
              <c16:uniqueId val="{00000000-9665-48AB-8421-792E8357449A}"/>
            </c:ext>
          </c:extLst>
        </c:ser>
        <c:ser>
          <c:idx val="1"/>
          <c:order val="1"/>
          <c:tx>
            <c:strRef>
              <c:f>Sheet1!$A$3</c:f>
              <c:strCache>
                <c:ptCount val="1"/>
                <c:pt idx="0">
                  <c:v>2nd</c:v>
                </c:pt>
              </c:strCache>
            </c:strRef>
          </c:tx>
          <c:spPr>
            <a:solidFill>
              <a:schemeClr val="bg2">
                <a:lumMod val="8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Sheet1!$B$3:$L$3</c:f>
              <c:numCache>
                <c:formatCode>0%</c:formatCode>
                <c:ptCount val="11"/>
                <c:pt idx="0">
                  <c:v>0.27714032229376806</c:v>
                </c:pt>
                <c:pt idx="1">
                  <c:v>0.27946172845570022</c:v>
                </c:pt>
                <c:pt idx="2">
                  <c:v>0.28198192052116972</c:v>
                </c:pt>
                <c:pt idx="3">
                  <c:v>0.27967376086842244</c:v>
                </c:pt>
                <c:pt idx="4">
                  <c:v>0.28092791233469244</c:v>
                </c:pt>
                <c:pt idx="5">
                  <c:v>0.2799715271572823</c:v>
                </c:pt>
                <c:pt idx="6">
                  <c:v>0.27623167562698175</c:v>
                </c:pt>
                <c:pt idx="7">
                  <c:v>0.28018133569848752</c:v>
                </c:pt>
                <c:pt idx="8">
                  <c:v>0.27747727525410215</c:v>
                </c:pt>
                <c:pt idx="9">
                  <c:v>0.27663779193401583</c:v>
                </c:pt>
                <c:pt idx="10">
                  <c:v>0.2768207402419488</c:v>
                </c:pt>
              </c:numCache>
            </c:numRef>
          </c:val>
          <c:extLst>
            <c:ext xmlns:c16="http://schemas.microsoft.com/office/drawing/2014/chart" uri="{C3380CC4-5D6E-409C-BE32-E72D297353CC}">
              <c16:uniqueId val="{00000001-9665-48AB-8421-792E8357449A}"/>
            </c:ext>
          </c:extLst>
        </c:ser>
        <c:ser>
          <c:idx val="2"/>
          <c:order val="2"/>
          <c:tx>
            <c:strRef>
              <c:f>Sheet1!$A$4</c:f>
              <c:strCache>
                <c:ptCount val="1"/>
                <c:pt idx="0">
                  <c:v>3rd</c:v>
                </c:pt>
              </c:strCache>
            </c:strRef>
          </c:tx>
          <c:spPr>
            <a:solidFill>
              <a:schemeClr val="bg2">
                <a:lumMod val="7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Sheet1!$B$4:$L$4</c:f>
              <c:numCache>
                <c:formatCode>0%</c:formatCode>
                <c:ptCount val="11"/>
                <c:pt idx="0">
                  <c:v>0.11409880623633505</c:v>
                </c:pt>
                <c:pt idx="1">
                  <c:v>0.11716386666154448</c:v>
                </c:pt>
                <c:pt idx="2">
                  <c:v>0.11249708964053107</c:v>
                </c:pt>
                <c:pt idx="3">
                  <c:v>0.11429673153350824</c:v>
                </c:pt>
                <c:pt idx="4">
                  <c:v>0.11447515139954988</c:v>
                </c:pt>
                <c:pt idx="5">
                  <c:v>0.11353491592565555</c:v>
                </c:pt>
                <c:pt idx="6">
                  <c:v>0.11399942514478893</c:v>
                </c:pt>
                <c:pt idx="7">
                  <c:v>0.11547549763720424</c:v>
                </c:pt>
                <c:pt idx="8">
                  <c:v>0.11509831636963591</c:v>
                </c:pt>
                <c:pt idx="9">
                  <c:v>0.11292560859366922</c:v>
                </c:pt>
                <c:pt idx="10">
                  <c:v>0.11484969084868897</c:v>
                </c:pt>
              </c:numCache>
            </c:numRef>
          </c:val>
          <c:extLst>
            <c:ext xmlns:c16="http://schemas.microsoft.com/office/drawing/2014/chart" uri="{C3380CC4-5D6E-409C-BE32-E72D297353CC}">
              <c16:uniqueId val="{00000002-9665-48AB-8421-792E8357449A}"/>
            </c:ext>
          </c:extLst>
        </c:ser>
        <c:ser>
          <c:idx val="3"/>
          <c:order val="3"/>
          <c:tx>
            <c:strRef>
              <c:f>Sheet1!$A$5</c:f>
              <c:strCache>
                <c:ptCount val="1"/>
                <c:pt idx="0">
                  <c:v>4th</c:v>
                </c:pt>
              </c:strCache>
            </c:strRef>
          </c:tx>
          <c:spPr>
            <a:solidFill>
              <a:schemeClr val="bg2">
                <a:lumMod val="65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Sheet1!$B$5:$L$5</c:f>
              <c:numCache>
                <c:formatCode>0%</c:formatCode>
                <c:ptCount val="11"/>
                <c:pt idx="0">
                  <c:v>0.10527367164515815</c:v>
                </c:pt>
                <c:pt idx="1">
                  <c:v>0.11127808567095308</c:v>
                </c:pt>
                <c:pt idx="2">
                  <c:v>0.1087676176842985</c:v>
                </c:pt>
                <c:pt idx="3">
                  <c:v>0.10923349895918186</c:v>
                </c:pt>
                <c:pt idx="4">
                  <c:v>0.10810863157955108</c:v>
                </c:pt>
                <c:pt idx="5">
                  <c:v>0.1071744105853451</c:v>
                </c:pt>
                <c:pt idx="6">
                  <c:v>0.10839566739169558</c:v>
                </c:pt>
                <c:pt idx="7">
                  <c:v>0.11028499337461709</c:v>
                </c:pt>
                <c:pt idx="8">
                  <c:v>0.10991463820075992</c:v>
                </c:pt>
                <c:pt idx="9">
                  <c:v>0.1092138194301534</c:v>
                </c:pt>
                <c:pt idx="10">
                  <c:v>0.11009298707536778</c:v>
                </c:pt>
              </c:numCache>
            </c:numRef>
          </c:val>
          <c:extLst>
            <c:ext xmlns:c16="http://schemas.microsoft.com/office/drawing/2014/chart" uri="{C3380CC4-5D6E-409C-BE32-E72D297353CC}">
              <c16:uniqueId val="{00000003-9665-48AB-8421-792E8357449A}"/>
            </c:ext>
          </c:extLst>
        </c:ser>
        <c:ser>
          <c:idx val="4"/>
          <c:order val="4"/>
          <c:tx>
            <c:strRef>
              <c:f>Sheet1!$A$6</c:f>
              <c:strCache>
                <c:ptCount val="1"/>
                <c:pt idx="0">
                  <c:v>5th</c:v>
                </c:pt>
              </c:strCache>
            </c:strRef>
          </c:tx>
          <c:spPr>
            <a:solidFill>
              <a:schemeClr val="bg2">
                <a:lumMod val="50000"/>
              </a:schemeClr>
            </a:solidFill>
            <a:ln>
              <a:noFill/>
            </a:ln>
            <a:effectLst/>
          </c:spPr>
          <c:invertIfNegative val="0"/>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Sheet1!$B$6:$L$6</c:f>
              <c:numCache>
                <c:formatCode>0%</c:formatCode>
                <c:ptCount val="11"/>
                <c:pt idx="0">
                  <c:v>5.15265929953658E-2</c:v>
                </c:pt>
                <c:pt idx="1">
                  <c:v>5.0661450997955472E-2</c:v>
                </c:pt>
                <c:pt idx="2">
                  <c:v>5.1828779828680178E-2</c:v>
                </c:pt>
                <c:pt idx="3">
                  <c:v>5.0772330643691896E-2</c:v>
                </c:pt>
                <c:pt idx="4">
                  <c:v>5.1428457926562025E-2</c:v>
                </c:pt>
                <c:pt idx="5">
                  <c:v>5.1008488756694705E-2</c:v>
                </c:pt>
                <c:pt idx="6">
                  <c:v>4.9823184772293388E-2</c:v>
                </c:pt>
                <c:pt idx="7">
                  <c:v>5.2807034602712653E-2</c:v>
                </c:pt>
                <c:pt idx="8">
                  <c:v>5.1650174721933784E-2</c:v>
                </c:pt>
                <c:pt idx="9">
                  <c:v>4.8988142956162425E-2</c:v>
                </c:pt>
                <c:pt idx="10">
                  <c:v>5.1235876728839384E-2</c:v>
                </c:pt>
              </c:numCache>
            </c:numRef>
          </c:val>
          <c:extLst>
            <c:ext xmlns:c16="http://schemas.microsoft.com/office/drawing/2014/chart" uri="{C3380CC4-5D6E-409C-BE32-E72D297353CC}">
              <c16:uniqueId val="{00000004-9665-48AB-8421-792E8357449A}"/>
            </c:ext>
          </c:extLst>
        </c:ser>
        <c:dLbls>
          <c:showLegendKey val="0"/>
          <c:showVal val="0"/>
          <c:showCatName val="0"/>
          <c:showSerName val="0"/>
          <c:showPercent val="0"/>
          <c:showBubbleSize val="0"/>
        </c:dLbls>
        <c:gapWidth val="219"/>
        <c:axId val="401738272"/>
        <c:axId val="401734664"/>
      </c:barChart>
      <c:lineChart>
        <c:grouping val="standard"/>
        <c:varyColors val="0"/>
        <c:ser>
          <c:idx val="5"/>
          <c:order val="5"/>
          <c:tx>
            <c:strRef>
              <c:f>Sheet1!$A$7</c:f>
              <c:strCache>
                <c:ptCount val="1"/>
                <c:pt idx="0">
                  <c:v>1st</c:v>
                </c:pt>
              </c:strCache>
            </c:strRef>
          </c:tx>
          <c:spPr>
            <a:ln w="28575" cap="rnd">
              <a:solidFill>
                <a:schemeClr val="bg2">
                  <a:lumMod val="9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Sheet1!$B$7:$L$7</c:f>
              <c:numCache>
                <c:formatCode>General</c:formatCode>
                <c:ptCount val="11"/>
                <c:pt idx="0">
                  <c:v>782283.82</c:v>
                </c:pt>
                <c:pt idx="1">
                  <c:v>772845.61</c:v>
                </c:pt>
                <c:pt idx="2">
                  <c:v>781132.03</c:v>
                </c:pt>
                <c:pt idx="3">
                  <c:v>779401.29</c:v>
                </c:pt>
                <c:pt idx="4">
                  <c:v>809047.98</c:v>
                </c:pt>
                <c:pt idx="5">
                  <c:v>780659.66999999993</c:v>
                </c:pt>
                <c:pt idx="6">
                  <c:v>782005.61</c:v>
                </c:pt>
                <c:pt idx="7">
                  <c:v>770295.1</c:v>
                </c:pt>
                <c:pt idx="8">
                  <c:v>778373.94</c:v>
                </c:pt>
                <c:pt idx="9">
                  <c:v>781375.2</c:v>
                </c:pt>
                <c:pt idx="10">
                  <c:v>778295.26</c:v>
                </c:pt>
              </c:numCache>
            </c:numRef>
          </c:val>
          <c:smooth val="0"/>
          <c:extLst>
            <c:ext xmlns:c16="http://schemas.microsoft.com/office/drawing/2014/chart" uri="{C3380CC4-5D6E-409C-BE32-E72D297353CC}">
              <c16:uniqueId val="{00000005-9665-48AB-8421-792E8357449A}"/>
            </c:ext>
          </c:extLst>
        </c:ser>
        <c:ser>
          <c:idx val="6"/>
          <c:order val="6"/>
          <c:tx>
            <c:strRef>
              <c:f>Sheet1!$A$8</c:f>
              <c:strCache>
                <c:ptCount val="1"/>
                <c:pt idx="0">
                  <c:v>2nd</c:v>
                </c:pt>
              </c:strCache>
            </c:strRef>
          </c:tx>
          <c:spPr>
            <a:ln w="28575" cap="rnd">
              <a:solidFill>
                <a:schemeClr val="bg2">
                  <a:lumMod val="8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Sheet1!$B$8:$L$8</c:f>
              <c:numCache>
                <c:formatCode>General</c:formatCode>
                <c:ptCount val="11"/>
                <c:pt idx="0">
                  <c:v>216802.39</c:v>
                </c:pt>
                <c:pt idx="1">
                  <c:v>215980.77</c:v>
                </c:pt>
                <c:pt idx="2">
                  <c:v>220265.11</c:v>
                </c:pt>
                <c:pt idx="3">
                  <c:v>217978.09</c:v>
                </c:pt>
                <c:pt idx="4">
                  <c:v>227284.16</c:v>
                </c:pt>
                <c:pt idx="5">
                  <c:v>218562.48</c:v>
                </c:pt>
                <c:pt idx="6">
                  <c:v>216014.72</c:v>
                </c:pt>
                <c:pt idx="7">
                  <c:v>215822.31</c:v>
                </c:pt>
                <c:pt idx="8">
                  <c:v>215981.08</c:v>
                </c:pt>
                <c:pt idx="9">
                  <c:v>216157.91</c:v>
                </c:pt>
                <c:pt idx="10">
                  <c:v>215448.27</c:v>
                </c:pt>
              </c:numCache>
            </c:numRef>
          </c:val>
          <c:smooth val="0"/>
          <c:extLst>
            <c:ext xmlns:c16="http://schemas.microsoft.com/office/drawing/2014/chart" uri="{C3380CC4-5D6E-409C-BE32-E72D297353CC}">
              <c16:uniqueId val="{00000006-9665-48AB-8421-792E8357449A}"/>
            </c:ext>
          </c:extLst>
        </c:ser>
        <c:ser>
          <c:idx val="7"/>
          <c:order val="7"/>
          <c:tx>
            <c:strRef>
              <c:f>Sheet1!$A$9</c:f>
              <c:strCache>
                <c:ptCount val="1"/>
                <c:pt idx="0">
                  <c:v>3rd</c:v>
                </c:pt>
              </c:strCache>
            </c:strRef>
          </c:tx>
          <c:spPr>
            <a:ln w="28575" cap="rnd">
              <a:solidFill>
                <a:schemeClr val="bg2">
                  <a:lumMod val="7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Sheet1!$B$9:$L$9</c:f>
              <c:numCache>
                <c:formatCode>General</c:formatCode>
                <c:ptCount val="11"/>
                <c:pt idx="0">
                  <c:v>89257.65</c:v>
                </c:pt>
                <c:pt idx="1">
                  <c:v>90549.58</c:v>
                </c:pt>
                <c:pt idx="2">
                  <c:v>87875.08</c:v>
                </c:pt>
                <c:pt idx="3">
                  <c:v>89083.02</c:v>
                </c:pt>
                <c:pt idx="4">
                  <c:v>92615.89</c:v>
                </c:pt>
                <c:pt idx="5">
                  <c:v>88632.13</c:v>
                </c:pt>
                <c:pt idx="6">
                  <c:v>89148.19</c:v>
                </c:pt>
                <c:pt idx="7">
                  <c:v>88950.21</c:v>
                </c:pt>
                <c:pt idx="8">
                  <c:v>89589.53</c:v>
                </c:pt>
                <c:pt idx="9">
                  <c:v>88237.27</c:v>
                </c:pt>
                <c:pt idx="10">
                  <c:v>89386.97</c:v>
                </c:pt>
              </c:numCache>
            </c:numRef>
          </c:val>
          <c:smooth val="0"/>
          <c:extLst>
            <c:ext xmlns:c16="http://schemas.microsoft.com/office/drawing/2014/chart" uri="{C3380CC4-5D6E-409C-BE32-E72D297353CC}">
              <c16:uniqueId val="{00000007-9665-48AB-8421-792E8357449A}"/>
            </c:ext>
          </c:extLst>
        </c:ser>
        <c:ser>
          <c:idx val="8"/>
          <c:order val="8"/>
          <c:tx>
            <c:strRef>
              <c:f>Sheet1!$A$10</c:f>
              <c:strCache>
                <c:ptCount val="1"/>
                <c:pt idx="0">
                  <c:v>4th</c:v>
                </c:pt>
              </c:strCache>
            </c:strRef>
          </c:tx>
          <c:spPr>
            <a:ln w="28575" cap="rnd">
              <a:solidFill>
                <a:schemeClr val="bg2">
                  <a:lumMod val="65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Sheet1!$B$10:$L$10</c:f>
              <c:numCache>
                <c:formatCode>General</c:formatCode>
                <c:ptCount val="11"/>
                <c:pt idx="0">
                  <c:v>82353.89</c:v>
                </c:pt>
                <c:pt idx="1">
                  <c:v>86000.78</c:v>
                </c:pt>
                <c:pt idx="2">
                  <c:v>84961.87</c:v>
                </c:pt>
                <c:pt idx="3">
                  <c:v>85136.73</c:v>
                </c:pt>
                <c:pt idx="4">
                  <c:v>87465.07</c:v>
                </c:pt>
                <c:pt idx="5">
                  <c:v>83666.740000000005</c:v>
                </c:pt>
                <c:pt idx="6">
                  <c:v>84766.02</c:v>
                </c:pt>
                <c:pt idx="7">
                  <c:v>84951.99</c:v>
                </c:pt>
                <c:pt idx="8">
                  <c:v>85554.69</c:v>
                </c:pt>
                <c:pt idx="9">
                  <c:v>85336.97</c:v>
                </c:pt>
                <c:pt idx="10">
                  <c:v>85684.85</c:v>
                </c:pt>
              </c:numCache>
            </c:numRef>
          </c:val>
          <c:smooth val="0"/>
          <c:extLst>
            <c:ext xmlns:c16="http://schemas.microsoft.com/office/drawing/2014/chart" uri="{C3380CC4-5D6E-409C-BE32-E72D297353CC}">
              <c16:uniqueId val="{00000008-9665-48AB-8421-792E8357449A}"/>
            </c:ext>
          </c:extLst>
        </c:ser>
        <c:ser>
          <c:idx val="9"/>
          <c:order val="9"/>
          <c:tx>
            <c:strRef>
              <c:f>Sheet1!$A$11</c:f>
              <c:strCache>
                <c:ptCount val="1"/>
                <c:pt idx="0">
                  <c:v>5th</c:v>
                </c:pt>
              </c:strCache>
            </c:strRef>
          </c:tx>
          <c:spPr>
            <a:ln w="28575" cap="rnd">
              <a:solidFill>
                <a:schemeClr val="bg2">
                  <a:lumMod val="50000"/>
                </a:schemeClr>
              </a:solidFill>
              <a:round/>
            </a:ln>
            <a:effectLst/>
          </c:spPr>
          <c:marker>
            <c:symbol val="none"/>
          </c:marker>
          <c:cat>
            <c:strRef>
              <c:f>Sheet1!$B$1:$L$1</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Sheet1!$B$11:$L$11</c:f>
              <c:numCache>
                <c:formatCode>General</c:formatCode>
                <c:ptCount val="11"/>
                <c:pt idx="0">
                  <c:v>40308.42</c:v>
                </c:pt>
                <c:pt idx="1">
                  <c:v>39153.480000000003</c:v>
                </c:pt>
                <c:pt idx="2">
                  <c:v>40485.120000000003</c:v>
                </c:pt>
                <c:pt idx="3">
                  <c:v>39572.019999999997</c:v>
                </c:pt>
                <c:pt idx="4">
                  <c:v>41608.089999999997</c:v>
                </c:pt>
                <c:pt idx="5">
                  <c:v>39820.269999999997</c:v>
                </c:pt>
                <c:pt idx="6">
                  <c:v>38962.01</c:v>
                </c:pt>
                <c:pt idx="7">
                  <c:v>40677</c:v>
                </c:pt>
                <c:pt idx="8">
                  <c:v>40203.15</c:v>
                </c:pt>
                <c:pt idx="9">
                  <c:v>38278.120000000003</c:v>
                </c:pt>
                <c:pt idx="10">
                  <c:v>39876.639999999999</c:v>
                </c:pt>
              </c:numCache>
            </c:numRef>
          </c:val>
          <c:smooth val="0"/>
          <c:extLst>
            <c:ext xmlns:c16="http://schemas.microsoft.com/office/drawing/2014/chart" uri="{C3380CC4-5D6E-409C-BE32-E72D297353CC}">
              <c16:uniqueId val="{00000009-9665-48AB-8421-792E8357449A}"/>
            </c:ext>
          </c:extLst>
        </c:ser>
        <c:dLbls>
          <c:showLegendKey val="0"/>
          <c:showVal val="0"/>
          <c:showCatName val="0"/>
          <c:showSerName val="0"/>
          <c:showPercent val="0"/>
          <c:showBubbleSize val="0"/>
        </c:dLbls>
        <c:marker val="1"/>
        <c:smooth val="0"/>
        <c:axId val="684355848"/>
        <c:axId val="684352240"/>
      </c:lineChart>
      <c:catAx>
        <c:axId val="401738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734664"/>
        <c:crosses val="autoZero"/>
        <c:auto val="1"/>
        <c:lblAlgn val="ctr"/>
        <c:lblOffset val="100"/>
        <c:noMultiLvlLbl val="0"/>
      </c:catAx>
      <c:valAx>
        <c:axId val="401734664"/>
        <c:scaling>
          <c:orientation val="minMax"/>
          <c:max val="1"/>
          <c:min val="0"/>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dirty="0"/>
                  <a:t>PV Ratio</a:t>
                </a:r>
                <a:r>
                  <a:rPr lang="en-US" sz="900" baseline="0" dirty="0"/>
                  <a:t> to the Top APP, Column</a:t>
                </a:r>
                <a:endParaRPr lang="en-US" sz="900" dirty="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738272"/>
        <c:crosses val="autoZero"/>
        <c:crossBetween val="between"/>
        <c:majorUnit val="0.5"/>
      </c:valAx>
      <c:valAx>
        <c:axId val="684352240"/>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dirty="0"/>
                  <a:t>PV,</a:t>
                </a:r>
                <a:r>
                  <a:rPr lang="en-US" sz="900" baseline="0" dirty="0"/>
                  <a:t> Curve</a:t>
                </a:r>
                <a:endParaRPr lang="en-US" sz="900" dirty="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4355848"/>
        <c:crosses val="max"/>
        <c:crossBetween val="between"/>
        <c:majorUnit val="200000"/>
        <c:dispUnits>
          <c:builtInUnit val="thousands"/>
          <c:dispUnitsLbl>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dispUnitsLbl>
        </c:dispUnits>
      </c:valAx>
      <c:catAx>
        <c:axId val="684355848"/>
        <c:scaling>
          <c:orientation val="minMax"/>
        </c:scaling>
        <c:delete val="1"/>
        <c:axPos val="b"/>
        <c:numFmt formatCode="General" sourceLinked="1"/>
        <c:majorTickMark val="out"/>
        <c:minorTickMark val="none"/>
        <c:tickLblPos val="nextTo"/>
        <c:crossAx val="684352240"/>
        <c:crosses val="autoZero"/>
        <c:auto val="1"/>
        <c:lblAlgn val="ctr"/>
        <c:lblOffset val="100"/>
        <c:noMultiLvlLbl val="0"/>
      </c:catAx>
      <c:spPr>
        <a:noFill/>
        <a:ln>
          <a:noFill/>
        </a:ln>
        <a:effectLst/>
      </c:spPr>
    </c:plotArea>
    <c:legend>
      <c:legendPos val="r"/>
      <c:layout>
        <c:manualLayout>
          <c:xMode val="edge"/>
          <c:yMode val="edge"/>
          <c:x val="0.91109061214652132"/>
          <c:y val="4.2502818381488852E-2"/>
          <c:w val="7.5238635916207067E-2"/>
          <c:h val="0.93970528191942537"/>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US" sz="1400" b="1" dirty="0">
                <a:solidFill>
                  <a:schemeClr val="bg1"/>
                </a:solidFill>
              </a:rPr>
              <a:t>Weekly</a:t>
            </a:r>
            <a:r>
              <a:rPr lang="en-US" sz="1400" b="1" baseline="0" dirty="0">
                <a:solidFill>
                  <a:schemeClr val="bg1"/>
                </a:solidFill>
              </a:rPr>
              <a:t> PV by Channel</a:t>
            </a:r>
            <a:endParaRPr lang="en-US" sz="1400" b="1" dirty="0">
              <a:solidFill>
                <a:schemeClr val="bg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iPad ~ Both</c:v>
                </c:pt>
              </c:strCache>
            </c:strRef>
          </c:tx>
          <c:spPr>
            <a:ln w="28575" cap="rnd">
              <a:solidFill>
                <a:schemeClr val="bg1"/>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Sheet1!$B$2:$B$12</c:f>
              <c:numCache>
                <c:formatCode>General</c:formatCode>
                <c:ptCount val="11"/>
                <c:pt idx="0">
                  <c:v>189008.81</c:v>
                </c:pt>
                <c:pt idx="1">
                  <c:v>189319.46</c:v>
                </c:pt>
                <c:pt idx="2">
                  <c:v>191547.88</c:v>
                </c:pt>
                <c:pt idx="3">
                  <c:v>189198.23</c:v>
                </c:pt>
                <c:pt idx="4">
                  <c:v>199852.98</c:v>
                </c:pt>
                <c:pt idx="5">
                  <c:v>192929.82</c:v>
                </c:pt>
                <c:pt idx="6">
                  <c:v>190952.59</c:v>
                </c:pt>
                <c:pt idx="7">
                  <c:v>188029.03</c:v>
                </c:pt>
                <c:pt idx="8">
                  <c:v>190343.99</c:v>
                </c:pt>
                <c:pt idx="9">
                  <c:v>190027.01</c:v>
                </c:pt>
                <c:pt idx="10">
                  <c:v>191682.78</c:v>
                </c:pt>
              </c:numCache>
            </c:numRef>
          </c:val>
          <c:smooth val="0"/>
          <c:extLst>
            <c:ext xmlns:c16="http://schemas.microsoft.com/office/drawing/2014/chart" uri="{C3380CC4-5D6E-409C-BE32-E72D297353CC}">
              <c16:uniqueId val="{00000000-805D-458D-BD49-DE8AD36BA6BB}"/>
            </c:ext>
          </c:extLst>
        </c:ser>
        <c:ser>
          <c:idx val="1"/>
          <c:order val="1"/>
          <c:tx>
            <c:strRef>
              <c:f>Sheet1!$C$1</c:f>
              <c:strCache>
                <c:ptCount val="1"/>
                <c:pt idx="0">
                  <c:v>iPhone ~ Both</c:v>
                </c:pt>
              </c:strCache>
            </c:strRef>
          </c:tx>
          <c:spPr>
            <a:ln w="28575" cap="rnd">
              <a:solidFill>
                <a:schemeClr val="bg2"/>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Sheet1!$C$2:$C$12</c:f>
              <c:numCache>
                <c:formatCode>General</c:formatCode>
                <c:ptCount val="11"/>
                <c:pt idx="0">
                  <c:v>766004.88</c:v>
                </c:pt>
                <c:pt idx="1">
                  <c:v>762175.4</c:v>
                </c:pt>
                <c:pt idx="2">
                  <c:v>767322.25</c:v>
                </c:pt>
                <c:pt idx="3">
                  <c:v>766114.98</c:v>
                </c:pt>
                <c:pt idx="4">
                  <c:v>795944.4</c:v>
                </c:pt>
                <c:pt idx="5">
                  <c:v>764337.02</c:v>
                </c:pt>
                <c:pt idx="6">
                  <c:v>766068.63</c:v>
                </c:pt>
                <c:pt idx="7">
                  <c:v>758996.9</c:v>
                </c:pt>
                <c:pt idx="8">
                  <c:v>765295.82</c:v>
                </c:pt>
                <c:pt idx="9">
                  <c:v>764828.54</c:v>
                </c:pt>
                <c:pt idx="10">
                  <c:v>762136.02</c:v>
                </c:pt>
              </c:numCache>
            </c:numRef>
          </c:val>
          <c:smooth val="0"/>
          <c:extLst>
            <c:ext xmlns:c16="http://schemas.microsoft.com/office/drawing/2014/chart" uri="{C3380CC4-5D6E-409C-BE32-E72D297353CC}">
              <c16:uniqueId val="{00000001-805D-458D-BD49-DE8AD36BA6BB}"/>
            </c:ext>
          </c:extLst>
        </c:ser>
        <c:ser>
          <c:idx val="2"/>
          <c:order val="2"/>
          <c:tx>
            <c:strRef>
              <c:f>Sheet1!$D$1</c:f>
              <c:strCache>
                <c:ptCount val="1"/>
                <c:pt idx="0">
                  <c:v>iPad ~ iPad</c:v>
                </c:pt>
              </c:strCache>
            </c:strRef>
          </c:tx>
          <c:spPr>
            <a:ln w="28575" cap="rnd">
              <a:solidFill>
                <a:schemeClr val="bg1"/>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Sheet1!$D$2:$D$12</c:f>
              <c:numCache>
                <c:formatCode>General</c:formatCode>
                <c:ptCount val="11"/>
                <c:pt idx="0">
                  <c:v>137527.85999999999</c:v>
                </c:pt>
                <c:pt idx="1">
                  <c:v>136793.87</c:v>
                </c:pt>
                <c:pt idx="2">
                  <c:v>138402.6</c:v>
                </c:pt>
                <c:pt idx="3">
                  <c:v>139672.35</c:v>
                </c:pt>
                <c:pt idx="4">
                  <c:v>141889.01999999999</c:v>
                </c:pt>
                <c:pt idx="5">
                  <c:v>136161.57</c:v>
                </c:pt>
                <c:pt idx="6">
                  <c:v>136880.88</c:v>
                </c:pt>
                <c:pt idx="7">
                  <c:v>135139.1</c:v>
                </c:pt>
                <c:pt idx="8">
                  <c:v>135719.42000000001</c:v>
                </c:pt>
                <c:pt idx="9">
                  <c:v>138492.6</c:v>
                </c:pt>
                <c:pt idx="10">
                  <c:v>136755.51</c:v>
                </c:pt>
              </c:numCache>
            </c:numRef>
          </c:val>
          <c:smooth val="0"/>
          <c:extLst>
            <c:ext xmlns:c16="http://schemas.microsoft.com/office/drawing/2014/chart" uri="{C3380CC4-5D6E-409C-BE32-E72D297353CC}">
              <c16:uniqueId val="{00000002-805D-458D-BD49-DE8AD36BA6BB}"/>
            </c:ext>
          </c:extLst>
        </c:ser>
        <c:ser>
          <c:idx val="3"/>
          <c:order val="3"/>
          <c:tx>
            <c:strRef>
              <c:f>Sheet1!$E$1</c:f>
              <c:strCache>
                <c:ptCount val="1"/>
                <c:pt idx="0">
                  <c:v>iPhone ~ iPhone</c:v>
                </c:pt>
              </c:strCache>
            </c:strRef>
          </c:tx>
          <c:spPr>
            <a:ln w="28575" cap="rnd">
              <a:solidFill>
                <a:schemeClr val="accent4"/>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Sheet1!$E$2:$E$12</c:f>
              <c:numCache>
                <c:formatCode>General</c:formatCode>
                <c:ptCount val="11"/>
                <c:pt idx="0">
                  <c:v>118464.62</c:v>
                </c:pt>
                <c:pt idx="1">
                  <c:v>116241.49</c:v>
                </c:pt>
                <c:pt idx="2">
                  <c:v>117446.48</c:v>
                </c:pt>
                <c:pt idx="3">
                  <c:v>116185.59</c:v>
                </c:pt>
                <c:pt idx="4">
                  <c:v>120334.79</c:v>
                </c:pt>
                <c:pt idx="5">
                  <c:v>117912.88</c:v>
                </c:pt>
                <c:pt idx="6">
                  <c:v>116994.45</c:v>
                </c:pt>
                <c:pt idx="7">
                  <c:v>118531.58</c:v>
                </c:pt>
                <c:pt idx="8">
                  <c:v>118343.16</c:v>
                </c:pt>
                <c:pt idx="9">
                  <c:v>116037.32</c:v>
                </c:pt>
                <c:pt idx="10">
                  <c:v>118117.68</c:v>
                </c:pt>
              </c:numCache>
            </c:numRef>
          </c:val>
          <c:smooth val="0"/>
          <c:extLst>
            <c:ext xmlns:c16="http://schemas.microsoft.com/office/drawing/2014/chart" uri="{C3380CC4-5D6E-409C-BE32-E72D297353CC}">
              <c16:uniqueId val="{00000004-805D-458D-BD49-DE8AD36BA6BB}"/>
            </c:ext>
          </c:extLst>
        </c:ser>
        <c:dLbls>
          <c:showLegendKey val="0"/>
          <c:showVal val="0"/>
          <c:showCatName val="0"/>
          <c:showSerName val="0"/>
          <c:showPercent val="0"/>
          <c:showBubbleSize val="0"/>
        </c:dLbls>
        <c:smooth val="0"/>
        <c:axId val="1006052160"/>
        <c:axId val="1006053144"/>
      </c:lineChart>
      <c:catAx>
        <c:axId val="100605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06053144"/>
        <c:crosses val="autoZero"/>
        <c:auto val="1"/>
        <c:lblAlgn val="ctr"/>
        <c:lblOffset val="100"/>
        <c:noMultiLvlLbl val="0"/>
      </c:catAx>
      <c:valAx>
        <c:axId val="1006053144"/>
        <c:scaling>
          <c:orientation val="minMax"/>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06052160"/>
        <c:crosses val="autoZero"/>
        <c:crossBetween val="between"/>
        <c:majorUnit val="200000"/>
        <c:dispUnits>
          <c:builtInUnit val="thousands"/>
          <c:dispUnitsLbl>
            <c:spPr>
              <a:noFill/>
              <a:ln>
                <a:noFill/>
              </a:ln>
              <a:effectLst/>
            </c:spPr>
            <c:txPr>
              <a:bodyPr rot="-54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US" sz="1400" b="1" dirty="0">
                <a:solidFill>
                  <a:schemeClr val="bg1"/>
                </a:solidFill>
              </a:rPr>
              <a:t>Weekly</a:t>
            </a:r>
            <a:r>
              <a:rPr lang="en-US" sz="1400" b="1" baseline="0" dirty="0">
                <a:solidFill>
                  <a:schemeClr val="bg1"/>
                </a:solidFill>
              </a:rPr>
              <a:t> Transaction by Channel</a:t>
            </a:r>
            <a:endParaRPr lang="en-US" sz="1400" b="1" dirty="0">
              <a:solidFill>
                <a:schemeClr val="bg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iPad ~ Both</c:v>
                </c:pt>
              </c:strCache>
            </c:strRef>
          </c:tx>
          <c:spPr>
            <a:ln w="28575" cap="rnd">
              <a:solidFill>
                <a:schemeClr val="bg1"/>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Sheet1!$B$2:$B$12</c:f>
              <c:numCache>
                <c:formatCode>General</c:formatCode>
                <c:ptCount val="11"/>
                <c:pt idx="0">
                  <c:v>35947</c:v>
                </c:pt>
                <c:pt idx="1">
                  <c:v>35651</c:v>
                </c:pt>
                <c:pt idx="2">
                  <c:v>35706</c:v>
                </c:pt>
                <c:pt idx="3">
                  <c:v>35630</c:v>
                </c:pt>
                <c:pt idx="4">
                  <c:v>36746</c:v>
                </c:pt>
                <c:pt idx="5">
                  <c:v>36250</c:v>
                </c:pt>
                <c:pt idx="6">
                  <c:v>36290</c:v>
                </c:pt>
                <c:pt idx="7">
                  <c:v>36431</c:v>
                </c:pt>
                <c:pt idx="8">
                  <c:v>36865</c:v>
                </c:pt>
                <c:pt idx="9">
                  <c:v>37066</c:v>
                </c:pt>
                <c:pt idx="10">
                  <c:v>37025</c:v>
                </c:pt>
              </c:numCache>
            </c:numRef>
          </c:val>
          <c:smooth val="0"/>
          <c:extLst>
            <c:ext xmlns:c16="http://schemas.microsoft.com/office/drawing/2014/chart" uri="{C3380CC4-5D6E-409C-BE32-E72D297353CC}">
              <c16:uniqueId val="{00000000-5B7D-463A-9D8F-3D51544A725D}"/>
            </c:ext>
          </c:extLst>
        </c:ser>
        <c:ser>
          <c:idx val="1"/>
          <c:order val="1"/>
          <c:tx>
            <c:strRef>
              <c:f>Sheet1!$C$1</c:f>
              <c:strCache>
                <c:ptCount val="1"/>
                <c:pt idx="0">
                  <c:v>iPhone ~ Both</c:v>
                </c:pt>
              </c:strCache>
            </c:strRef>
          </c:tx>
          <c:spPr>
            <a:ln w="28575" cap="rnd">
              <a:solidFill>
                <a:schemeClr val="bg2"/>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Sheet1!$C$2:$C$12</c:f>
              <c:numCache>
                <c:formatCode>General</c:formatCode>
                <c:ptCount val="11"/>
                <c:pt idx="0">
                  <c:v>142573</c:v>
                </c:pt>
                <c:pt idx="1">
                  <c:v>142676</c:v>
                </c:pt>
                <c:pt idx="2">
                  <c:v>143455</c:v>
                </c:pt>
                <c:pt idx="3">
                  <c:v>143282</c:v>
                </c:pt>
                <c:pt idx="4">
                  <c:v>147685</c:v>
                </c:pt>
                <c:pt idx="5">
                  <c:v>144147</c:v>
                </c:pt>
                <c:pt idx="6">
                  <c:v>145642</c:v>
                </c:pt>
                <c:pt idx="7">
                  <c:v>146252</c:v>
                </c:pt>
                <c:pt idx="8">
                  <c:v>148098</c:v>
                </c:pt>
                <c:pt idx="9">
                  <c:v>148406</c:v>
                </c:pt>
                <c:pt idx="10">
                  <c:v>149323</c:v>
                </c:pt>
              </c:numCache>
            </c:numRef>
          </c:val>
          <c:smooth val="0"/>
          <c:extLst>
            <c:ext xmlns:c16="http://schemas.microsoft.com/office/drawing/2014/chart" uri="{C3380CC4-5D6E-409C-BE32-E72D297353CC}">
              <c16:uniqueId val="{00000001-5B7D-463A-9D8F-3D51544A725D}"/>
            </c:ext>
          </c:extLst>
        </c:ser>
        <c:ser>
          <c:idx val="2"/>
          <c:order val="2"/>
          <c:tx>
            <c:strRef>
              <c:f>Sheet1!$D$1</c:f>
              <c:strCache>
                <c:ptCount val="1"/>
                <c:pt idx="0">
                  <c:v>iPad ~ iPad</c:v>
                </c:pt>
              </c:strCache>
            </c:strRef>
          </c:tx>
          <c:spPr>
            <a:ln w="28575" cap="rnd">
              <a:solidFill>
                <a:schemeClr val="bg1"/>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Sheet1!$D$2:$D$12</c:f>
              <c:numCache>
                <c:formatCode>General</c:formatCode>
                <c:ptCount val="11"/>
                <c:pt idx="0">
                  <c:v>24326</c:v>
                </c:pt>
                <c:pt idx="1">
                  <c:v>24287</c:v>
                </c:pt>
                <c:pt idx="2">
                  <c:v>24763</c:v>
                </c:pt>
                <c:pt idx="3">
                  <c:v>25173</c:v>
                </c:pt>
                <c:pt idx="4">
                  <c:v>25562</c:v>
                </c:pt>
                <c:pt idx="5">
                  <c:v>25382</c:v>
                </c:pt>
                <c:pt idx="6">
                  <c:v>26132</c:v>
                </c:pt>
                <c:pt idx="7">
                  <c:v>26559</c:v>
                </c:pt>
                <c:pt idx="8">
                  <c:v>27427</c:v>
                </c:pt>
                <c:pt idx="9">
                  <c:v>27821</c:v>
                </c:pt>
                <c:pt idx="10">
                  <c:v>28227</c:v>
                </c:pt>
              </c:numCache>
            </c:numRef>
          </c:val>
          <c:smooth val="0"/>
          <c:extLst>
            <c:ext xmlns:c16="http://schemas.microsoft.com/office/drawing/2014/chart" uri="{C3380CC4-5D6E-409C-BE32-E72D297353CC}">
              <c16:uniqueId val="{00000002-5B7D-463A-9D8F-3D51544A725D}"/>
            </c:ext>
          </c:extLst>
        </c:ser>
        <c:ser>
          <c:idx val="3"/>
          <c:order val="3"/>
          <c:tx>
            <c:strRef>
              <c:f>Sheet1!$E$1</c:f>
              <c:strCache>
                <c:ptCount val="1"/>
                <c:pt idx="0">
                  <c:v>iPhone ~ iPhone</c:v>
                </c:pt>
              </c:strCache>
            </c:strRef>
          </c:tx>
          <c:spPr>
            <a:ln w="28575" cap="rnd">
              <a:solidFill>
                <a:schemeClr val="accent4"/>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Sheet1!$E$2:$E$12</c:f>
              <c:numCache>
                <c:formatCode>General</c:formatCode>
                <c:ptCount val="11"/>
                <c:pt idx="0">
                  <c:v>18075</c:v>
                </c:pt>
                <c:pt idx="1">
                  <c:v>18003</c:v>
                </c:pt>
                <c:pt idx="2">
                  <c:v>18003</c:v>
                </c:pt>
                <c:pt idx="3">
                  <c:v>18277</c:v>
                </c:pt>
                <c:pt idx="4">
                  <c:v>19138</c:v>
                </c:pt>
                <c:pt idx="5">
                  <c:v>18871</c:v>
                </c:pt>
                <c:pt idx="6">
                  <c:v>19362</c:v>
                </c:pt>
                <c:pt idx="7">
                  <c:v>19965</c:v>
                </c:pt>
                <c:pt idx="8">
                  <c:v>20591</c:v>
                </c:pt>
                <c:pt idx="9">
                  <c:v>21021</c:v>
                </c:pt>
                <c:pt idx="10">
                  <c:v>21325</c:v>
                </c:pt>
              </c:numCache>
            </c:numRef>
          </c:val>
          <c:smooth val="0"/>
          <c:extLst>
            <c:ext xmlns:c16="http://schemas.microsoft.com/office/drawing/2014/chart" uri="{C3380CC4-5D6E-409C-BE32-E72D297353CC}">
              <c16:uniqueId val="{00000003-5B7D-463A-9D8F-3D51544A725D}"/>
            </c:ext>
          </c:extLst>
        </c:ser>
        <c:dLbls>
          <c:showLegendKey val="0"/>
          <c:showVal val="0"/>
          <c:showCatName val="0"/>
          <c:showSerName val="0"/>
          <c:showPercent val="0"/>
          <c:showBubbleSize val="0"/>
        </c:dLbls>
        <c:smooth val="0"/>
        <c:axId val="1006052160"/>
        <c:axId val="1006053144"/>
      </c:lineChart>
      <c:catAx>
        <c:axId val="100605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06053144"/>
        <c:crosses val="autoZero"/>
        <c:auto val="1"/>
        <c:lblAlgn val="ctr"/>
        <c:lblOffset val="100"/>
        <c:noMultiLvlLbl val="0"/>
      </c:catAx>
      <c:valAx>
        <c:axId val="1006053144"/>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06052160"/>
        <c:crosses val="autoZero"/>
        <c:crossBetween val="between"/>
        <c:majorUnit val="40000"/>
        <c:dispUnits>
          <c:builtInUnit val="thousands"/>
          <c:dispUnitsLbl>
            <c:spPr>
              <a:noFill/>
              <a:ln>
                <a:noFill/>
              </a:ln>
              <a:effectLst/>
            </c:spPr>
            <c:txPr>
              <a:bodyPr rot="-54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iPad ~ Both*</c:v>
                </c:pt>
              </c:strCache>
            </c:strRef>
          </c:tx>
          <c:spPr>
            <a:ln w="28575" cap="rnd">
              <a:solidFill>
                <a:schemeClr val="bg1"/>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Sheet1!$B$2:$B$12</c:f>
              <c:numCache>
                <c:formatCode>General</c:formatCode>
                <c:ptCount val="11"/>
              </c:numCache>
            </c:numRef>
          </c:val>
          <c:smooth val="0"/>
          <c:extLst>
            <c:ext xmlns:c16="http://schemas.microsoft.com/office/drawing/2014/chart" uri="{C3380CC4-5D6E-409C-BE32-E72D297353CC}">
              <c16:uniqueId val="{00000000-0792-40AC-953D-61D09A64BC88}"/>
            </c:ext>
          </c:extLst>
        </c:ser>
        <c:ser>
          <c:idx val="1"/>
          <c:order val="1"/>
          <c:tx>
            <c:strRef>
              <c:f>Sheet1!$C$1</c:f>
              <c:strCache>
                <c:ptCount val="1"/>
                <c:pt idx="0">
                  <c:v>iPhone ~ Both</c:v>
                </c:pt>
              </c:strCache>
            </c:strRef>
          </c:tx>
          <c:spPr>
            <a:ln w="28575" cap="rnd">
              <a:solidFill>
                <a:schemeClr val="bg2"/>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Sheet1!$C$2:$C$12</c:f>
              <c:numCache>
                <c:formatCode>General</c:formatCode>
                <c:ptCount val="11"/>
              </c:numCache>
            </c:numRef>
          </c:val>
          <c:smooth val="0"/>
          <c:extLst>
            <c:ext xmlns:c16="http://schemas.microsoft.com/office/drawing/2014/chart" uri="{C3380CC4-5D6E-409C-BE32-E72D297353CC}">
              <c16:uniqueId val="{00000001-0792-40AC-953D-61D09A64BC88}"/>
            </c:ext>
          </c:extLst>
        </c:ser>
        <c:ser>
          <c:idx val="2"/>
          <c:order val="2"/>
          <c:tx>
            <c:strRef>
              <c:f>Sheet1!$D$1</c:f>
              <c:strCache>
                <c:ptCount val="1"/>
                <c:pt idx="0">
                  <c:v>iPad ~ iPad</c:v>
                </c:pt>
              </c:strCache>
            </c:strRef>
          </c:tx>
          <c:spPr>
            <a:ln w="28575" cap="rnd">
              <a:solidFill>
                <a:schemeClr val="bg1"/>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Sheet1!$D$2:$D$12</c:f>
              <c:numCache>
                <c:formatCode>General</c:formatCode>
                <c:ptCount val="11"/>
              </c:numCache>
            </c:numRef>
          </c:val>
          <c:smooth val="0"/>
          <c:extLst>
            <c:ext xmlns:c16="http://schemas.microsoft.com/office/drawing/2014/chart" uri="{C3380CC4-5D6E-409C-BE32-E72D297353CC}">
              <c16:uniqueId val="{00000002-0792-40AC-953D-61D09A64BC88}"/>
            </c:ext>
          </c:extLst>
        </c:ser>
        <c:ser>
          <c:idx val="3"/>
          <c:order val="3"/>
          <c:tx>
            <c:strRef>
              <c:f>Sheet1!$E$1</c:f>
              <c:strCache>
                <c:ptCount val="1"/>
                <c:pt idx="0">
                  <c:v>iPhone ~ iPhone</c:v>
                </c:pt>
              </c:strCache>
            </c:strRef>
          </c:tx>
          <c:spPr>
            <a:ln w="28575" cap="rnd">
              <a:solidFill>
                <a:schemeClr val="accent4"/>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Sheet1!$E$2:$E$12</c:f>
              <c:numCache>
                <c:formatCode>General</c:formatCode>
                <c:ptCount val="11"/>
              </c:numCache>
            </c:numRef>
          </c:val>
          <c:smooth val="0"/>
          <c:extLst>
            <c:ext xmlns:c16="http://schemas.microsoft.com/office/drawing/2014/chart" uri="{C3380CC4-5D6E-409C-BE32-E72D297353CC}">
              <c16:uniqueId val="{00000003-0792-40AC-953D-61D09A64BC88}"/>
            </c:ext>
          </c:extLst>
        </c:ser>
        <c:dLbls>
          <c:showLegendKey val="0"/>
          <c:showVal val="0"/>
          <c:showCatName val="0"/>
          <c:showSerName val="0"/>
          <c:showPercent val="0"/>
          <c:showBubbleSize val="0"/>
        </c:dLbls>
        <c:smooth val="0"/>
        <c:axId val="1006052160"/>
        <c:axId val="1006053144"/>
      </c:lineChart>
      <c:catAx>
        <c:axId val="1006052160"/>
        <c:scaling>
          <c:orientation val="minMax"/>
        </c:scaling>
        <c:delete val="1"/>
        <c:axPos val="b"/>
        <c:numFmt formatCode="General" sourceLinked="1"/>
        <c:majorTickMark val="none"/>
        <c:minorTickMark val="none"/>
        <c:tickLblPos val="nextTo"/>
        <c:crossAx val="1006053144"/>
        <c:crosses val="autoZero"/>
        <c:auto val="1"/>
        <c:lblAlgn val="ctr"/>
        <c:lblOffset val="100"/>
        <c:noMultiLvlLbl val="0"/>
      </c:catAx>
      <c:valAx>
        <c:axId val="1006053144"/>
        <c:scaling>
          <c:orientation val="minMax"/>
        </c:scaling>
        <c:delete val="1"/>
        <c:axPos val="l"/>
        <c:numFmt formatCode="#,##0" sourceLinked="0"/>
        <c:majorTickMark val="none"/>
        <c:minorTickMark val="none"/>
        <c:tickLblPos val="nextTo"/>
        <c:crossAx val="1006052160"/>
        <c:crosses val="autoZero"/>
        <c:crossBetween val="between"/>
        <c:majorUnit val="40000"/>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ispUnitsLbl>
        </c:dispUnits>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bg1"/>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US" sz="1400" b="1" dirty="0">
                <a:solidFill>
                  <a:schemeClr val="bg1"/>
                </a:solidFill>
              </a:rPr>
              <a:t>Weekly</a:t>
            </a:r>
            <a:r>
              <a:rPr lang="en-US" sz="1400" b="1" baseline="0" dirty="0">
                <a:solidFill>
                  <a:schemeClr val="bg1"/>
                </a:solidFill>
              </a:rPr>
              <a:t> Ticket Size by Channel, Indexed**</a:t>
            </a:r>
            <a:endParaRPr lang="en-US" sz="1400" b="1" dirty="0">
              <a:solidFill>
                <a:schemeClr val="bg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iPad ~ Both</c:v>
                </c:pt>
              </c:strCache>
            </c:strRef>
          </c:tx>
          <c:spPr>
            <a:ln w="28575" cap="rnd">
              <a:solidFill>
                <a:schemeClr val="bg1"/>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Sheet1!$B$2:$B$12</c:f>
              <c:numCache>
                <c:formatCode>General</c:formatCode>
                <c:ptCount val="11"/>
                <c:pt idx="0">
                  <c:v>1</c:v>
                </c:pt>
                <c:pt idx="1">
                  <c:v>1.009959933</c:v>
                </c:pt>
                <c:pt idx="2">
                  <c:v>1.0202738440000001</c:v>
                </c:pt>
                <c:pt idx="3">
                  <c:v>1.0099080890000001</c:v>
                </c:pt>
                <c:pt idx="4">
                  <c:v>1.0343824930000001</c:v>
                </c:pt>
                <c:pt idx="5">
                  <c:v>1.012213096</c:v>
                </c:pt>
                <c:pt idx="6">
                  <c:v>1.0007352300000001</c:v>
                </c:pt>
                <c:pt idx="7">
                  <c:v>0.98159969999999996</c:v>
                </c:pt>
                <c:pt idx="8">
                  <c:v>0.98198653899999999</c:v>
                </c:pt>
                <c:pt idx="9">
                  <c:v>0.975035027</c:v>
                </c:pt>
                <c:pt idx="10">
                  <c:v>0.98461996100000004</c:v>
                </c:pt>
              </c:numCache>
            </c:numRef>
          </c:val>
          <c:smooth val="0"/>
          <c:extLst>
            <c:ext xmlns:c16="http://schemas.microsoft.com/office/drawing/2014/chart" uri="{C3380CC4-5D6E-409C-BE32-E72D297353CC}">
              <c16:uniqueId val="{00000000-805D-458D-BD49-DE8AD36BA6BB}"/>
            </c:ext>
          </c:extLst>
        </c:ser>
        <c:ser>
          <c:idx val="1"/>
          <c:order val="1"/>
          <c:tx>
            <c:strRef>
              <c:f>Sheet1!$C$1</c:f>
              <c:strCache>
                <c:ptCount val="1"/>
                <c:pt idx="0">
                  <c:v>iPhone ~ Both</c:v>
                </c:pt>
              </c:strCache>
            </c:strRef>
          </c:tx>
          <c:spPr>
            <a:ln w="28575" cap="rnd">
              <a:solidFill>
                <a:schemeClr val="bg2"/>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Sheet1!$C$2:$C$12</c:f>
              <c:numCache>
                <c:formatCode>General</c:formatCode>
                <c:ptCount val="11"/>
                <c:pt idx="0">
                  <c:v>1</c:v>
                </c:pt>
                <c:pt idx="1">
                  <c:v>0.99428240400000001</c:v>
                </c:pt>
                <c:pt idx="2">
                  <c:v>0.99556095</c:v>
                </c:pt>
                <c:pt idx="3">
                  <c:v>0.99519473800000002</c:v>
                </c:pt>
                <c:pt idx="4">
                  <c:v>1.003118167</c:v>
                </c:pt>
                <c:pt idx="5">
                  <c:v>0.98692701800000004</c:v>
                </c:pt>
                <c:pt idx="6">
                  <c:v>0.979009252</c:v>
                </c:pt>
                <c:pt idx="7">
                  <c:v>0.96592618600000002</c:v>
                </c:pt>
                <c:pt idx="8">
                  <c:v>0.96180249500000004</c:v>
                </c:pt>
                <c:pt idx="9">
                  <c:v>0.95922033600000001</c:v>
                </c:pt>
                <c:pt idx="10">
                  <c:v>0.94997359199999998</c:v>
                </c:pt>
              </c:numCache>
            </c:numRef>
          </c:val>
          <c:smooth val="0"/>
          <c:extLst>
            <c:ext xmlns:c16="http://schemas.microsoft.com/office/drawing/2014/chart" uri="{C3380CC4-5D6E-409C-BE32-E72D297353CC}">
              <c16:uniqueId val="{00000001-805D-458D-BD49-DE8AD36BA6BB}"/>
            </c:ext>
          </c:extLst>
        </c:ser>
        <c:ser>
          <c:idx val="2"/>
          <c:order val="2"/>
          <c:tx>
            <c:strRef>
              <c:f>Sheet1!$D$1</c:f>
              <c:strCache>
                <c:ptCount val="1"/>
                <c:pt idx="0">
                  <c:v>iPad ~ iPad</c:v>
                </c:pt>
              </c:strCache>
            </c:strRef>
          </c:tx>
          <c:spPr>
            <a:ln w="28575" cap="rnd">
              <a:solidFill>
                <a:schemeClr val="bg1"/>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Sheet1!$D$2:$D$12</c:f>
              <c:numCache>
                <c:formatCode>General</c:formatCode>
                <c:ptCount val="11"/>
                <c:pt idx="0">
                  <c:v>1</c:v>
                </c:pt>
                <c:pt idx="1">
                  <c:v>0.99626019899999996</c:v>
                </c:pt>
                <c:pt idx="2">
                  <c:v>0.98860091500000002</c:v>
                </c:pt>
                <c:pt idx="3">
                  <c:v>0.98142130500000002</c:v>
                </c:pt>
                <c:pt idx="4">
                  <c:v>0.98182475000000002</c:v>
                </c:pt>
                <c:pt idx="5">
                  <c:v>0.94887439600000001</c:v>
                </c:pt>
                <c:pt idx="6">
                  <c:v>0.92651009600000001</c:v>
                </c:pt>
                <c:pt idx="7">
                  <c:v>0.90001411499999995</c:v>
                </c:pt>
                <c:pt idx="8">
                  <c:v>0.87527335100000003</c:v>
                </c:pt>
                <c:pt idx="9">
                  <c:v>0.88050910199999999</c:v>
                </c:pt>
                <c:pt idx="10">
                  <c:v>0.85695916400000005</c:v>
                </c:pt>
              </c:numCache>
            </c:numRef>
          </c:val>
          <c:smooth val="0"/>
          <c:extLst>
            <c:ext xmlns:c16="http://schemas.microsoft.com/office/drawing/2014/chart" uri="{C3380CC4-5D6E-409C-BE32-E72D297353CC}">
              <c16:uniqueId val="{00000002-805D-458D-BD49-DE8AD36BA6BB}"/>
            </c:ext>
          </c:extLst>
        </c:ser>
        <c:ser>
          <c:idx val="3"/>
          <c:order val="3"/>
          <c:tx>
            <c:strRef>
              <c:f>Sheet1!$E$1</c:f>
              <c:strCache>
                <c:ptCount val="1"/>
                <c:pt idx="0">
                  <c:v>iPhone ~ iPhone</c:v>
                </c:pt>
              </c:strCache>
            </c:strRef>
          </c:tx>
          <c:spPr>
            <a:ln w="28575" cap="rnd">
              <a:solidFill>
                <a:schemeClr val="accent4"/>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Sheet1!$E$2:$E$12</c:f>
              <c:numCache>
                <c:formatCode>General</c:formatCode>
                <c:ptCount val="11"/>
                <c:pt idx="0">
                  <c:v>1</c:v>
                </c:pt>
                <c:pt idx="1">
                  <c:v>0.98515808800000004</c:v>
                </c:pt>
                <c:pt idx="2">
                  <c:v>0.99537049700000002</c:v>
                </c:pt>
                <c:pt idx="3">
                  <c:v>0.96992241499999998</c:v>
                </c:pt>
                <c:pt idx="4">
                  <c:v>0.95936593699999995</c:v>
                </c:pt>
                <c:pt idx="5">
                  <c:v>0.953357907</c:v>
                </c:pt>
                <c:pt idx="6">
                  <c:v>0.92194430199999999</c:v>
                </c:pt>
                <c:pt idx="7">
                  <c:v>0.90584605900000004</c:v>
                </c:pt>
                <c:pt idx="8">
                  <c:v>0.87691068800000005</c:v>
                </c:pt>
                <c:pt idx="9">
                  <c:v>0.84223630500000002</c:v>
                </c:pt>
                <c:pt idx="10">
                  <c:v>0.84511441300000001</c:v>
                </c:pt>
              </c:numCache>
            </c:numRef>
          </c:val>
          <c:smooth val="0"/>
          <c:extLst>
            <c:ext xmlns:c16="http://schemas.microsoft.com/office/drawing/2014/chart" uri="{C3380CC4-5D6E-409C-BE32-E72D297353CC}">
              <c16:uniqueId val="{00000004-805D-458D-BD49-DE8AD36BA6BB}"/>
            </c:ext>
          </c:extLst>
        </c:ser>
        <c:dLbls>
          <c:showLegendKey val="0"/>
          <c:showVal val="0"/>
          <c:showCatName val="0"/>
          <c:showSerName val="0"/>
          <c:showPercent val="0"/>
          <c:showBubbleSize val="0"/>
        </c:dLbls>
        <c:smooth val="0"/>
        <c:axId val="1006052160"/>
        <c:axId val="1006053144"/>
      </c:lineChart>
      <c:catAx>
        <c:axId val="100605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06053144"/>
        <c:crosses val="autoZero"/>
        <c:auto val="1"/>
        <c:lblAlgn val="ctr"/>
        <c:lblOffset val="100"/>
        <c:noMultiLvlLbl val="0"/>
      </c:catAx>
      <c:valAx>
        <c:axId val="1006053144"/>
        <c:scaling>
          <c:orientation val="minMax"/>
          <c:min val="0.8"/>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06052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US" sz="1400" b="1" dirty="0">
                <a:solidFill>
                  <a:schemeClr val="bg1"/>
                </a:solidFill>
              </a:rPr>
              <a:t>Weekly</a:t>
            </a:r>
            <a:r>
              <a:rPr lang="en-US" sz="1400" b="1" baseline="0" dirty="0">
                <a:solidFill>
                  <a:schemeClr val="bg1"/>
                </a:solidFill>
              </a:rPr>
              <a:t> Ticket Size by Channel</a:t>
            </a:r>
            <a:endParaRPr lang="en-US" sz="1400" b="1" dirty="0">
              <a:solidFill>
                <a:schemeClr val="bg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iPad ~ Both</c:v>
                </c:pt>
              </c:strCache>
            </c:strRef>
          </c:tx>
          <c:spPr>
            <a:ln w="28575" cap="rnd">
              <a:solidFill>
                <a:schemeClr val="bg1"/>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Sheet1!$B$2:$B$12</c:f>
              <c:numCache>
                <c:formatCode>General</c:formatCode>
                <c:ptCount val="11"/>
                <c:pt idx="0">
                  <c:v>5.2579856455337026</c:v>
                </c:pt>
                <c:pt idx="1">
                  <c:v>5.3103548287565561</c:v>
                </c:pt>
                <c:pt idx="2">
                  <c:v>5.3645852237719156</c:v>
                </c:pt>
                <c:pt idx="3">
                  <c:v>5.3100822340724108</c:v>
                </c:pt>
                <c:pt idx="4">
                  <c:v>5.4387683013117076</c:v>
                </c:pt>
                <c:pt idx="5">
                  <c:v>5.322201931034483</c:v>
                </c:pt>
                <c:pt idx="6">
                  <c:v>5.2618514742353266</c:v>
                </c:pt>
                <c:pt idx="7">
                  <c:v>5.1612371332107267</c:v>
                </c:pt>
                <c:pt idx="8">
                  <c:v>5.1632711243727112</c:v>
                </c:pt>
                <c:pt idx="9">
                  <c:v>5.126720174823288</c:v>
                </c:pt>
                <c:pt idx="10">
                  <c:v>5.1771176232275486</c:v>
                </c:pt>
              </c:numCache>
            </c:numRef>
          </c:val>
          <c:smooth val="0"/>
          <c:extLst>
            <c:ext xmlns:c16="http://schemas.microsoft.com/office/drawing/2014/chart" uri="{C3380CC4-5D6E-409C-BE32-E72D297353CC}">
              <c16:uniqueId val="{00000000-5B7D-463A-9D8F-3D51544A725D}"/>
            </c:ext>
          </c:extLst>
        </c:ser>
        <c:ser>
          <c:idx val="1"/>
          <c:order val="1"/>
          <c:tx>
            <c:strRef>
              <c:f>Sheet1!$C$1</c:f>
              <c:strCache>
                <c:ptCount val="1"/>
                <c:pt idx="0">
                  <c:v>iPhone ~ Both</c:v>
                </c:pt>
              </c:strCache>
            </c:strRef>
          </c:tx>
          <c:spPr>
            <a:ln w="28575" cap="rnd">
              <a:solidFill>
                <a:schemeClr val="bg2"/>
              </a:solidFill>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Sheet1!$C$2:$C$12</c:f>
              <c:numCache>
                <c:formatCode>General</c:formatCode>
                <c:ptCount val="11"/>
                <c:pt idx="0">
                  <c:v>5.3727205010766417</c:v>
                </c:pt>
                <c:pt idx="1">
                  <c:v>5.3420014578485517</c:v>
                </c:pt>
                <c:pt idx="2">
                  <c:v>5.3488707260116417</c:v>
                </c:pt>
                <c:pt idx="3">
                  <c:v>5.346903169972502</c:v>
                </c:pt>
                <c:pt idx="4">
                  <c:v>5.3894735416596138</c:v>
                </c:pt>
                <c:pt idx="5">
                  <c:v>5.3024830208051501</c:v>
                </c:pt>
                <c:pt idx="6">
                  <c:v>5.2599430796061579</c:v>
                </c:pt>
                <c:pt idx="7">
                  <c:v>5.1896514235702762</c:v>
                </c:pt>
                <c:pt idx="8">
                  <c:v>5.1674959823900384</c:v>
                </c:pt>
                <c:pt idx="9">
                  <c:v>5.1536227645782517</c:v>
                </c:pt>
                <c:pt idx="10">
                  <c:v>5.103942594242012</c:v>
                </c:pt>
              </c:numCache>
            </c:numRef>
          </c:val>
          <c:smooth val="0"/>
          <c:extLst>
            <c:ext xmlns:c16="http://schemas.microsoft.com/office/drawing/2014/chart" uri="{C3380CC4-5D6E-409C-BE32-E72D297353CC}">
              <c16:uniqueId val="{00000001-5B7D-463A-9D8F-3D51544A725D}"/>
            </c:ext>
          </c:extLst>
        </c:ser>
        <c:ser>
          <c:idx val="2"/>
          <c:order val="2"/>
          <c:tx>
            <c:strRef>
              <c:f>Sheet1!$D$1</c:f>
              <c:strCache>
                <c:ptCount val="1"/>
                <c:pt idx="0">
                  <c:v>iPad ~ iPad</c:v>
                </c:pt>
              </c:strCache>
            </c:strRef>
          </c:tx>
          <c:spPr>
            <a:ln w="28575" cap="rnd">
              <a:solidFill>
                <a:schemeClr val="bg1"/>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Sheet1!$D$2:$D$12</c:f>
              <c:numCache>
                <c:formatCode>General</c:formatCode>
                <c:ptCount val="11"/>
                <c:pt idx="0">
                  <c:v>5.6535336676806702</c:v>
                </c:pt>
                <c:pt idx="1">
                  <c:v>5.6323905793222711</c:v>
                </c:pt>
                <c:pt idx="2">
                  <c:v>5.5890885595444821</c:v>
                </c:pt>
                <c:pt idx="3">
                  <c:v>5.5484983911333572</c:v>
                </c:pt>
                <c:pt idx="4">
                  <c:v>5.5507792817463422</c:v>
                </c:pt>
                <c:pt idx="5">
                  <c:v>5.3644933417382399</c:v>
                </c:pt>
                <c:pt idx="6">
                  <c:v>5.238056023266493</c:v>
                </c:pt>
                <c:pt idx="7">
                  <c:v>5.0882601001543737</c:v>
                </c:pt>
                <c:pt idx="8">
                  <c:v>4.9483873555255773</c:v>
                </c:pt>
                <c:pt idx="9">
                  <c:v>4.9779878509039932</c:v>
                </c:pt>
                <c:pt idx="10">
                  <c:v>4.8448474864491446</c:v>
                </c:pt>
              </c:numCache>
            </c:numRef>
          </c:val>
          <c:smooth val="0"/>
          <c:extLst>
            <c:ext xmlns:c16="http://schemas.microsoft.com/office/drawing/2014/chart" uri="{C3380CC4-5D6E-409C-BE32-E72D297353CC}">
              <c16:uniqueId val="{00000002-5B7D-463A-9D8F-3D51544A725D}"/>
            </c:ext>
          </c:extLst>
        </c:ser>
        <c:ser>
          <c:idx val="3"/>
          <c:order val="3"/>
          <c:tx>
            <c:strRef>
              <c:f>Sheet1!$E$1</c:f>
              <c:strCache>
                <c:ptCount val="1"/>
                <c:pt idx="0">
                  <c:v>iPhone ~ iPhone</c:v>
                </c:pt>
              </c:strCache>
            </c:strRef>
          </c:tx>
          <c:spPr>
            <a:ln w="28575" cap="rnd">
              <a:solidFill>
                <a:schemeClr val="accent4"/>
              </a:solidFill>
              <a:prstDash val="dash"/>
              <a:round/>
            </a:ln>
            <a:effectLst/>
          </c:spPr>
          <c:marker>
            <c:symbol val="none"/>
          </c:marker>
          <c:cat>
            <c:strRef>
              <c:f>Sheet1!$A$2:$A$12</c:f>
              <c:strCache>
                <c:ptCount val="11"/>
                <c:pt idx="0">
                  <c:v>2016wk23</c:v>
                </c:pt>
                <c:pt idx="1">
                  <c:v>2016wk24</c:v>
                </c:pt>
                <c:pt idx="2">
                  <c:v>2016wk25</c:v>
                </c:pt>
                <c:pt idx="3">
                  <c:v>2016wk26</c:v>
                </c:pt>
                <c:pt idx="4">
                  <c:v>2016wk27</c:v>
                </c:pt>
                <c:pt idx="5">
                  <c:v>2016wk28</c:v>
                </c:pt>
                <c:pt idx="6">
                  <c:v>2016wk29</c:v>
                </c:pt>
                <c:pt idx="7">
                  <c:v>2016wk30</c:v>
                </c:pt>
                <c:pt idx="8">
                  <c:v>2016wk31</c:v>
                </c:pt>
                <c:pt idx="9">
                  <c:v>2016wk32</c:v>
                </c:pt>
                <c:pt idx="10">
                  <c:v>2016wk33</c:v>
                </c:pt>
              </c:strCache>
            </c:strRef>
          </c:cat>
          <c:val>
            <c:numRef>
              <c:f>Sheet1!$E$2:$E$12</c:f>
              <c:numCache>
                <c:formatCode>General</c:formatCode>
                <c:ptCount val="11"/>
                <c:pt idx="0">
                  <c:v>6.554059197786998</c:v>
                </c:pt>
                <c:pt idx="1">
                  <c:v>6.4567844248180846</c:v>
                </c:pt>
                <c:pt idx="2">
                  <c:v>6.5237171582514026</c:v>
                </c:pt>
                <c:pt idx="3">
                  <c:v>6.3569289270668046</c:v>
                </c:pt>
                <c:pt idx="4">
                  <c:v>6.2877411432751593</c:v>
                </c:pt>
                <c:pt idx="5">
                  <c:v>6.2483641566424666</c:v>
                </c:pt>
                <c:pt idx="6">
                  <c:v>6.0424775333126739</c:v>
                </c:pt>
                <c:pt idx="7">
                  <c:v>5.9369686952166294</c:v>
                </c:pt>
                <c:pt idx="8">
                  <c:v>5.7473245592734692</c:v>
                </c:pt>
                <c:pt idx="9">
                  <c:v>5.5200666000665999</c:v>
                </c:pt>
                <c:pt idx="10">
                  <c:v>5.5389298944900336</c:v>
                </c:pt>
              </c:numCache>
            </c:numRef>
          </c:val>
          <c:smooth val="0"/>
          <c:extLst>
            <c:ext xmlns:c16="http://schemas.microsoft.com/office/drawing/2014/chart" uri="{C3380CC4-5D6E-409C-BE32-E72D297353CC}">
              <c16:uniqueId val="{00000003-5B7D-463A-9D8F-3D51544A725D}"/>
            </c:ext>
          </c:extLst>
        </c:ser>
        <c:dLbls>
          <c:showLegendKey val="0"/>
          <c:showVal val="0"/>
          <c:showCatName val="0"/>
          <c:showSerName val="0"/>
          <c:showPercent val="0"/>
          <c:showBubbleSize val="0"/>
        </c:dLbls>
        <c:smooth val="0"/>
        <c:axId val="1006052160"/>
        <c:axId val="1006053144"/>
      </c:lineChart>
      <c:catAx>
        <c:axId val="100605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06053144"/>
        <c:crosses val="autoZero"/>
        <c:auto val="1"/>
        <c:lblAlgn val="ctr"/>
        <c:lblOffset val="100"/>
        <c:noMultiLvlLbl val="0"/>
      </c:catAx>
      <c:valAx>
        <c:axId val="1006053144"/>
        <c:scaling>
          <c:orientation val="minMax"/>
          <c:min val="4"/>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06052160"/>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4B173-1951-433F-9288-402F1F6F678A}" type="datetimeFigureOut">
              <a:rPr lang="en-US" smtClean="0"/>
              <a:t>4/21/2022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80126A-2C1F-4445-B2AC-683273255DF9}" type="slidenum">
              <a:rPr lang="en-US" smtClean="0"/>
              <a:t>‹#›</a:t>
            </a:fld>
            <a:endParaRPr lang="en-US"/>
          </a:p>
        </p:txBody>
      </p:sp>
    </p:spTree>
    <p:extLst>
      <p:ext uri="{BB962C8B-B14F-4D97-AF65-F5344CB8AC3E}">
        <p14:creationId xmlns:p14="http://schemas.microsoft.com/office/powerpoint/2010/main" val="3785572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3c1d812a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13c1d812a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Twinning might be needed to prove the effect of dual-platform effect. </a:t>
            </a:r>
          </a:p>
        </p:txBody>
      </p:sp>
      <p:sp>
        <p:nvSpPr>
          <p:cNvPr id="4" name="Slide Number Placeholder 3"/>
          <p:cNvSpPr>
            <a:spLocks noGrp="1"/>
          </p:cNvSpPr>
          <p:nvPr>
            <p:ph type="sldNum" sz="quarter" idx="5"/>
          </p:nvPr>
        </p:nvSpPr>
        <p:spPr/>
        <p:txBody>
          <a:bodyPr/>
          <a:lstStyle/>
          <a:p>
            <a:fld id="{7A80126A-2C1F-4445-B2AC-683273255DF9}" type="slidenum">
              <a:rPr lang="en-US" smtClean="0"/>
              <a:t>12</a:t>
            </a:fld>
            <a:endParaRPr lang="en-US"/>
          </a:p>
        </p:txBody>
      </p:sp>
    </p:spTree>
    <p:extLst>
      <p:ext uri="{BB962C8B-B14F-4D97-AF65-F5344CB8AC3E}">
        <p14:creationId xmlns:p14="http://schemas.microsoft.com/office/powerpoint/2010/main" val="1869277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should group by transaction type if time permits to better understand the recurring purchase. </a:t>
            </a:r>
          </a:p>
        </p:txBody>
      </p:sp>
      <p:sp>
        <p:nvSpPr>
          <p:cNvPr id="4" name="Slide Number Placeholder 3"/>
          <p:cNvSpPr>
            <a:spLocks noGrp="1"/>
          </p:cNvSpPr>
          <p:nvPr>
            <p:ph type="sldNum" sz="quarter" idx="5"/>
          </p:nvPr>
        </p:nvSpPr>
        <p:spPr/>
        <p:txBody>
          <a:bodyPr/>
          <a:lstStyle/>
          <a:p>
            <a:fld id="{7A80126A-2C1F-4445-B2AC-683273255DF9}" type="slidenum">
              <a:rPr lang="en-US" smtClean="0"/>
              <a:t>15</a:t>
            </a:fld>
            <a:endParaRPr lang="en-US"/>
          </a:p>
        </p:txBody>
      </p:sp>
    </p:spTree>
    <p:extLst>
      <p:ext uri="{BB962C8B-B14F-4D97-AF65-F5344CB8AC3E}">
        <p14:creationId xmlns:p14="http://schemas.microsoft.com/office/powerpoint/2010/main" val="419387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4067" y="1255300"/>
            <a:ext cx="6288000" cy="32344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81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2901600" y="5414801"/>
            <a:ext cx="3325200" cy="72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000">
                <a:latin typeface="DM Sans"/>
                <a:ea typeface="DM Sans"/>
                <a:cs typeface="DM Sans"/>
                <a:sym typeface="DM Sans"/>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4173585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951795" y="2928500"/>
            <a:ext cx="5918000" cy="2302000"/>
          </a:xfrm>
          <a:prstGeom prst="rect">
            <a:avLst/>
          </a:prstGeom>
        </p:spPr>
        <p:txBody>
          <a:bodyPr spcFirstLastPara="1" wrap="square" lIns="91425" tIns="91425" rIns="91425" bIns="91425" anchor="t" anchorCtr="0">
            <a:noAutofit/>
          </a:bodyPr>
          <a:lstStyle>
            <a:lvl1pPr lvl="0">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38" name="Google Shape;38;p11"/>
          <p:cNvSpPr txBox="1">
            <a:spLocks noGrp="1"/>
          </p:cNvSpPr>
          <p:nvPr>
            <p:ph type="subTitle" idx="1"/>
          </p:nvPr>
        </p:nvSpPr>
        <p:spPr>
          <a:xfrm>
            <a:off x="951800" y="5303667"/>
            <a:ext cx="3971600" cy="83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6769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
        <p:cNvGrpSpPr/>
        <p:nvPr/>
      </p:nvGrpSpPr>
      <p:grpSpPr>
        <a:xfrm>
          <a:off x="0" y="0"/>
          <a:ext cx="0" cy="0"/>
          <a:chOff x="0" y="0"/>
          <a:chExt cx="0" cy="0"/>
        </a:xfrm>
      </p:grpSpPr>
    </p:spTree>
    <p:extLst>
      <p:ext uri="{BB962C8B-B14F-4D97-AF65-F5344CB8AC3E}">
        <p14:creationId xmlns:p14="http://schemas.microsoft.com/office/powerpoint/2010/main" val="2624516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954267" y="717667"/>
            <a:ext cx="10284000" cy="8188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2" name="Google Shape;42;p13"/>
          <p:cNvSpPr txBox="1">
            <a:spLocks noGrp="1"/>
          </p:cNvSpPr>
          <p:nvPr>
            <p:ph type="title" idx="2"/>
          </p:nvPr>
        </p:nvSpPr>
        <p:spPr>
          <a:xfrm>
            <a:off x="2535600" y="1848235"/>
            <a:ext cx="3188400" cy="4812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2800"/>
              <a:buNone/>
              <a:defRPr sz="2800" i="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3" name="Google Shape;43;p13"/>
          <p:cNvSpPr txBox="1">
            <a:spLocks noGrp="1"/>
          </p:cNvSpPr>
          <p:nvPr>
            <p:ph type="subTitle" idx="1"/>
          </p:nvPr>
        </p:nvSpPr>
        <p:spPr>
          <a:xfrm>
            <a:off x="2535609" y="2334356"/>
            <a:ext cx="3188400" cy="61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867">
                <a:solidFill>
                  <a:schemeClr val="dk2"/>
                </a:solidFill>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
        <p:nvSpPr>
          <p:cNvPr id="44" name="Google Shape;44;p13"/>
          <p:cNvSpPr txBox="1">
            <a:spLocks noGrp="1"/>
          </p:cNvSpPr>
          <p:nvPr>
            <p:ph type="title" idx="3" hasCustomPrompt="1"/>
          </p:nvPr>
        </p:nvSpPr>
        <p:spPr>
          <a:xfrm>
            <a:off x="1326356" y="1848235"/>
            <a:ext cx="1167200" cy="1089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4300"/>
              <a:buNone/>
              <a:defRPr sz="3133"/>
            </a:lvl1pPr>
            <a:lvl2pPr lvl="1" algn="ctr" rtl="0">
              <a:spcBef>
                <a:spcPts val="0"/>
              </a:spcBef>
              <a:spcAft>
                <a:spcPts val="0"/>
              </a:spcAft>
              <a:buSzPts val="4300"/>
              <a:buNone/>
              <a:defRPr sz="5733"/>
            </a:lvl2pPr>
            <a:lvl3pPr lvl="2" algn="ctr" rtl="0">
              <a:spcBef>
                <a:spcPts val="0"/>
              </a:spcBef>
              <a:spcAft>
                <a:spcPts val="0"/>
              </a:spcAft>
              <a:buSzPts val="4300"/>
              <a:buNone/>
              <a:defRPr sz="5733"/>
            </a:lvl3pPr>
            <a:lvl4pPr lvl="3" algn="ctr" rtl="0">
              <a:spcBef>
                <a:spcPts val="0"/>
              </a:spcBef>
              <a:spcAft>
                <a:spcPts val="0"/>
              </a:spcAft>
              <a:buSzPts val="4300"/>
              <a:buNone/>
              <a:defRPr sz="5733"/>
            </a:lvl4pPr>
            <a:lvl5pPr lvl="4" algn="ctr" rtl="0">
              <a:spcBef>
                <a:spcPts val="0"/>
              </a:spcBef>
              <a:spcAft>
                <a:spcPts val="0"/>
              </a:spcAft>
              <a:buSzPts val="4300"/>
              <a:buNone/>
              <a:defRPr sz="5733"/>
            </a:lvl5pPr>
            <a:lvl6pPr lvl="5" algn="ctr" rtl="0">
              <a:spcBef>
                <a:spcPts val="0"/>
              </a:spcBef>
              <a:spcAft>
                <a:spcPts val="0"/>
              </a:spcAft>
              <a:buSzPts val="4300"/>
              <a:buNone/>
              <a:defRPr sz="5733"/>
            </a:lvl6pPr>
            <a:lvl7pPr lvl="6" algn="ctr" rtl="0">
              <a:spcBef>
                <a:spcPts val="0"/>
              </a:spcBef>
              <a:spcAft>
                <a:spcPts val="0"/>
              </a:spcAft>
              <a:buSzPts val="4300"/>
              <a:buNone/>
              <a:defRPr sz="5733"/>
            </a:lvl7pPr>
            <a:lvl8pPr lvl="7" algn="ctr" rtl="0">
              <a:spcBef>
                <a:spcPts val="0"/>
              </a:spcBef>
              <a:spcAft>
                <a:spcPts val="0"/>
              </a:spcAft>
              <a:buSzPts val="4300"/>
              <a:buNone/>
              <a:defRPr sz="5733"/>
            </a:lvl8pPr>
            <a:lvl9pPr lvl="8" algn="ctr" rtl="0">
              <a:spcBef>
                <a:spcPts val="0"/>
              </a:spcBef>
              <a:spcAft>
                <a:spcPts val="0"/>
              </a:spcAft>
              <a:buSzPts val="4300"/>
              <a:buNone/>
              <a:defRPr sz="5733"/>
            </a:lvl9pPr>
          </a:lstStyle>
          <a:p>
            <a:r>
              <a:t>xx%</a:t>
            </a:r>
          </a:p>
        </p:txBody>
      </p:sp>
      <p:sp>
        <p:nvSpPr>
          <p:cNvPr id="45" name="Google Shape;45;p13"/>
          <p:cNvSpPr txBox="1">
            <a:spLocks noGrp="1"/>
          </p:cNvSpPr>
          <p:nvPr>
            <p:ph type="title" idx="4"/>
          </p:nvPr>
        </p:nvSpPr>
        <p:spPr>
          <a:xfrm>
            <a:off x="2535600" y="3432900"/>
            <a:ext cx="3188400" cy="481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6" name="Google Shape;46;p13"/>
          <p:cNvSpPr txBox="1">
            <a:spLocks noGrp="1"/>
          </p:cNvSpPr>
          <p:nvPr>
            <p:ph type="subTitle" idx="5"/>
          </p:nvPr>
        </p:nvSpPr>
        <p:spPr>
          <a:xfrm>
            <a:off x="2535609" y="3914256"/>
            <a:ext cx="3188400" cy="6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solidFill>
                  <a:schemeClr val="dk2"/>
                </a:solidFill>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7" name="Google Shape;47;p13"/>
          <p:cNvSpPr txBox="1">
            <a:spLocks noGrp="1"/>
          </p:cNvSpPr>
          <p:nvPr>
            <p:ph type="title" idx="6" hasCustomPrompt="1"/>
          </p:nvPr>
        </p:nvSpPr>
        <p:spPr>
          <a:xfrm>
            <a:off x="1326356" y="3432900"/>
            <a:ext cx="1167200" cy="1089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4300"/>
              <a:buNone/>
              <a:defRPr sz="3133"/>
            </a:lvl1pPr>
            <a:lvl2pPr lvl="1" algn="ctr" rtl="0">
              <a:spcBef>
                <a:spcPts val="0"/>
              </a:spcBef>
              <a:spcAft>
                <a:spcPts val="0"/>
              </a:spcAft>
              <a:buSzPts val="4300"/>
              <a:buNone/>
              <a:defRPr sz="5733"/>
            </a:lvl2pPr>
            <a:lvl3pPr lvl="2" algn="ctr" rtl="0">
              <a:spcBef>
                <a:spcPts val="0"/>
              </a:spcBef>
              <a:spcAft>
                <a:spcPts val="0"/>
              </a:spcAft>
              <a:buSzPts val="4300"/>
              <a:buNone/>
              <a:defRPr sz="5733"/>
            </a:lvl3pPr>
            <a:lvl4pPr lvl="3" algn="ctr" rtl="0">
              <a:spcBef>
                <a:spcPts val="0"/>
              </a:spcBef>
              <a:spcAft>
                <a:spcPts val="0"/>
              </a:spcAft>
              <a:buSzPts val="4300"/>
              <a:buNone/>
              <a:defRPr sz="5733"/>
            </a:lvl4pPr>
            <a:lvl5pPr lvl="4" algn="ctr" rtl="0">
              <a:spcBef>
                <a:spcPts val="0"/>
              </a:spcBef>
              <a:spcAft>
                <a:spcPts val="0"/>
              </a:spcAft>
              <a:buSzPts val="4300"/>
              <a:buNone/>
              <a:defRPr sz="5733"/>
            </a:lvl5pPr>
            <a:lvl6pPr lvl="5" algn="ctr" rtl="0">
              <a:spcBef>
                <a:spcPts val="0"/>
              </a:spcBef>
              <a:spcAft>
                <a:spcPts val="0"/>
              </a:spcAft>
              <a:buSzPts val="4300"/>
              <a:buNone/>
              <a:defRPr sz="5733"/>
            </a:lvl6pPr>
            <a:lvl7pPr lvl="6" algn="ctr" rtl="0">
              <a:spcBef>
                <a:spcPts val="0"/>
              </a:spcBef>
              <a:spcAft>
                <a:spcPts val="0"/>
              </a:spcAft>
              <a:buSzPts val="4300"/>
              <a:buNone/>
              <a:defRPr sz="5733"/>
            </a:lvl7pPr>
            <a:lvl8pPr lvl="7" algn="ctr" rtl="0">
              <a:spcBef>
                <a:spcPts val="0"/>
              </a:spcBef>
              <a:spcAft>
                <a:spcPts val="0"/>
              </a:spcAft>
              <a:buSzPts val="4300"/>
              <a:buNone/>
              <a:defRPr sz="5733"/>
            </a:lvl8pPr>
            <a:lvl9pPr lvl="8" algn="ctr" rtl="0">
              <a:spcBef>
                <a:spcPts val="0"/>
              </a:spcBef>
              <a:spcAft>
                <a:spcPts val="0"/>
              </a:spcAft>
              <a:buSzPts val="4300"/>
              <a:buNone/>
              <a:defRPr sz="5733"/>
            </a:lvl9pPr>
          </a:lstStyle>
          <a:p>
            <a:r>
              <a:t>xx%</a:t>
            </a:r>
          </a:p>
        </p:txBody>
      </p:sp>
      <p:sp>
        <p:nvSpPr>
          <p:cNvPr id="48" name="Google Shape;48;p13"/>
          <p:cNvSpPr txBox="1">
            <a:spLocks noGrp="1"/>
          </p:cNvSpPr>
          <p:nvPr>
            <p:ph type="title" idx="7"/>
          </p:nvPr>
        </p:nvSpPr>
        <p:spPr>
          <a:xfrm>
            <a:off x="2535600" y="5010305"/>
            <a:ext cx="3188400" cy="481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9" name="Google Shape;49;p13"/>
          <p:cNvSpPr txBox="1">
            <a:spLocks noGrp="1"/>
          </p:cNvSpPr>
          <p:nvPr>
            <p:ph type="subTitle" idx="8"/>
          </p:nvPr>
        </p:nvSpPr>
        <p:spPr>
          <a:xfrm>
            <a:off x="2535609" y="5494189"/>
            <a:ext cx="3188400" cy="6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solidFill>
                  <a:schemeClr val="dk2"/>
                </a:solidFill>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0" name="Google Shape;50;p13"/>
          <p:cNvSpPr txBox="1">
            <a:spLocks noGrp="1"/>
          </p:cNvSpPr>
          <p:nvPr>
            <p:ph type="title" idx="9" hasCustomPrompt="1"/>
          </p:nvPr>
        </p:nvSpPr>
        <p:spPr>
          <a:xfrm>
            <a:off x="1326356" y="5010305"/>
            <a:ext cx="1167200" cy="1089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4300"/>
              <a:buNone/>
              <a:defRPr sz="3133"/>
            </a:lvl1pPr>
            <a:lvl2pPr lvl="1" algn="ctr" rtl="0">
              <a:spcBef>
                <a:spcPts val="0"/>
              </a:spcBef>
              <a:spcAft>
                <a:spcPts val="0"/>
              </a:spcAft>
              <a:buSzPts val="4300"/>
              <a:buNone/>
              <a:defRPr sz="5733"/>
            </a:lvl2pPr>
            <a:lvl3pPr lvl="2" algn="ctr" rtl="0">
              <a:spcBef>
                <a:spcPts val="0"/>
              </a:spcBef>
              <a:spcAft>
                <a:spcPts val="0"/>
              </a:spcAft>
              <a:buSzPts val="4300"/>
              <a:buNone/>
              <a:defRPr sz="5733"/>
            </a:lvl3pPr>
            <a:lvl4pPr lvl="3" algn="ctr" rtl="0">
              <a:spcBef>
                <a:spcPts val="0"/>
              </a:spcBef>
              <a:spcAft>
                <a:spcPts val="0"/>
              </a:spcAft>
              <a:buSzPts val="4300"/>
              <a:buNone/>
              <a:defRPr sz="5733"/>
            </a:lvl4pPr>
            <a:lvl5pPr lvl="4" algn="ctr" rtl="0">
              <a:spcBef>
                <a:spcPts val="0"/>
              </a:spcBef>
              <a:spcAft>
                <a:spcPts val="0"/>
              </a:spcAft>
              <a:buSzPts val="4300"/>
              <a:buNone/>
              <a:defRPr sz="5733"/>
            </a:lvl5pPr>
            <a:lvl6pPr lvl="5" algn="ctr" rtl="0">
              <a:spcBef>
                <a:spcPts val="0"/>
              </a:spcBef>
              <a:spcAft>
                <a:spcPts val="0"/>
              </a:spcAft>
              <a:buSzPts val="4300"/>
              <a:buNone/>
              <a:defRPr sz="5733"/>
            </a:lvl6pPr>
            <a:lvl7pPr lvl="6" algn="ctr" rtl="0">
              <a:spcBef>
                <a:spcPts val="0"/>
              </a:spcBef>
              <a:spcAft>
                <a:spcPts val="0"/>
              </a:spcAft>
              <a:buSzPts val="4300"/>
              <a:buNone/>
              <a:defRPr sz="5733"/>
            </a:lvl7pPr>
            <a:lvl8pPr lvl="7" algn="ctr" rtl="0">
              <a:spcBef>
                <a:spcPts val="0"/>
              </a:spcBef>
              <a:spcAft>
                <a:spcPts val="0"/>
              </a:spcAft>
              <a:buSzPts val="4300"/>
              <a:buNone/>
              <a:defRPr sz="5733"/>
            </a:lvl8pPr>
            <a:lvl9pPr lvl="8" algn="ctr" rtl="0">
              <a:spcBef>
                <a:spcPts val="0"/>
              </a:spcBef>
              <a:spcAft>
                <a:spcPts val="0"/>
              </a:spcAft>
              <a:buSzPts val="4300"/>
              <a:buNone/>
              <a:defRPr sz="5733"/>
            </a:lvl9pPr>
          </a:lstStyle>
          <a:p>
            <a:r>
              <a:t>xx%</a:t>
            </a:r>
          </a:p>
        </p:txBody>
      </p:sp>
      <p:sp>
        <p:nvSpPr>
          <p:cNvPr id="51" name="Google Shape;51;p13"/>
          <p:cNvSpPr txBox="1">
            <a:spLocks noGrp="1"/>
          </p:cNvSpPr>
          <p:nvPr>
            <p:ph type="title" idx="13"/>
          </p:nvPr>
        </p:nvSpPr>
        <p:spPr>
          <a:xfrm>
            <a:off x="7677233" y="1848235"/>
            <a:ext cx="3188400" cy="481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2" name="Google Shape;52;p13"/>
          <p:cNvSpPr txBox="1">
            <a:spLocks noGrp="1"/>
          </p:cNvSpPr>
          <p:nvPr>
            <p:ph type="subTitle" idx="14"/>
          </p:nvPr>
        </p:nvSpPr>
        <p:spPr>
          <a:xfrm>
            <a:off x="7677241" y="2334356"/>
            <a:ext cx="3188400" cy="6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solidFill>
                  <a:schemeClr val="dk2"/>
                </a:solidFill>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3" name="Google Shape;53;p13"/>
          <p:cNvSpPr txBox="1">
            <a:spLocks noGrp="1"/>
          </p:cNvSpPr>
          <p:nvPr>
            <p:ph type="title" idx="15" hasCustomPrompt="1"/>
          </p:nvPr>
        </p:nvSpPr>
        <p:spPr>
          <a:xfrm>
            <a:off x="6467989" y="1848235"/>
            <a:ext cx="1167200" cy="1089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4300"/>
              <a:buNone/>
              <a:defRPr sz="3133"/>
            </a:lvl1pPr>
            <a:lvl2pPr lvl="1" algn="ctr" rtl="0">
              <a:spcBef>
                <a:spcPts val="0"/>
              </a:spcBef>
              <a:spcAft>
                <a:spcPts val="0"/>
              </a:spcAft>
              <a:buSzPts val="4300"/>
              <a:buNone/>
              <a:defRPr sz="5733"/>
            </a:lvl2pPr>
            <a:lvl3pPr lvl="2" algn="ctr" rtl="0">
              <a:spcBef>
                <a:spcPts val="0"/>
              </a:spcBef>
              <a:spcAft>
                <a:spcPts val="0"/>
              </a:spcAft>
              <a:buSzPts val="4300"/>
              <a:buNone/>
              <a:defRPr sz="5733"/>
            </a:lvl3pPr>
            <a:lvl4pPr lvl="3" algn="ctr" rtl="0">
              <a:spcBef>
                <a:spcPts val="0"/>
              </a:spcBef>
              <a:spcAft>
                <a:spcPts val="0"/>
              </a:spcAft>
              <a:buSzPts val="4300"/>
              <a:buNone/>
              <a:defRPr sz="5733"/>
            </a:lvl4pPr>
            <a:lvl5pPr lvl="4" algn="ctr" rtl="0">
              <a:spcBef>
                <a:spcPts val="0"/>
              </a:spcBef>
              <a:spcAft>
                <a:spcPts val="0"/>
              </a:spcAft>
              <a:buSzPts val="4300"/>
              <a:buNone/>
              <a:defRPr sz="5733"/>
            </a:lvl5pPr>
            <a:lvl6pPr lvl="5" algn="ctr" rtl="0">
              <a:spcBef>
                <a:spcPts val="0"/>
              </a:spcBef>
              <a:spcAft>
                <a:spcPts val="0"/>
              </a:spcAft>
              <a:buSzPts val="4300"/>
              <a:buNone/>
              <a:defRPr sz="5733"/>
            </a:lvl6pPr>
            <a:lvl7pPr lvl="6" algn="ctr" rtl="0">
              <a:spcBef>
                <a:spcPts val="0"/>
              </a:spcBef>
              <a:spcAft>
                <a:spcPts val="0"/>
              </a:spcAft>
              <a:buSzPts val="4300"/>
              <a:buNone/>
              <a:defRPr sz="5733"/>
            </a:lvl7pPr>
            <a:lvl8pPr lvl="7" algn="ctr" rtl="0">
              <a:spcBef>
                <a:spcPts val="0"/>
              </a:spcBef>
              <a:spcAft>
                <a:spcPts val="0"/>
              </a:spcAft>
              <a:buSzPts val="4300"/>
              <a:buNone/>
              <a:defRPr sz="5733"/>
            </a:lvl8pPr>
            <a:lvl9pPr lvl="8" algn="ctr" rtl="0">
              <a:spcBef>
                <a:spcPts val="0"/>
              </a:spcBef>
              <a:spcAft>
                <a:spcPts val="0"/>
              </a:spcAft>
              <a:buSzPts val="4300"/>
              <a:buNone/>
              <a:defRPr sz="5733"/>
            </a:lvl9pPr>
          </a:lstStyle>
          <a:p>
            <a:r>
              <a:t>xx%</a:t>
            </a:r>
          </a:p>
        </p:txBody>
      </p:sp>
      <p:sp>
        <p:nvSpPr>
          <p:cNvPr id="54" name="Google Shape;54;p13"/>
          <p:cNvSpPr txBox="1">
            <a:spLocks noGrp="1"/>
          </p:cNvSpPr>
          <p:nvPr>
            <p:ph type="title" idx="16"/>
          </p:nvPr>
        </p:nvSpPr>
        <p:spPr>
          <a:xfrm>
            <a:off x="7677233" y="3432900"/>
            <a:ext cx="3188400" cy="481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5" name="Google Shape;55;p13"/>
          <p:cNvSpPr txBox="1">
            <a:spLocks noGrp="1"/>
          </p:cNvSpPr>
          <p:nvPr>
            <p:ph type="subTitle" idx="17"/>
          </p:nvPr>
        </p:nvSpPr>
        <p:spPr>
          <a:xfrm>
            <a:off x="7677241" y="3914256"/>
            <a:ext cx="3188400" cy="6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solidFill>
                  <a:schemeClr val="dk2"/>
                </a:solidFill>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6" name="Google Shape;56;p13"/>
          <p:cNvSpPr txBox="1">
            <a:spLocks noGrp="1"/>
          </p:cNvSpPr>
          <p:nvPr>
            <p:ph type="title" idx="18" hasCustomPrompt="1"/>
          </p:nvPr>
        </p:nvSpPr>
        <p:spPr>
          <a:xfrm>
            <a:off x="6467989" y="3432900"/>
            <a:ext cx="1167200" cy="1089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4300"/>
              <a:buNone/>
              <a:defRPr sz="3133"/>
            </a:lvl1pPr>
            <a:lvl2pPr lvl="1" algn="ctr" rtl="0">
              <a:spcBef>
                <a:spcPts val="0"/>
              </a:spcBef>
              <a:spcAft>
                <a:spcPts val="0"/>
              </a:spcAft>
              <a:buSzPts val="4300"/>
              <a:buNone/>
              <a:defRPr sz="5733"/>
            </a:lvl2pPr>
            <a:lvl3pPr lvl="2" algn="ctr" rtl="0">
              <a:spcBef>
                <a:spcPts val="0"/>
              </a:spcBef>
              <a:spcAft>
                <a:spcPts val="0"/>
              </a:spcAft>
              <a:buSzPts val="4300"/>
              <a:buNone/>
              <a:defRPr sz="5733"/>
            </a:lvl3pPr>
            <a:lvl4pPr lvl="3" algn="ctr" rtl="0">
              <a:spcBef>
                <a:spcPts val="0"/>
              </a:spcBef>
              <a:spcAft>
                <a:spcPts val="0"/>
              </a:spcAft>
              <a:buSzPts val="4300"/>
              <a:buNone/>
              <a:defRPr sz="5733"/>
            </a:lvl4pPr>
            <a:lvl5pPr lvl="4" algn="ctr" rtl="0">
              <a:spcBef>
                <a:spcPts val="0"/>
              </a:spcBef>
              <a:spcAft>
                <a:spcPts val="0"/>
              </a:spcAft>
              <a:buSzPts val="4300"/>
              <a:buNone/>
              <a:defRPr sz="5733"/>
            </a:lvl5pPr>
            <a:lvl6pPr lvl="5" algn="ctr" rtl="0">
              <a:spcBef>
                <a:spcPts val="0"/>
              </a:spcBef>
              <a:spcAft>
                <a:spcPts val="0"/>
              </a:spcAft>
              <a:buSzPts val="4300"/>
              <a:buNone/>
              <a:defRPr sz="5733"/>
            </a:lvl6pPr>
            <a:lvl7pPr lvl="6" algn="ctr" rtl="0">
              <a:spcBef>
                <a:spcPts val="0"/>
              </a:spcBef>
              <a:spcAft>
                <a:spcPts val="0"/>
              </a:spcAft>
              <a:buSzPts val="4300"/>
              <a:buNone/>
              <a:defRPr sz="5733"/>
            </a:lvl7pPr>
            <a:lvl8pPr lvl="7" algn="ctr" rtl="0">
              <a:spcBef>
                <a:spcPts val="0"/>
              </a:spcBef>
              <a:spcAft>
                <a:spcPts val="0"/>
              </a:spcAft>
              <a:buSzPts val="4300"/>
              <a:buNone/>
              <a:defRPr sz="5733"/>
            </a:lvl8pPr>
            <a:lvl9pPr lvl="8" algn="ctr" rtl="0">
              <a:spcBef>
                <a:spcPts val="0"/>
              </a:spcBef>
              <a:spcAft>
                <a:spcPts val="0"/>
              </a:spcAft>
              <a:buSzPts val="4300"/>
              <a:buNone/>
              <a:defRPr sz="5733"/>
            </a:lvl9pPr>
          </a:lstStyle>
          <a:p>
            <a:r>
              <a:t>xx%</a:t>
            </a:r>
          </a:p>
        </p:txBody>
      </p:sp>
      <p:sp>
        <p:nvSpPr>
          <p:cNvPr id="57" name="Google Shape;57;p13"/>
          <p:cNvSpPr txBox="1">
            <a:spLocks noGrp="1"/>
          </p:cNvSpPr>
          <p:nvPr>
            <p:ph type="title" idx="19"/>
          </p:nvPr>
        </p:nvSpPr>
        <p:spPr>
          <a:xfrm>
            <a:off x="7677233" y="5010305"/>
            <a:ext cx="3188400" cy="481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8" name="Google Shape;58;p13"/>
          <p:cNvSpPr txBox="1">
            <a:spLocks noGrp="1"/>
          </p:cNvSpPr>
          <p:nvPr>
            <p:ph type="subTitle" idx="20"/>
          </p:nvPr>
        </p:nvSpPr>
        <p:spPr>
          <a:xfrm>
            <a:off x="7677241" y="5494188"/>
            <a:ext cx="3188400" cy="6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solidFill>
                  <a:schemeClr val="dk2"/>
                </a:solidFill>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9" name="Google Shape;59;p13"/>
          <p:cNvSpPr txBox="1">
            <a:spLocks noGrp="1"/>
          </p:cNvSpPr>
          <p:nvPr>
            <p:ph type="title" idx="21" hasCustomPrompt="1"/>
          </p:nvPr>
        </p:nvSpPr>
        <p:spPr>
          <a:xfrm>
            <a:off x="6467989" y="5010305"/>
            <a:ext cx="1167200" cy="1089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4300"/>
              <a:buNone/>
              <a:defRPr sz="3133"/>
            </a:lvl1pPr>
            <a:lvl2pPr lvl="1" algn="ctr" rtl="0">
              <a:spcBef>
                <a:spcPts val="0"/>
              </a:spcBef>
              <a:spcAft>
                <a:spcPts val="0"/>
              </a:spcAft>
              <a:buSzPts val="4300"/>
              <a:buNone/>
              <a:defRPr sz="5733"/>
            </a:lvl2pPr>
            <a:lvl3pPr lvl="2" algn="ctr" rtl="0">
              <a:spcBef>
                <a:spcPts val="0"/>
              </a:spcBef>
              <a:spcAft>
                <a:spcPts val="0"/>
              </a:spcAft>
              <a:buSzPts val="4300"/>
              <a:buNone/>
              <a:defRPr sz="5733"/>
            </a:lvl3pPr>
            <a:lvl4pPr lvl="3" algn="ctr" rtl="0">
              <a:spcBef>
                <a:spcPts val="0"/>
              </a:spcBef>
              <a:spcAft>
                <a:spcPts val="0"/>
              </a:spcAft>
              <a:buSzPts val="4300"/>
              <a:buNone/>
              <a:defRPr sz="5733"/>
            </a:lvl4pPr>
            <a:lvl5pPr lvl="4" algn="ctr" rtl="0">
              <a:spcBef>
                <a:spcPts val="0"/>
              </a:spcBef>
              <a:spcAft>
                <a:spcPts val="0"/>
              </a:spcAft>
              <a:buSzPts val="4300"/>
              <a:buNone/>
              <a:defRPr sz="5733"/>
            </a:lvl5pPr>
            <a:lvl6pPr lvl="5" algn="ctr" rtl="0">
              <a:spcBef>
                <a:spcPts val="0"/>
              </a:spcBef>
              <a:spcAft>
                <a:spcPts val="0"/>
              </a:spcAft>
              <a:buSzPts val="4300"/>
              <a:buNone/>
              <a:defRPr sz="5733"/>
            </a:lvl6pPr>
            <a:lvl7pPr lvl="6" algn="ctr" rtl="0">
              <a:spcBef>
                <a:spcPts val="0"/>
              </a:spcBef>
              <a:spcAft>
                <a:spcPts val="0"/>
              </a:spcAft>
              <a:buSzPts val="4300"/>
              <a:buNone/>
              <a:defRPr sz="5733"/>
            </a:lvl7pPr>
            <a:lvl8pPr lvl="7" algn="ctr" rtl="0">
              <a:spcBef>
                <a:spcPts val="0"/>
              </a:spcBef>
              <a:spcAft>
                <a:spcPts val="0"/>
              </a:spcAft>
              <a:buSzPts val="4300"/>
              <a:buNone/>
              <a:defRPr sz="5733"/>
            </a:lvl8pPr>
            <a:lvl9pPr lvl="8" algn="ctr" rtl="0">
              <a:spcBef>
                <a:spcPts val="0"/>
              </a:spcBef>
              <a:spcAft>
                <a:spcPts val="0"/>
              </a:spcAft>
              <a:buSzPts val="4300"/>
              <a:buNone/>
              <a:defRPr sz="5733"/>
            </a:lvl9pPr>
          </a:lstStyle>
          <a:p>
            <a:r>
              <a:t>xx%</a:t>
            </a:r>
          </a:p>
        </p:txBody>
      </p:sp>
    </p:spTree>
    <p:extLst>
      <p:ext uri="{BB962C8B-B14F-4D97-AF65-F5344CB8AC3E}">
        <p14:creationId xmlns:p14="http://schemas.microsoft.com/office/powerpoint/2010/main" val="171438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flipH="1">
            <a:off x="6510733" y="3404465"/>
            <a:ext cx="3974400" cy="409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333" i="1"/>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r>
              <a:rPr lang="en-US"/>
              <a:t>Click to edit Master title style</a:t>
            </a:r>
            <a:endParaRPr/>
          </a:p>
        </p:txBody>
      </p:sp>
      <p:sp>
        <p:nvSpPr>
          <p:cNvPr id="62" name="Google Shape;62;p14"/>
          <p:cNvSpPr txBox="1">
            <a:spLocks noGrp="1"/>
          </p:cNvSpPr>
          <p:nvPr>
            <p:ph type="subTitle" idx="1"/>
          </p:nvPr>
        </p:nvSpPr>
        <p:spPr>
          <a:xfrm flipH="1">
            <a:off x="6510733" y="3982200"/>
            <a:ext cx="4250800" cy="70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solidFill>
                  <a:schemeClr val="dk2"/>
                </a:solidFill>
                <a:latin typeface="DM Sans"/>
                <a:ea typeface="DM Sans"/>
                <a:cs typeface="DM Sans"/>
                <a:sym typeface="DM Sans"/>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en-US"/>
              <a:t>Click to edit Master subtitle style</a:t>
            </a:r>
            <a:endParaRPr/>
          </a:p>
        </p:txBody>
      </p:sp>
      <p:sp>
        <p:nvSpPr>
          <p:cNvPr id="63" name="Google Shape;63;p14"/>
          <p:cNvSpPr txBox="1">
            <a:spLocks noGrp="1"/>
          </p:cNvSpPr>
          <p:nvPr>
            <p:ph type="title" idx="2"/>
          </p:nvPr>
        </p:nvSpPr>
        <p:spPr>
          <a:xfrm flipH="1">
            <a:off x="1706867" y="1940233"/>
            <a:ext cx="3974400" cy="409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3333" i="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64" name="Google Shape;64;p14"/>
          <p:cNvSpPr txBox="1">
            <a:spLocks noGrp="1"/>
          </p:cNvSpPr>
          <p:nvPr>
            <p:ph type="subTitle" idx="3"/>
          </p:nvPr>
        </p:nvSpPr>
        <p:spPr>
          <a:xfrm flipH="1">
            <a:off x="1430467" y="2517933"/>
            <a:ext cx="4250800" cy="70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solidFill>
                  <a:schemeClr val="dk2"/>
                </a:solidFill>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5" name="Google Shape;65;p14"/>
          <p:cNvSpPr txBox="1">
            <a:spLocks noGrp="1"/>
          </p:cNvSpPr>
          <p:nvPr>
            <p:ph type="title" idx="4"/>
          </p:nvPr>
        </p:nvSpPr>
        <p:spPr>
          <a:xfrm flipH="1">
            <a:off x="1706867" y="4868699"/>
            <a:ext cx="3974400" cy="409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3333" i="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66" name="Google Shape;66;p14"/>
          <p:cNvSpPr txBox="1">
            <a:spLocks noGrp="1"/>
          </p:cNvSpPr>
          <p:nvPr>
            <p:ph type="subTitle" idx="5"/>
          </p:nvPr>
        </p:nvSpPr>
        <p:spPr>
          <a:xfrm flipH="1">
            <a:off x="1430467" y="5446431"/>
            <a:ext cx="4250800" cy="70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solidFill>
                  <a:schemeClr val="dk2"/>
                </a:solidFill>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7" name="Google Shape;67;p14"/>
          <p:cNvSpPr txBox="1">
            <a:spLocks noGrp="1"/>
          </p:cNvSpPr>
          <p:nvPr>
            <p:ph type="title" idx="6"/>
          </p:nvPr>
        </p:nvSpPr>
        <p:spPr>
          <a:xfrm>
            <a:off x="954267" y="717667"/>
            <a:ext cx="10284000" cy="818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071339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solidFill>
          <a:schemeClr val="dk1"/>
        </a:solid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flipH="1">
            <a:off x="4514800" y="4031900"/>
            <a:ext cx="3162400" cy="34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2800" i="1">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70" name="Google Shape;70;p15"/>
          <p:cNvSpPr txBox="1">
            <a:spLocks noGrp="1"/>
          </p:cNvSpPr>
          <p:nvPr>
            <p:ph type="subTitle" idx="1"/>
          </p:nvPr>
        </p:nvSpPr>
        <p:spPr>
          <a:xfrm flipH="1">
            <a:off x="4514800" y="4448967"/>
            <a:ext cx="3162400" cy="10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sz="1867">
                <a:solidFill>
                  <a:schemeClr val="lt1"/>
                </a:solidFill>
                <a:latin typeface="DM Sans"/>
                <a:ea typeface="DM Sans"/>
                <a:cs typeface="DM Sans"/>
                <a:sym typeface="DM Sans"/>
              </a:defRPr>
            </a:lvl1pPr>
            <a:lvl2pPr lvl="1" algn="r" rtl="0">
              <a:spcBef>
                <a:spcPts val="0"/>
              </a:spcBef>
              <a:spcAft>
                <a:spcPts val="0"/>
              </a:spcAft>
              <a:buClr>
                <a:schemeClr val="lt1"/>
              </a:buClr>
              <a:buSzPts val="1400"/>
              <a:buNone/>
              <a:defRPr>
                <a:solidFill>
                  <a:schemeClr val="lt1"/>
                </a:solidFill>
              </a:defRPr>
            </a:lvl2pPr>
            <a:lvl3pPr lvl="2" algn="r" rtl="0">
              <a:spcBef>
                <a:spcPts val="0"/>
              </a:spcBef>
              <a:spcAft>
                <a:spcPts val="0"/>
              </a:spcAft>
              <a:buClr>
                <a:schemeClr val="lt1"/>
              </a:buClr>
              <a:buSzPts val="1400"/>
              <a:buNone/>
              <a:defRPr>
                <a:solidFill>
                  <a:schemeClr val="lt1"/>
                </a:solidFill>
              </a:defRPr>
            </a:lvl3pPr>
            <a:lvl4pPr lvl="3" algn="r" rtl="0">
              <a:spcBef>
                <a:spcPts val="0"/>
              </a:spcBef>
              <a:spcAft>
                <a:spcPts val="0"/>
              </a:spcAft>
              <a:buClr>
                <a:schemeClr val="lt1"/>
              </a:buClr>
              <a:buSzPts val="1400"/>
              <a:buNone/>
              <a:defRPr>
                <a:solidFill>
                  <a:schemeClr val="lt1"/>
                </a:solidFill>
              </a:defRPr>
            </a:lvl4pPr>
            <a:lvl5pPr lvl="4" algn="r" rtl="0">
              <a:spcBef>
                <a:spcPts val="0"/>
              </a:spcBef>
              <a:spcAft>
                <a:spcPts val="0"/>
              </a:spcAft>
              <a:buClr>
                <a:schemeClr val="lt1"/>
              </a:buClr>
              <a:buSzPts val="1400"/>
              <a:buNone/>
              <a:defRPr>
                <a:solidFill>
                  <a:schemeClr val="lt1"/>
                </a:solidFill>
              </a:defRPr>
            </a:lvl5pPr>
            <a:lvl6pPr lvl="5" algn="r" rtl="0">
              <a:spcBef>
                <a:spcPts val="0"/>
              </a:spcBef>
              <a:spcAft>
                <a:spcPts val="0"/>
              </a:spcAft>
              <a:buClr>
                <a:schemeClr val="lt1"/>
              </a:buClr>
              <a:buSzPts val="1400"/>
              <a:buNone/>
              <a:defRPr>
                <a:solidFill>
                  <a:schemeClr val="lt1"/>
                </a:solidFill>
              </a:defRPr>
            </a:lvl6pPr>
            <a:lvl7pPr lvl="6" algn="r" rtl="0">
              <a:spcBef>
                <a:spcPts val="0"/>
              </a:spcBef>
              <a:spcAft>
                <a:spcPts val="0"/>
              </a:spcAft>
              <a:buClr>
                <a:schemeClr val="lt1"/>
              </a:buClr>
              <a:buSzPts val="1400"/>
              <a:buNone/>
              <a:defRPr>
                <a:solidFill>
                  <a:schemeClr val="lt1"/>
                </a:solidFill>
              </a:defRPr>
            </a:lvl7pPr>
            <a:lvl8pPr lvl="7" algn="r" rtl="0">
              <a:spcBef>
                <a:spcPts val="0"/>
              </a:spcBef>
              <a:spcAft>
                <a:spcPts val="0"/>
              </a:spcAft>
              <a:buClr>
                <a:schemeClr val="lt1"/>
              </a:buClr>
              <a:buSzPts val="1400"/>
              <a:buNone/>
              <a:defRPr>
                <a:solidFill>
                  <a:schemeClr val="lt1"/>
                </a:solidFill>
              </a:defRPr>
            </a:lvl8pPr>
            <a:lvl9pPr lvl="8" algn="r"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71" name="Google Shape;71;p15"/>
          <p:cNvSpPr txBox="1">
            <a:spLocks noGrp="1"/>
          </p:cNvSpPr>
          <p:nvPr>
            <p:ph type="title" idx="2"/>
          </p:nvPr>
        </p:nvSpPr>
        <p:spPr>
          <a:xfrm flipH="1">
            <a:off x="985200" y="4031935"/>
            <a:ext cx="3162400" cy="34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2800" i="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72" name="Google Shape;72;p15"/>
          <p:cNvSpPr txBox="1">
            <a:spLocks noGrp="1"/>
          </p:cNvSpPr>
          <p:nvPr>
            <p:ph type="subTitle" idx="3"/>
          </p:nvPr>
        </p:nvSpPr>
        <p:spPr>
          <a:xfrm flipH="1">
            <a:off x="985200" y="4449007"/>
            <a:ext cx="3162400" cy="10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sz="1867">
                <a:solidFill>
                  <a:schemeClr val="lt1"/>
                </a:solidFill>
                <a:latin typeface="DM Sans"/>
                <a:ea typeface="DM Sans"/>
                <a:cs typeface="DM Sans"/>
                <a:sym typeface="DM Sans"/>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73" name="Google Shape;73;p15"/>
          <p:cNvSpPr txBox="1">
            <a:spLocks noGrp="1"/>
          </p:cNvSpPr>
          <p:nvPr>
            <p:ph type="title" idx="4"/>
          </p:nvPr>
        </p:nvSpPr>
        <p:spPr>
          <a:xfrm flipH="1">
            <a:off x="8044400" y="4031900"/>
            <a:ext cx="3162400" cy="34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2800" i="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74" name="Google Shape;74;p15"/>
          <p:cNvSpPr txBox="1">
            <a:spLocks noGrp="1"/>
          </p:cNvSpPr>
          <p:nvPr>
            <p:ph type="subTitle" idx="5"/>
          </p:nvPr>
        </p:nvSpPr>
        <p:spPr>
          <a:xfrm flipH="1">
            <a:off x="8044400" y="4448989"/>
            <a:ext cx="3162400" cy="10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sz="1867">
                <a:solidFill>
                  <a:schemeClr val="lt1"/>
                </a:solidFill>
                <a:latin typeface="DM Sans"/>
                <a:ea typeface="DM Sans"/>
                <a:cs typeface="DM Sans"/>
                <a:sym typeface="DM Sans"/>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75" name="Google Shape;75;p15"/>
          <p:cNvSpPr txBox="1">
            <a:spLocks noGrp="1"/>
          </p:cNvSpPr>
          <p:nvPr>
            <p:ph type="title" idx="6"/>
          </p:nvPr>
        </p:nvSpPr>
        <p:spPr>
          <a:xfrm>
            <a:off x="954267" y="717667"/>
            <a:ext cx="10284000" cy="81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4267">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045558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solidFill>
          <a:schemeClr val="dk1"/>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6930400" y="3588749"/>
            <a:ext cx="3366800" cy="34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2800"/>
              <a:buNone/>
              <a:defRPr sz="2800" i="1">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78" name="Google Shape;78;p16"/>
          <p:cNvSpPr txBox="1">
            <a:spLocks noGrp="1"/>
          </p:cNvSpPr>
          <p:nvPr>
            <p:ph type="subTitle" idx="1"/>
          </p:nvPr>
        </p:nvSpPr>
        <p:spPr>
          <a:xfrm>
            <a:off x="6930400" y="3904233"/>
            <a:ext cx="3366800" cy="7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800"/>
              <a:buNone/>
              <a:defRPr sz="1867">
                <a:solidFill>
                  <a:schemeClr val="lt1"/>
                </a:solidFill>
                <a:latin typeface="DM Sans"/>
                <a:ea typeface="DM Sans"/>
                <a:cs typeface="DM Sans"/>
                <a:sym typeface="DM Sans"/>
              </a:defRPr>
            </a:lvl1pPr>
            <a:lvl2pPr lvl="1" algn="r" rtl="0">
              <a:spcBef>
                <a:spcPts val="0"/>
              </a:spcBef>
              <a:spcAft>
                <a:spcPts val="0"/>
              </a:spcAft>
              <a:buClr>
                <a:schemeClr val="lt1"/>
              </a:buClr>
              <a:buSzPts val="1400"/>
              <a:buNone/>
              <a:defRPr>
                <a:solidFill>
                  <a:schemeClr val="lt1"/>
                </a:solidFill>
              </a:defRPr>
            </a:lvl2pPr>
            <a:lvl3pPr lvl="2" algn="r" rtl="0">
              <a:spcBef>
                <a:spcPts val="0"/>
              </a:spcBef>
              <a:spcAft>
                <a:spcPts val="0"/>
              </a:spcAft>
              <a:buClr>
                <a:schemeClr val="lt1"/>
              </a:buClr>
              <a:buSzPts val="1400"/>
              <a:buNone/>
              <a:defRPr>
                <a:solidFill>
                  <a:schemeClr val="lt1"/>
                </a:solidFill>
              </a:defRPr>
            </a:lvl3pPr>
            <a:lvl4pPr lvl="3" algn="r" rtl="0">
              <a:spcBef>
                <a:spcPts val="0"/>
              </a:spcBef>
              <a:spcAft>
                <a:spcPts val="0"/>
              </a:spcAft>
              <a:buClr>
                <a:schemeClr val="lt1"/>
              </a:buClr>
              <a:buSzPts val="1400"/>
              <a:buNone/>
              <a:defRPr>
                <a:solidFill>
                  <a:schemeClr val="lt1"/>
                </a:solidFill>
              </a:defRPr>
            </a:lvl4pPr>
            <a:lvl5pPr lvl="4" algn="r" rtl="0">
              <a:spcBef>
                <a:spcPts val="0"/>
              </a:spcBef>
              <a:spcAft>
                <a:spcPts val="0"/>
              </a:spcAft>
              <a:buClr>
                <a:schemeClr val="lt1"/>
              </a:buClr>
              <a:buSzPts val="1400"/>
              <a:buNone/>
              <a:defRPr>
                <a:solidFill>
                  <a:schemeClr val="lt1"/>
                </a:solidFill>
              </a:defRPr>
            </a:lvl5pPr>
            <a:lvl6pPr lvl="5" algn="r" rtl="0">
              <a:spcBef>
                <a:spcPts val="0"/>
              </a:spcBef>
              <a:spcAft>
                <a:spcPts val="0"/>
              </a:spcAft>
              <a:buClr>
                <a:schemeClr val="lt1"/>
              </a:buClr>
              <a:buSzPts val="1400"/>
              <a:buNone/>
              <a:defRPr>
                <a:solidFill>
                  <a:schemeClr val="lt1"/>
                </a:solidFill>
              </a:defRPr>
            </a:lvl6pPr>
            <a:lvl7pPr lvl="6" algn="r" rtl="0">
              <a:spcBef>
                <a:spcPts val="0"/>
              </a:spcBef>
              <a:spcAft>
                <a:spcPts val="0"/>
              </a:spcAft>
              <a:buClr>
                <a:schemeClr val="lt1"/>
              </a:buClr>
              <a:buSzPts val="1400"/>
              <a:buNone/>
              <a:defRPr>
                <a:solidFill>
                  <a:schemeClr val="lt1"/>
                </a:solidFill>
              </a:defRPr>
            </a:lvl7pPr>
            <a:lvl8pPr lvl="7" algn="r" rtl="0">
              <a:spcBef>
                <a:spcPts val="0"/>
              </a:spcBef>
              <a:spcAft>
                <a:spcPts val="0"/>
              </a:spcAft>
              <a:buClr>
                <a:schemeClr val="lt1"/>
              </a:buClr>
              <a:buSzPts val="1400"/>
              <a:buNone/>
              <a:defRPr>
                <a:solidFill>
                  <a:schemeClr val="lt1"/>
                </a:solidFill>
              </a:defRPr>
            </a:lvl8pPr>
            <a:lvl9pPr lvl="8" algn="r"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79" name="Google Shape;79;p16"/>
          <p:cNvSpPr txBox="1">
            <a:spLocks noGrp="1"/>
          </p:cNvSpPr>
          <p:nvPr>
            <p:ph type="title" idx="2"/>
          </p:nvPr>
        </p:nvSpPr>
        <p:spPr>
          <a:xfrm>
            <a:off x="6930400" y="2112167"/>
            <a:ext cx="3366800" cy="34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2800"/>
              <a:buNone/>
              <a:defRPr sz="2800" i="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80" name="Google Shape;80;p16"/>
          <p:cNvSpPr txBox="1">
            <a:spLocks noGrp="1"/>
          </p:cNvSpPr>
          <p:nvPr>
            <p:ph type="subTitle" idx="3"/>
          </p:nvPr>
        </p:nvSpPr>
        <p:spPr>
          <a:xfrm>
            <a:off x="6930400" y="2427633"/>
            <a:ext cx="3366800" cy="7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800"/>
              <a:buNone/>
              <a:defRPr sz="1867">
                <a:solidFill>
                  <a:schemeClr val="lt1"/>
                </a:solidFill>
                <a:latin typeface="DM Sans"/>
                <a:ea typeface="DM Sans"/>
                <a:cs typeface="DM Sans"/>
                <a:sym typeface="DM Sans"/>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81" name="Google Shape;81;p16"/>
          <p:cNvSpPr txBox="1">
            <a:spLocks noGrp="1"/>
          </p:cNvSpPr>
          <p:nvPr>
            <p:ph type="title" idx="4"/>
          </p:nvPr>
        </p:nvSpPr>
        <p:spPr>
          <a:xfrm>
            <a:off x="6930400" y="5065333"/>
            <a:ext cx="3366800" cy="34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2800"/>
              <a:buNone/>
              <a:defRPr sz="2800" i="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82" name="Google Shape;82;p16"/>
          <p:cNvSpPr txBox="1">
            <a:spLocks noGrp="1"/>
          </p:cNvSpPr>
          <p:nvPr>
            <p:ph type="subTitle" idx="5"/>
          </p:nvPr>
        </p:nvSpPr>
        <p:spPr>
          <a:xfrm>
            <a:off x="6930400" y="5380833"/>
            <a:ext cx="3366800" cy="7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800"/>
              <a:buNone/>
              <a:defRPr sz="1867">
                <a:solidFill>
                  <a:schemeClr val="lt1"/>
                </a:solidFill>
                <a:latin typeface="DM Sans"/>
                <a:ea typeface="DM Sans"/>
                <a:cs typeface="DM Sans"/>
                <a:sym typeface="DM Sans"/>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83" name="Google Shape;83;p16"/>
          <p:cNvSpPr txBox="1">
            <a:spLocks noGrp="1"/>
          </p:cNvSpPr>
          <p:nvPr>
            <p:ph type="title" idx="6"/>
          </p:nvPr>
        </p:nvSpPr>
        <p:spPr>
          <a:xfrm flipH="1">
            <a:off x="954276" y="717667"/>
            <a:ext cx="10284000" cy="81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2800"/>
              <a:buNone/>
              <a:defRPr sz="4267">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765229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bg>
      <p:bgPr>
        <a:solidFill>
          <a:schemeClr val="lt1"/>
        </a:solidFill>
        <a:effectLst/>
      </p:bgPr>
    </p:bg>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flipH="1">
            <a:off x="4514800" y="4238676"/>
            <a:ext cx="3162400" cy="348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algn="r" rtl="0">
              <a:spcBef>
                <a:spcPts val="0"/>
              </a:spcBef>
              <a:spcAft>
                <a:spcPts val="0"/>
              </a:spcAft>
              <a:buClr>
                <a:schemeClr val="dk2"/>
              </a:buClr>
              <a:buSzPts val="2800"/>
              <a:buNone/>
              <a:defRPr>
                <a:solidFill>
                  <a:schemeClr val="dk2"/>
                </a:solidFill>
              </a:defRPr>
            </a:lvl2pPr>
            <a:lvl3pPr lvl="2" algn="r" rtl="0">
              <a:spcBef>
                <a:spcPts val="0"/>
              </a:spcBef>
              <a:spcAft>
                <a:spcPts val="0"/>
              </a:spcAft>
              <a:buClr>
                <a:schemeClr val="dk2"/>
              </a:buClr>
              <a:buSzPts val="2800"/>
              <a:buNone/>
              <a:defRPr>
                <a:solidFill>
                  <a:schemeClr val="dk2"/>
                </a:solidFill>
              </a:defRPr>
            </a:lvl3pPr>
            <a:lvl4pPr lvl="3" algn="r" rtl="0">
              <a:spcBef>
                <a:spcPts val="0"/>
              </a:spcBef>
              <a:spcAft>
                <a:spcPts val="0"/>
              </a:spcAft>
              <a:buClr>
                <a:schemeClr val="dk2"/>
              </a:buClr>
              <a:buSzPts val="2800"/>
              <a:buNone/>
              <a:defRPr>
                <a:solidFill>
                  <a:schemeClr val="dk2"/>
                </a:solidFill>
              </a:defRPr>
            </a:lvl4pPr>
            <a:lvl5pPr lvl="4" algn="r" rtl="0">
              <a:spcBef>
                <a:spcPts val="0"/>
              </a:spcBef>
              <a:spcAft>
                <a:spcPts val="0"/>
              </a:spcAft>
              <a:buClr>
                <a:schemeClr val="dk2"/>
              </a:buClr>
              <a:buSzPts val="2800"/>
              <a:buNone/>
              <a:defRPr>
                <a:solidFill>
                  <a:schemeClr val="dk2"/>
                </a:solidFill>
              </a:defRPr>
            </a:lvl5pPr>
            <a:lvl6pPr lvl="5" algn="r" rtl="0">
              <a:spcBef>
                <a:spcPts val="0"/>
              </a:spcBef>
              <a:spcAft>
                <a:spcPts val="0"/>
              </a:spcAft>
              <a:buClr>
                <a:schemeClr val="dk2"/>
              </a:buClr>
              <a:buSzPts val="2800"/>
              <a:buNone/>
              <a:defRPr>
                <a:solidFill>
                  <a:schemeClr val="dk2"/>
                </a:solidFill>
              </a:defRPr>
            </a:lvl6pPr>
            <a:lvl7pPr lvl="6" algn="r" rtl="0">
              <a:spcBef>
                <a:spcPts val="0"/>
              </a:spcBef>
              <a:spcAft>
                <a:spcPts val="0"/>
              </a:spcAft>
              <a:buClr>
                <a:schemeClr val="dk2"/>
              </a:buClr>
              <a:buSzPts val="2800"/>
              <a:buNone/>
              <a:defRPr>
                <a:solidFill>
                  <a:schemeClr val="dk2"/>
                </a:solidFill>
              </a:defRPr>
            </a:lvl7pPr>
            <a:lvl8pPr lvl="7" algn="r" rtl="0">
              <a:spcBef>
                <a:spcPts val="0"/>
              </a:spcBef>
              <a:spcAft>
                <a:spcPts val="0"/>
              </a:spcAft>
              <a:buClr>
                <a:schemeClr val="dk2"/>
              </a:buClr>
              <a:buSzPts val="2800"/>
              <a:buNone/>
              <a:defRPr>
                <a:solidFill>
                  <a:schemeClr val="dk2"/>
                </a:solidFill>
              </a:defRPr>
            </a:lvl8pPr>
            <a:lvl9pPr lvl="8" algn="r"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
        <p:nvSpPr>
          <p:cNvPr id="86" name="Google Shape;86;p17"/>
          <p:cNvSpPr txBox="1">
            <a:spLocks noGrp="1"/>
          </p:cNvSpPr>
          <p:nvPr>
            <p:ph type="subTitle" idx="1"/>
          </p:nvPr>
        </p:nvSpPr>
        <p:spPr>
          <a:xfrm flipH="1">
            <a:off x="4514800" y="4791767"/>
            <a:ext cx="3162400" cy="60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atin typeface="DM Sans"/>
                <a:ea typeface="DM Sans"/>
                <a:cs typeface="DM Sans"/>
                <a:sym typeface="DM Sans"/>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en-US"/>
              <a:t>Click to edit Master subtitle style</a:t>
            </a:r>
            <a:endParaRPr/>
          </a:p>
        </p:txBody>
      </p:sp>
      <p:sp>
        <p:nvSpPr>
          <p:cNvPr id="87" name="Google Shape;87;p17"/>
          <p:cNvSpPr txBox="1">
            <a:spLocks noGrp="1"/>
          </p:cNvSpPr>
          <p:nvPr>
            <p:ph type="title" idx="2"/>
          </p:nvPr>
        </p:nvSpPr>
        <p:spPr>
          <a:xfrm flipH="1">
            <a:off x="985200" y="4949912"/>
            <a:ext cx="3162400" cy="348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
        <p:nvSpPr>
          <p:cNvPr id="88" name="Google Shape;88;p17"/>
          <p:cNvSpPr txBox="1">
            <a:spLocks noGrp="1"/>
          </p:cNvSpPr>
          <p:nvPr>
            <p:ph type="subTitle" idx="3"/>
          </p:nvPr>
        </p:nvSpPr>
        <p:spPr>
          <a:xfrm flipH="1">
            <a:off x="985200" y="5502833"/>
            <a:ext cx="3162400" cy="60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9" name="Google Shape;89;p17"/>
          <p:cNvSpPr txBox="1">
            <a:spLocks noGrp="1"/>
          </p:cNvSpPr>
          <p:nvPr>
            <p:ph type="title" idx="4"/>
          </p:nvPr>
        </p:nvSpPr>
        <p:spPr>
          <a:xfrm flipH="1">
            <a:off x="8044400" y="3527476"/>
            <a:ext cx="3162400" cy="348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
        <p:nvSpPr>
          <p:cNvPr id="90" name="Google Shape;90;p17"/>
          <p:cNvSpPr txBox="1">
            <a:spLocks noGrp="1"/>
          </p:cNvSpPr>
          <p:nvPr>
            <p:ph type="subTitle" idx="5"/>
          </p:nvPr>
        </p:nvSpPr>
        <p:spPr>
          <a:xfrm flipH="1">
            <a:off x="8044400" y="4080600"/>
            <a:ext cx="3162400" cy="60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91" name="Google Shape;91;p17"/>
          <p:cNvSpPr txBox="1">
            <a:spLocks noGrp="1"/>
          </p:cNvSpPr>
          <p:nvPr>
            <p:ph type="title" idx="6"/>
          </p:nvPr>
        </p:nvSpPr>
        <p:spPr>
          <a:xfrm>
            <a:off x="954267" y="717667"/>
            <a:ext cx="10284000" cy="818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267"/>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Tree>
    <p:extLst>
      <p:ext uri="{BB962C8B-B14F-4D97-AF65-F5344CB8AC3E}">
        <p14:creationId xmlns:p14="http://schemas.microsoft.com/office/powerpoint/2010/main" val="4161219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4">
  <p:cSld name="Title and three columns 4">
    <p:bg>
      <p:bgPr>
        <a:solidFill>
          <a:schemeClr val="lt1"/>
        </a:solidFill>
        <a:effectLst/>
      </p:bgPr>
    </p:bg>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1849767" y="4976000"/>
            <a:ext cx="3162400" cy="4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algn="r" rtl="0">
              <a:spcBef>
                <a:spcPts val="0"/>
              </a:spcBef>
              <a:spcAft>
                <a:spcPts val="0"/>
              </a:spcAft>
              <a:buClr>
                <a:schemeClr val="dk2"/>
              </a:buClr>
              <a:buSzPts val="2800"/>
              <a:buNone/>
              <a:defRPr>
                <a:solidFill>
                  <a:schemeClr val="dk2"/>
                </a:solidFill>
              </a:defRPr>
            </a:lvl2pPr>
            <a:lvl3pPr lvl="2" algn="r" rtl="0">
              <a:spcBef>
                <a:spcPts val="0"/>
              </a:spcBef>
              <a:spcAft>
                <a:spcPts val="0"/>
              </a:spcAft>
              <a:buClr>
                <a:schemeClr val="dk2"/>
              </a:buClr>
              <a:buSzPts val="2800"/>
              <a:buNone/>
              <a:defRPr>
                <a:solidFill>
                  <a:schemeClr val="dk2"/>
                </a:solidFill>
              </a:defRPr>
            </a:lvl3pPr>
            <a:lvl4pPr lvl="3" algn="r" rtl="0">
              <a:spcBef>
                <a:spcPts val="0"/>
              </a:spcBef>
              <a:spcAft>
                <a:spcPts val="0"/>
              </a:spcAft>
              <a:buClr>
                <a:schemeClr val="dk2"/>
              </a:buClr>
              <a:buSzPts val="2800"/>
              <a:buNone/>
              <a:defRPr>
                <a:solidFill>
                  <a:schemeClr val="dk2"/>
                </a:solidFill>
              </a:defRPr>
            </a:lvl4pPr>
            <a:lvl5pPr lvl="4" algn="r" rtl="0">
              <a:spcBef>
                <a:spcPts val="0"/>
              </a:spcBef>
              <a:spcAft>
                <a:spcPts val="0"/>
              </a:spcAft>
              <a:buClr>
                <a:schemeClr val="dk2"/>
              </a:buClr>
              <a:buSzPts val="2800"/>
              <a:buNone/>
              <a:defRPr>
                <a:solidFill>
                  <a:schemeClr val="dk2"/>
                </a:solidFill>
              </a:defRPr>
            </a:lvl5pPr>
            <a:lvl6pPr lvl="5" algn="r" rtl="0">
              <a:spcBef>
                <a:spcPts val="0"/>
              </a:spcBef>
              <a:spcAft>
                <a:spcPts val="0"/>
              </a:spcAft>
              <a:buClr>
                <a:schemeClr val="dk2"/>
              </a:buClr>
              <a:buSzPts val="2800"/>
              <a:buNone/>
              <a:defRPr>
                <a:solidFill>
                  <a:schemeClr val="dk2"/>
                </a:solidFill>
              </a:defRPr>
            </a:lvl6pPr>
            <a:lvl7pPr lvl="6" algn="r" rtl="0">
              <a:spcBef>
                <a:spcPts val="0"/>
              </a:spcBef>
              <a:spcAft>
                <a:spcPts val="0"/>
              </a:spcAft>
              <a:buClr>
                <a:schemeClr val="dk2"/>
              </a:buClr>
              <a:buSzPts val="2800"/>
              <a:buNone/>
              <a:defRPr>
                <a:solidFill>
                  <a:schemeClr val="dk2"/>
                </a:solidFill>
              </a:defRPr>
            </a:lvl7pPr>
            <a:lvl8pPr lvl="7" algn="r" rtl="0">
              <a:spcBef>
                <a:spcPts val="0"/>
              </a:spcBef>
              <a:spcAft>
                <a:spcPts val="0"/>
              </a:spcAft>
              <a:buClr>
                <a:schemeClr val="dk2"/>
              </a:buClr>
              <a:buSzPts val="2800"/>
              <a:buNone/>
              <a:defRPr>
                <a:solidFill>
                  <a:schemeClr val="dk2"/>
                </a:solidFill>
              </a:defRPr>
            </a:lvl8pPr>
            <a:lvl9pPr lvl="8" algn="r"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
        <p:nvSpPr>
          <p:cNvPr id="94" name="Google Shape;94;p18"/>
          <p:cNvSpPr txBox="1">
            <a:spLocks noGrp="1"/>
          </p:cNvSpPr>
          <p:nvPr>
            <p:ph type="subTitle" idx="1"/>
          </p:nvPr>
        </p:nvSpPr>
        <p:spPr>
          <a:xfrm>
            <a:off x="1849767" y="5490535"/>
            <a:ext cx="4381600" cy="65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atin typeface="DM Sans"/>
                <a:ea typeface="DM Sans"/>
                <a:cs typeface="DM Sans"/>
                <a:sym typeface="DM Sans"/>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en-US"/>
              <a:t>Click to edit Master subtitle style</a:t>
            </a:r>
            <a:endParaRPr/>
          </a:p>
        </p:txBody>
      </p:sp>
      <p:sp>
        <p:nvSpPr>
          <p:cNvPr id="95" name="Google Shape;95;p18"/>
          <p:cNvSpPr txBox="1">
            <a:spLocks noGrp="1"/>
          </p:cNvSpPr>
          <p:nvPr>
            <p:ph type="title" idx="2"/>
          </p:nvPr>
        </p:nvSpPr>
        <p:spPr>
          <a:xfrm flipH="1">
            <a:off x="1849767" y="3440433"/>
            <a:ext cx="3162400" cy="4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
        <p:nvSpPr>
          <p:cNvPr id="96" name="Google Shape;96;p18"/>
          <p:cNvSpPr txBox="1">
            <a:spLocks noGrp="1"/>
          </p:cNvSpPr>
          <p:nvPr>
            <p:ph type="subTitle" idx="3"/>
          </p:nvPr>
        </p:nvSpPr>
        <p:spPr>
          <a:xfrm flipH="1">
            <a:off x="1849767" y="3950351"/>
            <a:ext cx="4381600" cy="65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97" name="Google Shape;97;p18"/>
          <p:cNvSpPr txBox="1">
            <a:spLocks noGrp="1"/>
          </p:cNvSpPr>
          <p:nvPr>
            <p:ph type="title" idx="4"/>
          </p:nvPr>
        </p:nvSpPr>
        <p:spPr>
          <a:xfrm>
            <a:off x="1849767" y="1904867"/>
            <a:ext cx="3162400" cy="4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
        <p:nvSpPr>
          <p:cNvPr id="98" name="Google Shape;98;p18"/>
          <p:cNvSpPr txBox="1">
            <a:spLocks noGrp="1"/>
          </p:cNvSpPr>
          <p:nvPr>
            <p:ph type="subTitle" idx="5"/>
          </p:nvPr>
        </p:nvSpPr>
        <p:spPr>
          <a:xfrm>
            <a:off x="1849767" y="2410167"/>
            <a:ext cx="4381600" cy="65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99" name="Google Shape;99;p18"/>
          <p:cNvSpPr txBox="1">
            <a:spLocks noGrp="1"/>
          </p:cNvSpPr>
          <p:nvPr>
            <p:ph type="title" idx="6"/>
          </p:nvPr>
        </p:nvSpPr>
        <p:spPr>
          <a:xfrm>
            <a:off x="954267" y="717667"/>
            <a:ext cx="10284000" cy="818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267"/>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Tree>
    <p:extLst>
      <p:ext uri="{BB962C8B-B14F-4D97-AF65-F5344CB8AC3E}">
        <p14:creationId xmlns:p14="http://schemas.microsoft.com/office/powerpoint/2010/main" val="663424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5">
  <p:cSld name="Title and three columns 5">
    <p:bg>
      <p:bgPr>
        <a:solidFill>
          <a:schemeClr val="dk1"/>
        </a:solidFill>
        <a:effectLst/>
      </p:bgPr>
    </p:bg>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flipH="1">
            <a:off x="4703443" y="4967091"/>
            <a:ext cx="2798800" cy="34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2800" i="1">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102" name="Google Shape;102;p19"/>
          <p:cNvSpPr txBox="1">
            <a:spLocks noGrp="1"/>
          </p:cNvSpPr>
          <p:nvPr>
            <p:ph type="subTitle" idx="1"/>
          </p:nvPr>
        </p:nvSpPr>
        <p:spPr>
          <a:xfrm flipH="1">
            <a:off x="4703436" y="5457536"/>
            <a:ext cx="2798800" cy="68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sz="1867">
                <a:solidFill>
                  <a:schemeClr val="lt1"/>
                </a:solidFill>
                <a:latin typeface="DM Sans"/>
                <a:ea typeface="DM Sans"/>
                <a:cs typeface="DM Sans"/>
                <a:sym typeface="DM Sans"/>
              </a:defRPr>
            </a:lvl1pPr>
            <a:lvl2pPr lvl="1" algn="r" rtl="0">
              <a:spcBef>
                <a:spcPts val="0"/>
              </a:spcBef>
              <a:spcAft>
                <a:spcPts val="0"/>
              </a:spcAft>
              <a:buClr>
                <a:schemeClr val="lt1"/>
              </a:buClr>
              <a:buSzPts val="1400"/>
              <a:buNone/>
              <a:defRPr>
                <a:solidFill>
                  <a:schemeClr val="lt1"/>
                </a:solidFill>
              </a:defRPr>
            </a:lvl2pPr>
            <a:lvl3pPr lvl="2" algn="r" rtl="0">
              <a:spcBef>
                <a:spcPts val="0"/>
              </a:spcBef>
              <a:spcAft>
                <a:spcPts val="0"/>
              </a:spcAft>
              <a:buClr>
                <a:schemeClr val="lt1"/>
              </a:buClr>
              <a:buSzPts val="1400"/>
              <a:buNone/>
              <a:defRPr>
                <a:solidFill>
                  <a:schemeClr val="lt1"/>
                </a:solidFill>
              </a:defRPr>
            </a:lvl3pPr>
            <a:lvl4pPr lvl="3" algn="r" rtl="0">
              <a:spcBef>
                <a:spcPts val="0"/>
              </a:spcBef>
              <a:spcAft>
                <a:spcPts val="0"/>
              </a:spcAft>
              <a:buClr>
                <a:schemeClr val="lt1"/>
              </a:buClr>
              <a:buSzPts val="1400"/>
              <a:buNone/>
              <a:defRPr>
                <a:solidFill>
                  <a:schemeClr val="lt1"/>
                </a:solidFill>
              </a:defRPr>
            </a:lvl4pPr>
            <a:lvl5pPr lvl="4" algn="r" rtl="0">
              <a:spcBef>
                <a:spcPts val="0"/>
              </a:spcBef>
              <a:spcAft>
                <a:spcPts val="0"/>
              </a:spcAft>
              <a:buClr>
                <a:schemeClr val="lt1"/>
              </a:buClr>
              <a:buSzPts val="1400"/>
              <a:buNone/>
              <a:defRPr>
                <a:solidFill>
                  <a:schemeClr val="lt1"/>
                </a:solidFill>
              </a:defRPr>
            </a:lvl5pPr>
            <a:lvl6pPr lvl="5" algn="r" rtl="0">
              <a:spcBef>
                <a:spcPts val="0"/>
              </a:spcBef>
              <a:spcAft>
                <a:spcPts val="0"/>
              </a:spcAft>
              <a:buClr>
                <a:schemeClr val="lt1"/>
              </a:buClr>
              <a:buSzPts val="1400"/>
              <a:buNone/>
              <a:defRPr>
                <a:solidFill>
                  <a:schemeClr val="lt1"/>
                </a:solidFill>
              </a:defRPr>
            </a:lvl6pPr>
            <a:lvl7pPr lvl="6" algn="r" rtl="0">
              <a:spcBef>
                <a:spcPts val="0"/>
              </a:spcBef>
              <a:spcAft>
                <a:spcPts val="0"/>
              </a:spcAft>
              <a:buClr>
                <a:schemeClr val="lt1"/>
              </a:buClr>
              <a:buSzPts val="1400"/>
              <a:buNone/>
              <a:defRPr>
                <a:solidFill>
                  <a:schemeClr val="lt1"/>
                </a:solidFill>
              </a:defRPr>
            </a:lvl7pPr>
            <a:lvl8pPr lvl="7" algn="r" rtl="0">
              <a:spcBef>
                <a:spcPts val="0"/>
              </a:spcBef>
              <a:spcAft>
                <a:spcPts val="0"/>
              </a:spcAft>
              <a:buClr>
                <a:schemeClr val="lt1"/>
              </a:buClr>
              <a:buSzPts val="1400"/>
              <a:buNone/>
              <a:defRPr>
                <a:solidFill>
                  <a:schemeClr val="lt1"/>
                </a:solidFill>
              </a:defRPr>
            </a:lvl8pPr>
            <a:lvl9pPr lvl="8" algn="r"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103" name="Google Shape;103;p19"/>
          <p:cNvSpPr txBox="1">
            <a:spLocks noGrp="1"/>
          </p:cNvSpPr>
          <p:nvPr>
            <p:ph type="title" idx="2"/>
          </p:nvPr>
        </p:nvSpPr>
        <p:spPr>
          <a:xfrm flipH="1">
            <a:off x="1318279" y="4967091"/>
            <a:ext cx="2798800" cy="34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2800" i="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104" name="Google Shape;104;p19"/>
          <p:cNvSpPr txBox="1">
            <a:spLocks noGrp="1"/>
          </p:cNvSpPr>
          <p:nvPr>
            <p:ph type="subTitle" idx="3"/>
          </p:nvPr>
        </p:nvSpPr>
        <p:spPr>
          <a:xfrm flipH="1">
            <a:off x="1318267" y="5457535"/>
            <a:ext cx="2798800" cy="68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sz="1867">
                <a:solidFill>
                  <a:schemeClr val="lt1"/>
                </a:solidFill>
                <a:latin typeface="DM Sans"/>
                <a:ea typeface="DM Sans"/>
                <a:cs typeface="DM Sans"/>
                <a:sym typeface="DM Sans"/>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105" name="Google Shape;105;p19"/>
          <p:cNvSpPr txBox="1">
            <a:spLocks noGrp="1"/>
          </p:cNvSpPr>
          <p:nvPr>
            <p:ph type="title" idx="4"/>
          </p:nvPr>
        </p:nvSpPr>
        <p:spPr>
          <a:xfrm flipH="1">
            <a:off x="8085569" y="4967091"/>
            <a:ext cx="2798800" cy="34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2800" i="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106" name="Google Shape;106;p19"/>
          <p:cNvSpPr txBox="1">
            <a:spLocks noGrp="1"/>
          </p:cNvSpPr>
          <p:nvPr>
            <p:ph type="subTitle" idx="5"/>
          </p:nvPr>
        </p:nvSpPr>
        <p:spPr>
          <a:xfrm flipH="1">
            <a:off x="8085567" y="5457544"/>
            <a:ext cx="2798800" cy="68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sz="1867">
                <a:solidFill>
                  <a:schemeClr val="lt1"/>
                </a:solidFill>
                <a:latin typeface="DM Sans"/>
                <a:ea typeface="DM Sans"/>
                <a:cs typeface="DM Sans"/>
                <a:sym typeface="DM Sans"/>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107" name="Google Shape;107;p19"/>
          <p:cNvSpPr txBox="1">
            <a:spLocks noGrp="1"/>
          </p:cNvSpPr>
          <p:nvPr>
            <p:ph type="title" idx="6"/>
          </p:nvPr>
        </p:nvSpPr>
        <p:spPr>
          <a:xfrm>
            <a:off x="954267" y="717667"/>
            <a:ext cx="10284000" cy="81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4267">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9644554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954067" y="5059833"/>
            <a:ext cx="5934000" cy="585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i="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10" name="Google Shape;110;p20"/>
          <p:cNvSpPr txBox="1">
            <a:spLocks noGrp="1"/>
          </p:cNvSpPr>
          <p:nvPr>
            <p:ph type="subTitle" idx="1"/>
          </p:nvPr>
        </p:nvSpPr>
        <p:spPr>
          <a:xfrm>
            <a:off x="954067" y="2897067"/>
            <a:ext cx="5934000" cy="22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3067">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017527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54067" y="3960567"/>
            <a:ext cx="5399200" cy="1204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6667" i="1"/>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3" name="Google Shape;13;p3"/>
          <p:cNvSpPr txBox="1">
            <a:spLocks noGrp="1"/>
          </p:cNvSpPr>
          <p:nvPr>
            <p:ph type="title" idx="2" hasCustomPrompt="1"/>
          </p:nvPr>
        </p:nvSpPr>
        <p:spPr>
          <a:xfrm>
            <a:off x="954067" y="1569020"/>
            <a:ext cx="2773600" cy="16448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1600"/>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14" name="Google Shape;14;p3"/>
          <p:cNvSpPr txBox="1">
            <a:spLocks noGrp="1"/>
          </p:cNvSpPr>
          <p:nvPr>
            <p:ph type="subTitle" idx="1"/>
          </p:nvPr>
        </p:nvSpPr>
        <p:spPr>
          <a:xfrm>
            <a:off x="954067" y="5257301"/>
            <a:ext cx="53992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102676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dk1"/>
        </a:solidFill>
        <a:effectLst/>
      </p:bgPr>
    </p:bg>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954067" y="1270201"/>
            <a:ext cx="6821600" cy="896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5667">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13" name="Google Shape;113;p21"/>
          <p:cNvSpPr txBox="1">
            <a:spLocks noGrp="1"/>
          </p:cNvSpPr>
          <p:nvPr>
            <p:ph type="subTitle" idx="1"/>
          </p:nvPr>
        </p:nvSpPr>
        <p:spPr>
          <a:xfrm>
            <a:off x="954067" y="2312399"/>
            <a:ext cx="10284000" cy="8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solidFill>
                  <a:schemeClr val="lt1"/>
                </a:solidFill>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262545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961133" y="3543071"/>
            <a:ext cx="5743600" cy="1382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267"/>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
        <p:nvSpPr>
          <p:cNvPr id="116" name="Google Shape;116;p22"/>
          <p:cNvSpPr txBox="1">
            <a:spLocks noGrp="1"/>
          </p:cNvSpPr>
          <p:nvPr>
            <p:ph type="subTitle" idx="1"/>
          </p:nvPr>
        </p:nvSpPr>
        <p:spPr>
          <a:xfrm>
            <a:off x="961133" y="5117733"/>
            <a:ext cx="5150400" cy="102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5012725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dk1"/>
        </a:solidFill>
        <a:effectLst/>
      </p:bgPr>
    </p:bg>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flipH="1">
            <a:off x="6963468" y="2690433"/>
            <a:ext cx="4286400" cy="1000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5667">
                <a:solidFill>
                  <a:schemeClr val="lt1"/>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
        <p:nvSpPr>
          <p:cNvPr id="119" name="Google Shape;119;p23"/>
          <p:cNvSpPr txBox="1">
            <a:spLocks noGrp="1"/>
          </p:cNvSpPr>
          <p:nvPr>
            <p:ph type="subTitle" idx="1"/>
          </p:nvPr>
        </p:nvSpPr>
        <p:spPr>
          <a:xfrm flipH="1">
            <a:off x="6963476" y="3844000"/>
            <a:ext cx="4286400" cy="169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solidFill>
                  <a:schemeClr val="lt1"/>
                </a:solidFill>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4026328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flipH="1">
            <a:off x="942800" y="2690433"/>
            <a:ext cx="4150400" cy="100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5667"/>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
        <p:nvSpPr>
          <p:cNvPr id="122" name="Google Shape;122;p24"/>
          <p:cNvSpPr txBox="1">
            <a:spLocks noGrp="1"/>
          </p:cNvSpPr>
          <p:nvPr>
            <p:ph type="subTitle" idx="1"/>
          </p:nvPr>
        </p:nvSpPr>
        <p:spPr>
          <a:xfrm flipH="1">
            <a:off x="942537" y="3844000"/>
            <a:ext cx="4150400" cy="1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1184530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a:off x="5528767" y="3401633"/>
            <a:ext cx="4549600" cy="100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5667"/>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
        <p:nvSpPr>
          <p:cNvPr id="125" name="Google Shape;125;p25"/>
          <p:cNvSpPr txBox="1">
            <a:spLocks noGrp="1"/>
          </p:cNvSpPr>
          <p:nvPr>
            <p:ph type="subTitle" idx="1"/>
          </p:nvPr>
        </p:nvSpPr>
        <p:spPr>
          <a:xfrm>
            <a:off x="5528767" y="4555200"/>
            <a:ext cx="5709200" cy="15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atin typeface="DM Sans"/>
                <a:ea typeface="DM Sans"/>
                <a:cs typeface="DM Sans"/>
                <a:sym typeface="DM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2225585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dk1"/>
        </a:solidFill>
        <a:effectLst/>
      </p:bgPr>
    </p:bg>
    <p:spTree>
      <p:nvGrpSpPr>
        <p:cNvPr id="1" name="Shape 126"/>
        <p:cNvGrpSpPr/>
        <p:nvPr/>
      </p:nvGrpSpPr>
      <p:grpSpPr>
        <a:xfrm>
          <a:off x="0" y="0"/>
          <a:ext cx="0" cy="0"/>
          <a:chOff x="0" y="0"/>
          <a:chExt cx="0" cy="0"/>
        </a:xfrm>
      </p:grpSpPr>
      <p:sp>
        <p:nvSpPr>
          <p:cNvPr id="127" name="Google Shape;127;p26"/>
          <p:cNvSpPr txBox="1">
            <a:spLocks noGrp="1"/>
          </p:cNvSpPr>
          <p:nvPr>
            <p:ph type="title"/>
          </p:nvPr>
        </p:nvSpPr>
        <p:spPr>
          <a:xfrm>
            <a:off x="954267" y="717667"/>
            <a:ext cx="10284000" cy="81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4267">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631222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dk1"/>
        </a:solidFill>
        <a:effectLst/>
      </p:bgPr>
    </p:bg>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a:off x="954267" y="717667"/>
            <a:ext cx="10284000" cy="81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4267">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130" name="Google Shape;130;p27"/>
          <p:cNvSpPr txBox="1">
            <a:spLocks noGrp="1"/>
          </p:cNvSpPr>
          <p:nvPr>
            <p:ph type="title" idx="2" hasCustomPrompt="1"/>
          </p:nvPr>
        </p:nvSpPr>
        <p:spPr>
          <a:xfrm>
            <a:off x="6267033" y="2001333"/>
            <a:ext cx="2184400" cy="93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400">
                <a:solidFill>
                  <a:schemeClr val="l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t>xx%</a:t>
            </a:r>
          </a:p>
        </p:txBody>
      </p:sp>
      <p:sp>
        <p:nvSpPr>
          <p:cNvPr id="131" name="Google Shape;131;p27"/>
          <p:cNvSpPr txBox="1">
            <a:spLocks noGrp="1"/>
          </p:cNvSpPr>
          <p:nvPr>
            <p:ph type="subTitle" idx="1"/>
          </p:nvPr>
        </p:nvSpPr>
        <p:spPr>
          <a:xfrm>
            <a:off x="8540900" y="2244713"/>
            <a:ext cx="2671200" cy="77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867">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
        <p:nvSpPr>
          <p:cNvPr id="132" name="Google Shape;132;p27"/>
          <p:cNvSpPr txBox="1">
            <a:spLocks noGrp="1"/>
          </p:cNvSpPr>
          <p:nvPr>
            <p:ph type="title" idx="3" hasCustomPrompt="1"/>
          </p:nvPr>
        </p:nvSpPr>
        <p:spPr>
          <a:xfrm>
            <a:off x="6267033" y="3277667"/>
            <a:ext cx="2184400" cy="93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400">
                <a:solidFill>
                  <a:schemeClr val="l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t>xx%</a:t>
            </a:r>
          </a:p>
        </p:txBody>
      </p:sp>
      <p:sp>
        <p:nvSpPr>
          <p:cNvPr id="133" name="Google Shape;133;p27"/>
          <p:cNvSpPr txBox="1">
            <a:spLocks noGrp="1"/>
          </p:cNvSpPr>
          <p:nvPr>
            <p:ph type="subTitle" idx="4"/>
          </p:nvPr>
        </p:nvSpPr>
        <p:spPr>
          <a:xfrm>
            <a:off x="8540900" y="3540373"/>
            <a:ext cx="2671200" cy="77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34" name="Google Shape;134;p27"/>
          <p:cNvSpPr txBox="1">
            <a:spLocks noGrp="1"/>
          </p:cNvSpPr>
          <p:nvPr>
            <p:ph type="title" idx="5" hasCustomPrompt="1"/>
          </p:nvPr>
        </p:nvSpPr>
        <p:spPr>
          <a:xfrm>
            <a:off x="6267033" y="4554000"/>
            <a:ext cx="2184400" cy="93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400">
                <a:solidFill>
                  <a:schemeClr val="l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t>xx%</a:t>
            </a:r>
          </a:p>
        </p:txBody>
      </p:sp>
      <p:sp>
        <p:nvSpPr>
          <p:cNvPr id="135" name="Google Shape;135;p27"/>
          <p:cNvSpPr txBox="1">
            <a:spLocks noGrp="1"/>
          </p:cNvSpPr>
          <p:nvPr>
            <p:ph type="subTitle" idx="6"/>
          </p:nvPr>
        </p:nvSpPr>
        <p:spPr>
          <a:xfrm>
            <a:off x="8540900" y="4836033"/>
            <a:ext cx="2671200" cy="77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36" name="Google Shape;136;p27"/>
          <p:cNvSpPr txBox="1">
            <a:spLocks noGrp="1"/>
          </p:cNvSpPr>
          <p:nvPr>
            <p:ph type="title" idx="7"/>
          </p:nvPr>
        </p:nvSpPr>
        <p:spPr>
          <a:xfrm>
            <a:off x="8540900" y="1760900"/>
            <a:ext cx="2671200" cy="447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800" i="1">
                <a:solidFill>
                  <a:schemeClr val="lt1"/>
                </a:solidFill>
              </a:defRPr>
            </a:lvl1pPr>
            <a:lvl2pPr lvl="1">
              <a:spcBef>
                <a:spcPts val="0"/>
              </a:spcBef>
              <a:spcAft>
                <a:spcPts val="0"/>
              </a:spcAft>
              <a:buSzPts val="2800"/>
              <a:buNone/>
              <a:defRPr>
                <a:latin typeface="DM Sans"/>
                <a:ea typeface="DM Sans"/>
                <a:cs typeface="DM Sans"/>
                <a:sym typeface="DM Sans"/>
              </a:defRPr>
            </a:lvl2pPr>
            <a:lvl3pPr lvl="2">
              <a:spcBef>
                <a:spcPts val="0"/>
              </a:spcBef>
              <a:spcAft>
                <a:spcPts val="0"/>
              </a:spcAft>
              <a:buSzPts val="2800"/>
              <a:buNone/>
              <a:defRPr>
                <a:latin typeface="DM Sans"/>
                <a:ea typeface="DM Sans"/>
                <a:cs typeface="DM Sans"/>
                <a:sym typeface="DM Sans"/>
              </a:defRPr>
            </a:lvl3pPr>
            <a:lvl4pPr lvl="3">
              <a:spcBef>
                <a:spcPts val="0"/>
              </a:spcBef>
              <a:spcAft>
                <a:spcPts val="0"/>
              </a:spcAft>
              <a:buSzPts val="2800"/>
              <a:buNone/>
              <a:defRPr>
                <a:latin typeface="DM Sans"/>
                <a:ea typeface="DM Sans"/>
                <a:cs typeface="DM Sans"/>
                <a:sym typeface="DM Sans"/>
              </a:defRPr>
            </a:lvl4pPr>
            <a:lvl5pPr lvl="4">
              <a:spcBef>
                <a:spcPts val="0"/>
              </a:spcBef>
              <a:spcAft>
                <a:spcPts val="0"/>
              </a:spcAft>
              <a:buSzPts val="2800"/>
              <a:buNone/>
              <a:defRPr>
                <a:latin typeface="DM Sans"/>
                <a:ea typeface="DM Sans"/>
                <a:cs typeface="DM Sans"/>
                <a:sym typeface="DM Sans"/>
              </a:defRPr>
            </a:lvl5pPr>
            <a:lvl6pPr lvl="5">
              <a:spcBef>
                <a:spcPts val="0"/>
              </a:spcBef>
              <a:spcAft>
                <a:spcPts val="0"/>
              </a:spcAft>
              <a:buSzPts val="2800"/>
              <a:buNone/>
              <a:defRPr>
                <a:latin typeface="DM Sans"/>
                <a:ea typeface="DM Sans"/>
                <a:cs typeface="DM Sans"/>
                <a:sym typeface="DM Sans"/>
              </a:defRPr>
            </a:lvl6pPr>
            <a:lvl7pPr lvl="6">
              <a:spcBef>
                <a:spcPts val="0"/>
              </a:spcBef>
              <a:spcAft>
                <a:spcPts val="0"/>
              </a:spcAft>
              <a:buSzPts val="2800"/>
              <a:buNone/>
              <a:defRPr>
                <a:latin typeface="DM Sans"/>
                <a:ea typeface="DM Sans"/>
                <a:cs typeface="DM Sans"/>
                <a:sym typeface="DM Sans"/>
              </a:defRPr>
            </a:lvl7pPr>
            <a:lvl8pPr lvl="7">
              <a:spcBef>
                <a:spcPts val="0"/>
              </a:spcBef>
              <a:spcAft>
                <a:spcPts val="0"/>
              </a:spcAft>
              <a:buSzPts val="2800"/>
              <a:buNone/>
              <a:defRPr>
                <a:latin typeface="DM Sans"/>
                <a:ea typeface="DM Sans"/>
                <a:cs typeface="DM Sans"/>
                <a:sym typeface="DM Sans"/>
              </a:defRPr>
            </a:lvl8pPr>
            <a:lvl9pPr lvl="8">
              <a:spcBef>
                <a:spcPts val="0"/>
              </a:spcBef>
              <a:spcAft>
                <a:spcPts val="0"/>
              </a:spcAft>
              <a:buSzPts val="2800"/>
              <a:buNone/>
              <a:defRPr>
                <a:latin typeface="DM Sans"/>
                <a:ea typeface="DM Sans"/>
                <a:cs typeface="DM Sans"/>
                <a:sym typeface="DM Sans"/>
              </a:defRPr>
            </a:lvl9pPr>
          </a:lstStyle>
          <a:p>
            <a:r>
              <a:rPr lang="en-US"/>
              <a:t>Click to edit Master title style</a:t>
            </a:r>
            <a:endParaRPr/>
          </a:p>
        </p:txBody>
      </p:sp>
      <p:sp>
        <p:nvSpPr>
          <p:cNvPr id="137" name="Google Shape;137;p27"/>
          <p:cNvSpPr txBox="1">
            <a:spLocks noGrp="1"/>
          </p:cNvSpPr>
          <p:nvPr>
            <p:ph type="title" idx="8"/>
          </p:nvPr>
        </p:nvSpPr>
        <p:spPr>
          <a:xfrm>
            <a:off x="8540900" y="3056552"/>
            <a:ext cx="2671200" cy="44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i="1">
                <a:solidFill>
                  <a:schemeClr val="lt1"/>
                </a:solidFill>
              </a:defRPr>
            </a:lvl1pPr>
            <a:lvl2pPr lvl="1" rtl="0">
              <a:spcBef>
                <a:spcPts val="0"/>
              </a:spcBef>
              <a:spcAft>
                <a:spcPts val="0"/>
              </a:spcAft>
              <a:buSzPts val="2800"/>
              <a:buNone/>
              <a:defRPr>
                <a:latin typeface="DM Sans"/>
                <a:ea typeface="DM Sans"/>
                <a:cs typeface="DM Sans"/>
                <a:sym typeface="DM Sans"/>
              </a:defRPr>
            </a:lvl2pPr>
            <a:lvl3pPr lvl="2" rtl="0">
              <a:spcBef>
                <a:spcPts val="0"/>
              </a:spcBef>
              <a:spcAft>
                <a:spcPts val="0"/>
              </a:spcAft>
              <a:buSzPts val="2800"/>
              <a:buNone/>
              <a:defRPr>
                <a:latin typeface="DM Sans"/>
                <a:ea typeface="DM Sans"/>
                <a:cs typeface="DM Sans"/>
                <a:sym typeface="DM Sans"/>
              </a:defRPr>
            </a:lvl3pPr>
            <a:lvl4pPr lvl="3" rtl="0">
              <a:spcBef>
                <a:spcPts val="0"/>
              </a:spcBef>
              <a:spcAft>
                <a:spcPts val="0"/>
              </a:spcAft>
              <a:buSzPts val="2800"/>
              <a:buNone/>
              <a:defRPr>
                <a:latin typeface="DM Sans"/>
                <a:ea typeface="DM Sans"/>
                <a:cs typeface="DM Sans"/>
                <a:sym typeface="DM Sans"/>
              </a:defRPr>
            </a:lvl4pPr>
            <a:lvl5pPr lvl="4" rtl="0">
              <a:spcBef>
                <a:spcPts val="0"/>
              </a:spcBef>
              <a:spcAft>
                <a:spcPts val="0"/>
              </a:spcAft>
              <a:buSzPts val="2800"/>
              <a:buNone/>
              <a:defRPr>
                <a:latin typeface="DM Sans"/>
                <a:ea typeface="DM Sans"/>
                <a:cs typeface="DM Sans"/>
                <a:sym typeface="DM Sans"/>
              </a:defRPr>
            </a:lvl5pPr>
            <a:lvl6pPr lvl="5" rtl="0">
              <a:spcBef>
                <a:spcPts val="0"/>
              </a:spcBef>
              <a:spcAft>
                <a:spcPts val="0"/>
              </a:spcAft>
              <a:buSzPts val="2800"/>
              <a:buNone/>
              <a:defRPr>
                <a:latin typeface="DM Sans"/>
                <a:ea typeface="DM Sans"/>
                <a:cs typeface="DM Sans"/>
                <a:sym typeface="DM Sans"/>
              </a:defRPr>
            </a:lvl6pPr>
            <a:lvl7pPr lvl="6" rtl="0">
              <a:spcBef>
                <a:spcPts val="0"/>
              </a:spcBef>
              <a:spcAft>
                <a:spcPts val="0"/>
              </a:spcAft>
              <a:buSzPts val="2800"/>
              <a:buNone/>
              <a:defRPr>
                <a:latin typeface="DM Sans"/>
                <a:ea typeface="DM Sans"/>
                <a:cs typeface="DM Sans"/>
                <a:sym typeface="DM Sans"/>
              </a:defRPr>
            </a:lvl7pPr>
            <a:lvl8pPr lvl="7" rtl="0">
              <a:spcBef>
                <a:spcPts val="0"/>
              </a:spcBef>
              <a:spcAft>
                <a:spcPts val="0"/>
              </a:spcAft>
              <a:buSzPts val="2800"/>
              <a:buNone/>
              <a:defRPr>
                <a:latin typeface="DM Sans"/>
                <a:ea typeface="DM Sans"/>
                <a:cs typeface="DM Sans"/>
                <a:sym typeface="DM Sans"/>
              </a:defRPr>
            </a:lvl8pPr>
            <a:lvl9pPr lvl="8" rtl="0">
              <a:spcBef>
                <a:spcPts val="0"/>
              </a:spcBef>
              <a:spcAft>
                <a:spcPts val="0"/>
              </a:spcAft>
              <a:buSzPts val="2800"/>
              <a:buNone/>
              <a:defRPr>
                <a:latin typeface="DM Sans"/>
                <a:ea typeface="DM Sans"/>
                <a:cs typeface="DM Sans"/>
                <a:sym typeface="DM Sans"/>
              </a:defRPr>
            </a:lvl9pPr>
          </a:lstStyle>
          <a:p>
            <a:r>
              <a:rPr lang="en-US"/>
              <a:t>Click to edit Master title style</a:t>
            </a:r>
            <a:endParaRPr/>
          </a:p>
        </p:txBody>
      </p:sp>
      <p:sp>
        <p:nvSpPr>
          <p:cNvPr id="138" name="Google Shape;138;p27"/>
          <p:cNvSpPr txBox="1">
            <a:spLocks noGrp="1"/>
          </p:cNvSpPr>
          <p:nvPr>
            <p:ph type="title" idx="9"/>
          </p:nvPr>
        </p:nvSpPr>
        <p:spPr>
          <a:xfrm>
            <a:off x="8540900" y="4352203"/>
            <a:ext cx="2671200" cy="44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i="1">
                <a:solidFill>
                  <a:schemeClr val="lt1"/>
                </a:solidFill>
              </a:defRPr>
            </a:lvl1pPr>
            <a:lvl2pPr lvl="1" rtl="0">
              <a:spcBef>
                <a:spcPts val="0"/>
              </a:spcBef>
              <a:spcAft>
                <a:spcPts val="0"/>
              </a:spcAft>
              <a:buSzPts val="2800"/>
              <a:buNone/>
              <a:defRPr>
                <a:latin typeface="DM Sans"/>
                <a:ea typeface="DM Sans"/>
                <a:cs typeface="DM Sans"/>
                <a:sym typeface="DM Sans"/>
              </a:defRPr>
            </a:lvl2pPr>
            <a:lvl3pPr lvl="2" rtl="0">
              <a:spcBef>
                <a:spcPts val="0"/>
              </a:spcBef>
              <a:spcAft>
                <a:spcPts val="0"/>
              </a:spcAft>
              <a:buSzPts val="2800"/>
              <a:buNone/>
              <a:defRPr>
                <a:latin typeface="DM Sans"/>
                <a:ea typeface="DM Sans"/>
                <a:cs typeface="DM Sans"/>
                <a:sym typeface="DM Sans"/>
              </a:defRPr>
            </a:lvl3pPr>
            <a:lvl4pPr lvl="3" rtl="0">
              <a:spcBef>
                <a:spcPts val="0"/>
              </a:spcBef>
              <a:spcAft>
                <a:spcPts val="0"/>
              </a:spcAft>
              <a:buSzPts val="2800"/>
              <a:buNone/>
              <a:defRPr>
                <a:latin typeface="DM Sans"/>
                <a:ea typeface="DM Sans"/>
                <a:cs typeface="DM Sans"/>
                <a:sym typeface="DM Sans"/>
              </a:defRPr>
            </a:lvl4pPr>
            <a:lvl5pPr lvl="4" rtl="0">
              <a:spcBef>
                <a:spcPts val="0"/>
              </a:spcBef>
              <a:spcAft>
                <a:spcPts val="0"/>
              </a:spcAft>
              <a:buSzPts val="2800"/>
              <a:buNone/>
              <a:defRPr>
                <a:latin typeface="DM Sans"/>
                <a:ea typeface="DM Sans"/>
                <a:cs typeface="DM Sans"/>
                <a:sym typeface="DM Sans"/>
              </a:defRPr>
            </a:lvl5pPr>
            <a:lvl6pPr lvl="5" rtl="0">
              <a:spcBef>
                <a:spcPts val="0"/>
              </a:spcBef>
              <a:spcAft>
                <a:spcPts val="0"/>
              </a:spcAft>
              <a:buSzPts val="2800"/>
              <a:buNone/>
              <a:defRPr>
                <a:latin typeface="DM Sans"/>
                <a:ea typeface="DM Sans"/>
                <a:cs typeface="DM Sans"/>
                <a:sym typeface="DM Sans"/>
              </a:defRPr>
            </a:lvl6pPr>
            <a:lvl7pPr lvl="6" rtl="0">
              <a:spcBef>
                <a:spcPts val="0"/>
              </a:spcBef>
              <a:spcAft>
                <a:spcPts val="0"/>
              </a:spcAft>
              <a:buSzPts val="2800"/>
              <a:buNone/>
              <a:defRPr>
                <a:latin typeface="DM Sans"/>
                <a:ea typeface="DM Sans"/>
                <a:cs typeface="DM Sans"/>
                <a:sym typeface="DM Sans"/>
              </a:defRPr>
            </a:lvl7pPr>
            <a:lvl8pPr lvl="7" rtl="0">
              <a:spcBef>
                <a:spcPts val="0"/>
              </a:spcBef>
              <a:spcAft>
                <a:spcPts val="0"/>
              </a:spcAft>
              <a:buSzPts val="2800"/>
              <a:buNone/>
              <a:defRPr>
                <a:latin typeface="DM Sans"/>
                <a:ea typeface="DM Sans"/>
                <a:cs typeface="DM Sans"/>
                <a:sym typeface="DM Sans"/>
              </a:defRPr>
            </a:lvl8pPr>
            <a:lvl9pPr lvl="8" rtl="0">
              <a:spcBef>
                <a:spcPts val="0"/>
              </a:spcBef>
              <a:spcAft>
                <a:spcPts val="0"/>
              </a:spcAft>
              <a:buSzPts val="2800"/>
              <a:buNone/>
              <a:defRPr>
                <a:latin typeface="DM Sans"/>
                <a:ea typeface="DM Sans"/>
                <a:cs typeface="DM Sans"/>
                <a:sym typeface="DM Sans"/>
              </a:defRPr>
            </a:lvl9pPr>
          </a:lstStyle>
          <a:p>
            <a:r>
              <a:rPr lang="en-US"/>
              <a:t>Click to edit Master title style</a:t>
            </a:r>
            <a:endParaRPr/>
          </a:p>
        </p:txBody>
      </p:sp>
    </p:spTree>
    <p:extLst>
      <p:ext uri="{BB962C8B-B14F-4D97-AF65-F5344CB8AC3E}">
        <p14:creationId xmlns:p14="http://schemas.microsoft.com/office/powerpoint/2010/main" val="7833934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1">
  <p:cSld name="Numbers and text 1">
    <p:bg>
      <p:bgPr>
        <a:solidFill>
          <a:schemeClr val="lt1"/>
        </a:solidFill>
        <a:effectLst/>
      </p:bgPr>
    </p:bg>
    <p:spTree>
      <p:nvGrpSpPr>
        <p:cNvPr id="1" name="Shape 139"/>
        <p:cNvGrpSpPr/>
        <p:nvPr/>
      </p:nvGrpSpPr>
      <p:grpSpPr>
        <a:xfrm>
          <a:off x="0" y="0"/>
          <a:ext cx="0" cy="0"/>
          <a:chOff x="0" y="0"/>
          <a:chExt cx="0" cy="0"/>
        </a:xfrm>
      </p:grpSpPr>
      <p:sp>
        <p:nvSpPr>
          <p:cNvPr id="140" name="Google Shape;140;p28"/>
          <p:cNvSpPr txBox="1">
            <a:spLocks noGrp="1"/>
          </p:cNvSpPr>
          <p:nvPr>
            <p:ph type="title"/>
          </p:nvPr>
        </p:nvSpPr>
        <p:spPr>
          <a:xfrm>
            <a:off x="954267" y="717667"/>
            <a:ext cx="10284000" cy="818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267"/>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r>
              <a:rPr lang="en-US"/>
              <a:t>Click to edit Master title style</a:t>
            </a:r>
            <a:endParaRPr/>
          </a:p>
        </p:txBody>
      </p:sp>
      <p:sp>
        <p:nvSpPr>
          <p:cNvPr id="141" name="Google Shape;141;p28"/>
          <p:cNvSpPr txBox="1">
            <a:spLocks noGrp="1"/>
          </p:cNvSpPr>
          <p:nvPr>
            <p:ph type="title" idx="2" hasCustomPrompt="1"/>
          </p:nvPr>
        </p:nvSpPr>
        <p:spPr>
          <a:xfrm>
            <a:off x="1590667" y="2628964"/>
            <a:ext cx="2076400" cy="90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67"/>
            </a:lvl1pPr>
            <a:lvl2pPr lvl="1" algn="ctr" rtl="0">
              <a:spcBef>
                <a:spcPts val="0"/>
              </a:spcBef>
              <a:spcAft>
                <a:spcPts val="0"/>
              </a:spcAft>
              <a:buClr>
                <a:schemeClr val="dk2"/>
              </a:buClr>
              <a:buSzPts val="5200"/>
              <a:buNone/>
              <a:defRPr sz="6933">
                <a:solidFill>
                  <a:schemeClr val="dk2"/>
                </a:solidFill>
              </a:defRPr>
            </a:lvl2pPr>
            <a:lvl3pPr lvl="2" algn="ctr" rtl="0">
              <a:spcBef>
                <a:spcPts val="0"/>
              </a:spcBef>
              <a:spcAft>
                <a:spcPts val="0"/>
              </a:spcAft>
              <a:buClr>
                <a:schemeClr val="dk2"/>
              </a:buClr>
              <a:buSzPts val="5200"/>
              <a:buNone/>
              <a:defRPr sz="6933">
                <a:solidFill>
                  <a:schemeClr val="dk2"/>
                </a:solidFill>
              </a:defRPr>
            </a:lvl3pPr>
            <a:lvl4pPr lvl="3" algn="ctr" rtl="0">
              <a:spcBef>
                <a:spcPts val="0"/>
              </a:spcBef>
              <a:spcAft>
                <a:spcPts val="0"/>
              </a:spcAft>
              <a:buClr>
                <a:schemeClr val="dk2"/>
              </a:buClr>
              <a:buSzPts val="5200"/>
              <a:buNone/>
              <a:defRPr sz="6933">
                <a:solidFill>
                  <a:schemeClr val="dk2"/>
                </a:solidFill>
              </a:defRPr>
            </a:lvl4pPr>
            <a:lvl5pPr lvl="4" algn="ctr" rtl="0">
              <a:spcBef>
                <a:spcPts val="0"/>
              </a:spcBef>
              <a:spcAft>
                <a:spcPts val="0"/>
              </a:spcAft>
              <a:buClr>
                <a:schemeClr val="dk2"/>
              </a:buClr>
              <a:buSzPts val="5200"/>
              <a:buNone/>
              <a:defRPr sz="6933">
                <a:solidFill>
                  <a:schemeClr val="dk2"/>
                </a:solidFill>
              </a:defRPr>
            </a:lvl5pPr>
            <a:lvl6pPr lvl="5" algn="ctr" rtl="0">
              <a:spcBef>
                <a:spcPts val="0"/>
              </a:spcBef>
              <a:spcAft>
                <a:spcPts val="0"/>
              </a:spcAft>
              <a:buClr>
                <a:schemeClr val="dk2"/>
              </a:buClr>
              <a:buSzPts val="5200"/>
              <a:buNone/>
              <a:defRPr sz="6933">
                <a:solidFill>
                  <a:schemeClr val="dk2"/>
                </a:solidFill>
              </a:defRPr>
            </a:lvl6pPr>
            <a:lvl7pPr lvl="6" algn="ctr" rtl="0">
              <a:spcBef>
                <a:spcPts val="0"/>
              </a:spcBef>
              <a:spcAft>
                <a:spcPts val="0"/>
              </a:spcAft>
              <a:buClr>
                <a:schemeClr val="dk2"/>
              </a:buClr>
              <a:buSzPts val="5200"/>
              <a:buNone/>
              <a:defRPr sz="6933">
                <a:solidFill>
                  <a:schemeClr val="dk2"/>
                </a:solidFill>
              </a:defRPr>
            </a:lvl7pPr>
            <a:lvl8pPr lvl="7" algn="ctr" rtl="0">
              <a:spcBef>
                <a:spcPts val="0"/>
              </a:spcBef>
              <a:spcAft>
                <a:spcPts val="0"/>
              </a:spcAft>
              <a:buClr>
                <a:schemeClr val="dk2"/>
              </a:buClr>
              <a:buSzPts val="5200"/>
              <a:buNone/>
              <a:defRPr sz="6933">
                <a:solidFill>
                  <a:schemeClr val="dk2"/>
                </a:solidFill>
              </a:defRPr>
            </a:lvl8pPr>
            <a:lvl9pPr lvl="8" algn="ctr" rtl="0">
              <a:spcBef>
                <a:spcPts val="0"/>
              </a:spcBef>
              <a:spcAft>
                <a:spcPts val="0"/>
              </a:spcAft>
              <a:buClr>
                <a:schemeClr val="dk2"/>
              </a:buClr>
              <a:buSzPts val="5200"/>
              <a:buNone/>
              <a:defRPr sz="6933">
                <a:solidFill>
                  <a:schemeClr val="dk2"/>
                </a:solidFill>
              </a:defRPr>
            </a:lvl9pPr>
          </a:lstStyle>
          <a:p>
            <a:r>
              <a:t>xx%</a:t>
            </a:r>
          </a:p>
        </p:txBody>
      </p:sp>
      <p:sp>
        <p:nvSpPr>
          <p:cNvPr id="142" name="Google Shape;142;p28"/>
          <p:cNvSpPr txBox="1">
            <a:spLocks noGrp="1"/>
          </p:cNvSpPr>
          <p:nvPr>
            <p:ph type="subTitle" idx="1"/>
          </p:nvPr>
        </p:nvSpPr>
        <p:spPr>
          <a:xfrm>
            <a:off x="1206677" y="5112367"/>
            <a:ext cx="28444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43" name="Google Shape;143;p28"/>
          <p:cNvSpPr txBox="1">
            <a:spLocks noGrp="1"/>
          </p:cNvSpPr>
          <p:nvPr>
            <p:ph type="title" idx="3" hasCustomPrompt="1"/>
          </p:nvPr>
        </p:nvSpPr>
        <p:spPr>
          <a:xfrm>
            <a:off x="5057789" y="2628964"/>
            <a:ext cx="2076400" cy="90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67"/>
            </a:lvl1pPr>
            <a:lvl2pPr lvl="1" algn="ctr" rtl="0">
              <a:spcBef>
                <a:spcPts val="0"/>
              </a:spcBef>
              <a:spcAft>
                <a:spcPts val="0"/>
              </a:spcAft>
              <a:buClr>
                <a:schemeClr val="dk2"/>
              </a:buClr>
              <a:buSzPts val="5200"/>
              <a:buNone/>
              <a:defRPr sz="6933">
                <a:solidFill>
                  <a:schemeClr val="dk2"/>
                </a:solidFill>
              </a:defRPr>
            </a:lvl2pPr>
            <a:lvl3pPr lvl="2" algn="ctr" rtl="0">
              <a:spcBef>
                <a:spcPts val="0"/>
              </a:spcBef>
              <a:spcAft>
                <a:spcPts val="0"/>
              </a:spcAft>
              <a:buClr>
                <a:schemeClr val="dk2"/>
              </a:buClr>
              <a:buSzPts val="5200"/>
              <a:buNone/>
              <a:defRPr sz="6933">
                <a:solidFill>
                  <a:schemeClr val="dk2"/>
                </a:solidFill>
              </a:defRPr>
            </a:lvl3pPr>
            <a:lvl4pPr lvl="3" algn="ctr" rtl="0">
              <a:spcBef>
                <a:spcPts val="0"/>
              </a:spcBef>
              <a:spcAft>
                <a:spcPts val="0"/>
              </a:spcAft>
              <a:buClr>
                <a:schemeClr val="dk2"/>
              </a:buClr>
              <a:buSzPts val="5200"/>
              <a:buNone/>
              <a:defRPr sz="6933">
                <a:solidFill>
                  <a:schemeClr val="dk2"/>
                </a:solidFill>
              </a:defRPr>
            </a:lvl4pPr>
            <a:lvl5pPr lvl="4" algn="ctr" rtl="0">
              <a:spcBef>
                <a:spcPts val="0"/>
              </a:spcBef>
              <a:spcAft>
                <a:spcPts val="0"/>
              </a:spcAft>
              <a:buClr>
                <a:schemeClr val="dk2"/>
              </a:buClr>
              <a:buSzPts val="5200"/>
              <a:buNone/>
              <a:defRPr sz="6933">
                <a:solidFill>
                  <a:schemeClr val="dk2"/>
                </a:solidFill>
              </a:defRPr>
            </a:lvl5pPr>
            <a:lvl6pPr lvl="5" algn="ctr" rtl="0">
              <a:spcBef>
                <a:spcPts val="0"/>
              </a:spcBef>
              <a:spcAft>
                <a:spcPts val="0"/>
              </a:spcAft>
              <a:buClr>
                <a:schemeClr val="dk2"/>
              </a:buClr>
              <a:buSzPts val="5200"/>
              <a:buNone/>
              <a:defRPr sz="6933">
                <a:solidFill>
                  <a:schemeClr val="dk2"/>
                </a:solidFill>
              </a:defRPr>
            </a:lvl6pPr>
            <a:lvl7pPr lvl="6" algn="ctr" rtl="0">
              <a:spcBef>
                <a:spcPts val="0"/>
              </a:spcBef>
              <a:spcAft>
                <a:spcPts val="0"/>
              </a:spcAft>
              <a:buClr>
                <a:schemeClr val="dk2"/>
              </a:buClr>
              <a:buSzPts val="5200"/>
              <a:buNone/>
              <a:defRPr sz="6933">
                <a:solidFill>
                  <a:schemeClr val="dk2"/>
                </a:solidFill>
              </a:defRPr>
            </a:lvl7pPr>
            <a:lvl8pPr lvl="7" algn="ctr" rtl="0">
              <a:spcBef>
                <a:spcPts val="0"/>
              </a:spcBef>
              <a:spcAft>
                <a:spcPts val="0"/>
              </a:spcAft>
              <a:buClr>
                <a:schemeClr val="dk2"/>
              </a:buClr>
              <a:buSzPts val="5200"/>
              <a:buNone/>
              <a:defRPr sz="6933">
                <a:solidFill>
                  <a:schemeClr val="dk2"/>
                </a:solidFill>
              </a:defRPr>
            </a:lvl8pPr>
            <a:lvl9pPr lvl="8" algn="ctr" rtl="0">
              <a:spcBef>
                <a:spcPts val="0"/>
              </a:spcBef>
              <a:spcAft>
                <a:spcPts val="0"/>
              </a:spcAft>
              <a:buClr>
                <a:schemeClr val="dk2"/>
              </a:buClr>
              <a:buSzPts val="5200"/>
              <a:buNone/>
              <a:defRPr sz="6933">
                <a:solidFill>
                  <a:schemeClr val="dk2"/>
                </a:solidFill>
              </a:defRPr>
            </a:lvl9pPr>
          </a:lstStyle>
          <a:p>
            <a:r>
              <a:t>xx%</a:t>
            </a:r>
          </a:p>
        </p:txBody>
      </p:sp>
      <p:sp>
        <p:nvSpPr>
          <p:cNvPr id="144" name="Google Shape;144;p28"/>
          <p:cNvSpPr txBox="1">
            <a:spLocks noGrp="1"/>
          </p:cNvSpPr>
          <p:nvPr>
            <p:ph type="subTitle" idx="4"/>
          </p:nvPr>
        </p:nvSpPr>
        <p:spPr>
          <a:xfrm>
            <a:off x="4690523" y="5112367"/>
            <a:ext cx="28444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45" name="Google Shape;145;p28"/>
          <p:cNvSpPr txBox="1">
            <a:spLocks noGrp="1"/>
          </p:cNvSpPr>
          <p:nvPr>
            <p:ph type="title" idx="5" hasCustomPrompt="1"/>
          </p:nvPr>
        </p:nvSpPr>
        <p:spPr>
          <a:xfrm>
            <a:off x="8524933" y="2628964"/>
            <a:ext cx="2076400" cy="90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67"/>
            </a:lvl1pPr>
            <a:lvl2pPr lvl="1" algn="ctr" rtl="0">
              <a:spcBef>
                <a:spcPts val="0"/>
              </a:spcBef>
              <a:spcAft>
                <a:spcPts val="0"/>
              </a:spcAft>
              <a:buClr>
                <a:schemeClr val="dk2"/>
              </a:buClr>
              <a:buSzPts val="5200"/>
              <a:buNone/>
              <a:defRPr sz="6933">
                <a:solidFill>
                  <a:schemeClr val="dk2"/>
                </a:solidFill>
              </a:defRPr>
            </a:lvl2pPr>
            <a:lvl3pPr lvl="2" algn="ctr" rtl="0">
              <a:spcBef>
                <a:spcPts val="0"/>
              </a:spcBef>
              <a:spcAft>
                <a:spcPts val="0"/>
              </a:spcAft>
              <a:buClr>
                <a:schemeClr val="dk2"/>
              </a:buClr>
              <a:buSzPts val="5200"/>
              <a:buNone/>
              <a:defRPr sz="6933">
                <a:solidFill>
                  <a:schemeClr val="dk2"/>
                </a:solidFill>
              </a:defRPr>
            </a:lvl3pPr>
            <a:lvl4pPr lvl="3" algn="ctr" rtl="0">
              <a:spcBef>
                <a:spcPts val="0"/>
              </a:spcBef>
              <a:spcAft>
                <a:spcPts val="0"/>
              </a:spcAft>
              <a:buClr>
                <a:schemeClr val="dk2"/>
              </a:buClr>
              <a:buSzPts val="5200"/>
              <a:buNone/>
              <a:defRPr sz="6933">
                <a:solidFill>
                  <a:schemeClr val="dk2"/>
                </a:solidFill>
              </a:defRPr>
            </a:lvl4pPr>
            <a:lvl5pPr lvl="4" algn="ctr" rtl="0">
              <a:spcBef>
                <a:spcPts val="0"/>
              </a:spcBef>
              <a:spcAft>
                <a:spcPts val="0"/>
              </a:spcAft>
              <a:buClr>
                <a:schemeClr val="dk2"/>
              </a:buClr>
              <a:buSzPts val="5200"/>
              <a:buNone/>
              <a:defRPr sz="6933">
                <a:solidFill>
                  <a:schemeClr val="dk2"/>
                </a:solidFill>
              </a:defRPr>
            </a:lvl5pPr>
            <a:lvl6pPr lvl="5" algn="ctr" rtl="0">
              <a:spcBef>
                <a:spcPts val="0"/>
              </a:spcBef>
              <a:spcAft>
                <a:spcPts val="0"/>
              </a:spcAft>
              <a:buClr>
                <a:schemeClr val="dk2"/>
              </a:buClr>
              <a:buSzPts val="5200"/>
              <a:buNone/>
              <a:defRPr sz="6933">
                <a:solidFill>
                  <a:schemeClr val="dk2"/>
                </a:solidFill>
              </a:defRPr>
            </a:lvl6pPr>
            <a:lvl7pPr lvl="6" algn="ctr" rtl="0">
              <a:spcBef>
                <a:spcPts val="0"/>
              </a:spcBef>
              <a:spcAft>
                <a:spcPts val="0"/>
              </a:spcAft>
              <a:buClr>
                <a:schemeClr val="dk2"/>
              </a:buClr>
              <a:buSzPts val="5200"/>
              <a:buNone/>
              <a:defRPr sz="6933">
                <a:solidFill>
                  <a:schemeClr val="dk2"/>
                </a:solidFill>
              </a:defRPr>
            </a:lvl7pPr>
            <a:lvl8pPr lvl="7" algn="ctr" rtl="0">
              <a:spcBef>
                <a:spcPts val="0"/>
              </a:spcBef>
              <a:spcAft>
                <a:spcPts val="0"/>
              </a:spcAft>
              <a:buClr>
                <a:schemeClr val="dk2"/>
              </a:buClr>
              <a:buSzPts val="5200"/>
              <a:buNone/>
              <a:defRPr sz="6933">
                <a:solidFill>
                  <a:schemeClr val="dk2"/>
                </a:solidFill>
              </a:defRPr>
            </a:lvl8pPr>
            <a:lvl9pPr lvl="8" algn="ctr" rtl="0">
              <a:spcBef>
                <a:spcPts val="0"/>
              </a:spcBef>
              <a:spcAft>
                <a:spcPts val="0"/>
              </a:spcAft>
              <a:buClr>
                <a:schemeClr val="dk2"/>
              </a:buClr>
              <a:buSzPts val="5200"/>
              <a:buNone/>
              <a:defRPr sz="6933">
                <a:solidFill>
                  <a:schemeClr val="dk2"/>
                </a:solidFill>
              </a:defRPr>
            </a:lvl9pPr>
          </a:lstStyle>
          <a:p>
            <a:r>
              <a:t>xx%</a:t>
            </a:r>
          </a:p>
        </p:txBody>
      </p:sp>
      <p:sp>
        <p:nvSpPr>
          <p:cNvPr id="146" name="Google Shape;146;p28"/>
          <p:cNvSpPr txBox="1">
            <a:spLocks noGrp="1"/>
          </p:cNvSpPr>
          <p:nvPr>
            <p:ph type="subTitle" idx="6"/>
          </p:nvPr>
        </p:nvSpPr>
        <p:spPr>
          <a:xfrm>
            <a:off x="8140923" y="5112367"/>
            <a:ext cx="28444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47" name="Google Shape;147;p28"/>
          <p:cNvSpPr txBox="1">
            <a:spLocks noGrp="1"/>
          </p:cNvSpPr>
          <p:nvPr>
            <p:ph type="title" idx="7"/>
          </p:nvPr>
        </p:nvSpPr>
        <p:spPr>
          <a:xfrm>
            <a:off x="1206677" y="4601963"/>
            <a:ext cx="2844400" cy="51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2800" i="1"/>
            </a:lvl1pPr>
            <a:lvl2pPr lvl="1">
              <a:spcBef>
                <a:spcPts val="0"/>
              </a:spcBef>
              <a:spcAft>
                <a:spcPts val="0"/>
              </a:spcAft>
              <a:buClr>
                <a:schemeClr val="dk2"/>
              </a:buClr>
              <a:buSzPts val="2800"/>
              <a:buNone/>
              <a:defRPr>
                <a:solidFill>
                  <a:schemeClr val="dk2"/>
                </a:solidFill>
                <a:latin typeface="DM Sans"/>
                <a:ea typeface="DM Sans"/>
                <a:cs typeface="DM Sans"/>
                <a:sym typeface="DM Sans"/>
              </a:defRPr>
            </a:lvl2pPr>
            <a:lvl3pPr lvl="2">
              <a:spcBef>
                <a:spcPts val="0"/>
              </a:spcBef>
              <a:spcAft>
                <a:spcPts val="0"/>
              </a:spcAft>
              <a:buClr>
                <a:schemeClr val="dk2"/>
              </a:buClr>
              <a:buSzPts val="2800"/>
              <a:buNone/>
              <a:defRPr>
                <a:solidFill>
                  <a:schemeClr val="dk2"/>
                </a:solidFill>
                <a:latin typeface="DM Sans"/>
                <a:ea typeface="DM Sans"/>
                <a:cs typeface="DM Sans"/>
                <a:sym typeface="DM Sans"/>
              </a:defRPr>
            </a:lvl3pPr>
            <a:lvl4pPr lvl="3">
              <a:spcBef>
                <a:spcPts val="0"/>
              </a:spcBef>
              <a:spcAft>
                <a:spcPts val="0"/>
              </a:spcAft>
              <a:buClr>
                <a:schemeClr val="dk2"/>
              </a:buClr>
              <a:buSzPts val="2800"/>
              <a:buNone/>
              <a:defRPr>
                <a:solidFill>
                  <a:schemeClr val="dk2"/>
                </a:solidFill>
                <a:latin typeface="DM Sans"/>
                <a:ea typeface="DM Sans"/>
                <a:cs typeface="DM Sans"/>
                <a:sym typeface="DM Sans"/>
              </a:defRPr>
            </a:lvl4pPr>
            <a:lvl5pPr lvl="4">
              <a:spcBef>
                <a:spcPts val="0"/>
              </a:spcBef>
              <a:spcAft>
                <a:spcPts val="0"/>
              </a:spcAft>
              <a:buClr>
                <a:schemeClr val="dk2"/>
              </a:buClr>
              <a:buSzPts val="2800"/>
              <a:buNone/>
              <a:defRPr>
                <a:solidFill>
                  <a:schemeClr val="dk2"/>
                </a:solidFill>
                <a:latin typeface="DM Sans"/>
                <a:ea typeface="DM Sans"/>
                <a:cs typeface="DM Sans"/>
                <a:sym typeface="DM Sans"/>
              </a:defRPr>
            </a:lvl5pPr>
            <a:lvl6pPr lvl="5">
              <a:spcBef>
                <a:spcPts val="0"/>
              </a:spcBef>
              <a:spcAft>
                <a:spcPts val="0"/>
              </a:spcAft>
              <a:buClr>
                <a:schemeClr val="dk2"/>
              </a:buClr>
              <a:buSzPts val="2800"/>
              <a:buNone/>
              <a:defRPr>
                <a:solidFill>
                  <a:schemeClr val="dk2"/>
                </a:solidFill>
                <a:latin typeface="DM Sans"/>
                <a:ea typeface="DM Sans"/>
                <a:cs typeface="DM Sans"/>
                <a:sym typeface="DM Sans"/>
              </a:defRPr>
            </a:lvl6pPr>
            <a:lvl7pPr lvl="6">
              <a:spcBef>
                <a:spcPts val="0"/>
              </a:spcBef>
              <a:spcAft>
                <a:spcPts val="0"/>
              </a:spcAft>
              <a:buClr>
                <a:schemeClr val="dk2"/>
              </a:buClr>
              <a:buSzPts val="2800"/>
              <a:buNone/>
              <a:defRPr>
                <a:solidFill>
                  <a:schemeClr val="dk2"/>
                </a:solidFill>
                <a:latin typeface="DM Sans"/>
                <a:ea typeface="DM Sans"/>
                <a:cs typeface="DM Sans"/>
                <a:sym typeface="DM Sans"/>
              </a:defRPr>
            </a:lvl7pPr>
            <a:lvl8pPr lvl="7">
              <a:spcBef>
                <a:spcPts val="0"/>
              </a:spcBef>
              <a:spcAft>
                <a:spcPts val="0"/>
              </a:spcAft>
              <a:buClr>
                <a:schemeClr val="dk2"/>
              </a:buClr>
              <a:buSzPts val="2800"/>
              <a:buNone/>
              <a:defRPr>
                <a:solidFill>
                  <a:schemeClr val="dk2"/>
                </a:solidFill>
                <a:latin typeface="DM Sans"/>
                <a:ea typeface="DM Sans"/>
                <a:cs typeface="DM Sans"/>
                <a:sym typeface="DM Sans"/>
              </a:defRPr>
            </a:lvl8pPr>
            <a:lvl9pPr lvl="8">
              <a:spcBef>
                <a:spcPts val="0"/>
              </a:spcBef>
              <a:spcAft>
                <a:spcPts val="0"/>
              </a:spcAft>
              <a:buClr>
                <a:schemeClr val="dk2"/>
              </a:buClr>
              <a:buSzPts val="2800"/>
              <a:buNone/>
              <a:defRPr>
                <a:solidFill>
                  <a:schemeClr val="dk2"/>
                </a:solidFill>
                <a:latin typeface="DM Sans"/>
                <a:ea typeface="DM Sans"/>
                <a:cs typeface="DM Sans"/>
                <a:sym typeface="DM Sans"/>
              </a:defRPr>
            </a:lvl9pPr>
          </a:lstStyle>
          <a:p>
            <a:r>
              <a:rPr lang="en-US"/>
              <a:t>Click to edit Master title style</a:t>
            </a:r>
            <a:endParaRPr/>
          </a:p>
        </p:txBody>
      </p:sp>
      <p:sp>
        <p:nvSpPr>
          <p:cNvPr id="148" name="Google Shape;148;p28"/>
          <p:cNvSpPr txBox="1">
            <a:spLocks noGrp="1"/>
          </p:cNvSpPr>
          <p:nvPr>
            <p:ph type="title" idx="8"/>
          </p:nvPr>
        </p:nvSpPr>
        <p:spPr>
          <a:xfrm>
            <a:off x="4690523" y="4601963"/>
            <a:ext cx="2844400" cy="51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i="1"/>
            </a:lvl1pPr>
            <a:lvl2pPr lvl="1" rtl="0">
              <a:spcBef>
                <a:spcPts val="0"/>
              </a:spcBef>
              <a:spcAft>
                <a:spcPts val="0"/>
              </a:spcAft>
              <a:buClr>
                <a:schemeClr val="dk2"/>
              </a:buClr>
              <a:buSzPts val="2800"/>
              <a:buNone/>
              <a:defRPr>
                <a:solidFill>
                  <a:schemeClr val="dk2"/>
                </a:solidFill>
                <a:latin typeface="DM Sans"/>
                <a:ea typeface="DM Sans"/>
                <a:cs typeface="DM Sans"/>
                <a:sym typeface="DM Sans"/>
              </a:defRPr>
            </a:lvl2pPr>
            <a:lvl3pPr lvl="2" rtl="0">
              <a:spcBef>
                <a:spcPts val="0"/>
              </a:spcBef>
              <a:spcAft>
                <a:spcPts val="0"/>
              </a:spcAft>
              <a:buClr>
                <a:schemeClr val="dk2"/>
              </a:buClr>
              <a:buSzPts val="2800"/>
              <a:buNone/>
              <a:defRPr>
                <a:solidFill>
                  <a:schemeClr val="dk2"/>
                </a:solidFill>
                <a:latin typeface="DM Sans"/>
                <a:ea typeface="DM Sans"/>
                <a:cs typeface="DM Sans"/>
                <a:sym typeface="DM Sans"/>
              </a:defRPr>
            </a:lvl3pPr>
            <a:lvl4pPr lvl="3" rtl="0">
              <a:spcBef>
                <a:spcPts val="0"/>
              </a:spcBef>
              <a:spcAft>
                <a:spcPts val="0"/>
              </a:spcAft>
              <a:buClr>
                <a:schemeClr val="dk2"/>
              </a:buClr>
              <a:buSzPts val="2800"/>
              <a:buNone/>
              <a:defRPr>
                <a:solidFill>
                  <a:schemeClr val="dk2"/>
                </a:solidFill>
                <a:latin typeface="DM Sans"/>
                <a:ea typeface="DM Sans"/>
                <a:cs typeface="DM Sans"/>
                <a:sym typeface="DM Sans"/>
              </a:defRPr>
            </a:lvl4pPr>
            <a:lvl5pPr lvl="4" rtl="0">
              <a:spcBef>
                <a:spcPts val="0"/>
              </a:spcBef>
              <a:spcAft>
                <a:spcPts val="0"/>
              </a:spcAft>
              <a:buClr>
                <a:schemeClr val="dk2"/>
              </a:buClr>
              <a:buSzPts val="2800"/>
              <a:buNone/>
              <a:defRPr>
                <a:solidFill>
                  <a:schemeClr val="dk2"/>
                </a:solidFill>
                <a:latin typeface="DM Sans"/>
                <a:ea typeface="DM Sans"/>
                <a:cs typeface="DM Sans"/>
                <a:sym typeface="DM Sans"/>
              </a:defRPr>
            </a:lvl5pPr>
            <a:lvl6pPr lvl="5" rtl="0">
              <a:spcBef>
                <a:spcPts val="0"/>
              </a:spcBef>
              <a:spcAft>
                <a:spcPts val="0"/>
              </a:spcAft>
              <a:buClr>
                <a:schemeClr val="dk2"/>
              </a:buClr>
              <a:buSzPts val="2800"/>
              <a:buNone/>
              <a:defRPr>
                <a:solidFill>
                  <a:schemeClr val="dk2"/>
                </a:solidFill>
                <a:latin typeface="DM Sans"/>
                <a:ea typeface="DM Sans"/>
                <a:cs typeface="DM Sans"/>
                <a:sym typeface="DM Sans"/>
              </a:defRPr>
            </a:lvl6pPr>
            <a:lvl7pPr lvl="6" rtl="0">
              <a:spcBef>
                <a:spcPts val="0"/>
              </a:spcBef>
              <a:spcAft>
                <a:spcPts val="0"/>
              </a:spcAft>
              <a:buClr>
                <a:schemeClr val="dk2"/>
              </a:buClr>
              <a:buSzPts val="2800"/>
              <a:buNone/>
              <a:defRPr>
                <a:solidFill>
                  <a:schemeClr val="dk2"/>
                </a:solidFill>
                <a:latin typeface="DM Sans"/>
                <a:ea typeface="DM Sans"/>
                <a:cs typeface="DM Sans"/>
                <a:sym typeface="DM Sans"/>
              </a:defRPr>
            </a:lvl7pPr>
            <a:lvl8pPr lvl="7" rtl="0">
              <a:spcBef>
                <a:spcPts val="0"/>
              </a:spcBef>
              <a:spcAft>
                <a:spcPts val="0"/>
              </a:spcAft>
              <a:buClr>
                <a:schemeClr val="dk2"/>
              </a:buClr>
              <a:buSzPts val="2800"/>
              <a:buNone/>
              <a:defRPr>
                <a:solidFill>
                  <a:schemeClr val="dk2"/>
                </a:solidFill>
                <a:latin typeface="DM Sans"/>
                <a:ea typeface="DM Sans"/>
                <a:cs typeface="DM Sans"/>
                <a:sym typeface="DM Sans"/>
              </a:defRPr>
            </a:lvl8pPr>
            <a:lvl9pPr lvl="8" rtl="0">
              <a:spcBef>
                <a:spcPts val="0"/>
              </a:spcBef>
              <a:spcAft>
                <a:spcPts val="0"/>
              </a:spcAft>
              <a:buClr>
                <a:schemeClr val="dk2"/>
              </a:buClr>
              <a:buSzPts val="2800"/>
              <a:buNone/>
              <a:defRPr>
                <a:solidFill>
                  <a:schemeClr val="dk2"/>
                </a:solidFill>
                <a:latin typeface="DM Sans"/>
                <a:ea typeface="DM Sans"/>
                <a:cs typeface="DM Sans"/>
                <a:sym typeface="DM Sans"/>
              </a:defRPr>
            </a:lvl9pPr>
          </a:lstStyle>
          <a:p>
            <a:r>
              <a:rPr lang="en-US"/>
              <a:t>Click to edit Master title style</a:t>
            </a:r>
            <a:endParaRPr/>
          </a:p>
        </p:txBody>
      </p:sp>
      <p:sp>
        <p:nvSpPr>
          <p:cNvPr id="149" name="Google Shape;149;p28"/>
          <p:cNvSpPr txBox="1">
            <a:spLocks noGrp="1"/>
          </p:cNvSpPr>
          <p:nvPr>
            <p:ph type="title" idx="9"/>
          </p:nvPr>
        </p:nvSpPr>
        <p:spPr>
          <a:xfrm>
            <a:off x="8140923" y="4601963"/>
            <a:ext cx="2844400" cy="51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i="1"/>
            </a:lvl1pPr>
            <a:lvl2pPr lvl="1" rtl="0">
              <a:spcBef>
                <a:spcPts val="0"/>
              </a:spcBef>
              <a:spcAft>
                <a:spcPts val="0"/>
              </a:spcAft>
              <a:buClr>
                <a:schemeClr val="dk2"/>
              </a:buClr>
              <a:buSzPts val="2800"/>
              <a:buNone/>
              <a:defRPr>
                <a:solidFill>
                  <a:schemeClr val="dk2"/>
                </a:solidFill>
                <a:latin typeface="DM Sans"/>
                <a:ea typeface="DM Sans"/>
                <a:cs typeface="DM Sans"/>
                <a:sym typeface="DM Sans"/>
              </a:defRPr>
            </a:lvl2pPr>
            <a:lvl3pPr lvl="2" rtl="0">
              <a:spcBef>
                <a:spcPts val="0"/>
              </a:spcBef>
              <a:spcAft>
                <a:spcPts val="0"/>
              </a:spcAft>
              <a:buClr>
                <a:schemeClr val="dk2"/>
              </a:buClr>
              <a:buSzPts val="2800"/>
              <a:buNone/>
              <a:defRPr>
                <a:solidFill>
                  <a:schemeClr val="dk2"/>
                </a:solidFill>
                <a:latin typeface="DM Sans"/>
                <a:ea typeface="DM Sans"/>
                <a:cs typeface="DM Sans"/>
                <a:sym typeface="DM Sans"/>
              </a:defRPr>
            </a:lvl3pPr>
            <a:lvl4pPr lvl="3" rtl="0">
              <a:spcBef>
                <a:spcPts val="0"/>
              </a:spcBef>
              <a:spcAft>
                <a:spcPts val="0"/>
              </a:spcAft>
              <a:buClr>
                <a:schemeClr val="dk2"/>
              </a:buClr>
              <a:buSzPts val="2800"/>
              <a:buNone/>
              <a:defRPr>
                <a:solidFill>
                  <a:schemeClr val="dk2"/>
                </a:solidFill>
                <a:latin typeface="DM Sans"/>
                <a:ea typeface="DM Sans"/>
                <a:cs typeface="DM Sans"/>
                <a:sym typeface="DM Sans"/>
              </a:defRPr>
            </a:lvl4pPr>
            <a:lvl5pPr lvl="4" rtl="0">
              <a:spcBef>
                <a:spcPts val="0"/>
              </a:spcBef>
              <a:spcAft>
                <a:spcPts val="0"/>
              </a:spcAft>
              <a:buClr>
                <a:schemeClr val="dk2"/>
              </a:buClr>
              <a:buSzPts val="2800"/>
              <a:buNone/>
              <a:defRPr>
                <a:solidFill>
                  <a:schemeClr val="dk2"/>
                </a:solidFill>
                <a:latin typeface="DM Sans"/>
                <a:ea typeface="DM Sans"/>
                <a:cs typeface="DM Sans"/>
                <a:sym typeface="DM Sans"/>
              </a:defRPr>
            </a:lvl5pPr>
            <a:lvl6pPr lvl="5" rtl="0">
              <a:spcBef>
                <a:spcPts val="0"/>
              </a:spcBef>
              <a:spcAft>
                <a:spcPts val="0"/>
              </a:spcAft>
              <a:buClr>
                <a:schemeClr val="dk2"/>
              </a:buClr>
              <a:buSzPts val="2800"/>
              <a:buNone/>
              <a:defRPr>
                <a:solidFill>
                  <a:schemeClr val="dk2"/>
                </a:solidFill>
                <a:latin typeface="DM Sans"/>
                <a:ea typeface="DM Sans"/>
                <a:cs typeface="DM Sans"/>
                <a:sym typeface="DM Sans"/>
              </a:defRPr>
            </a:lvl6pPr>
            <a:lvl7pPr lvl="6" rtl="0">
              <a:spcBef>
                <a:spcPts val="0"/>
              </a:spcBef>
              <a:spcAft>
                <a:spcPts val="0"/>
              </a:spcAft>
              <a:buClr>
                <a:schemeClr val="dk2"/>
              </a:buClr>
              <a:buSzPts val="2800"/>
              <a:buNone/>
              <a:defRPr>
                <a:solidFill>
                  <a:schemeClr val="dk2"/>
                </a:solidFill>
                <a:latin typeface="DM Sans"/>
                <a:ea typeface="DM Sans"/>
                <a:cs typeface="DM Sans"/>
                <a:sym typeface="DM Sans"/>
              </a:defRPr>
            </a:lvl7pPr>
            <a:lvl8pPr lvl="7" rtl="0">
              <a:spcBef>
                <a:spcPts val="0"/>
              </a:spcBef>
              <a:spcAft>
                <a:spcPts val="0"/>
              </a:spcAft>
              <a:buClr>
                <a:schemeClr val="dk2"/>
              </a:buClr>
              <a:buSzPts val="2800"/>
              <a:buNone/>
              <a:defRPr>
                <a:solidFill>
                  <a:schemeClr val="dk2"/>
                </a:solidFill>
                <a:latin typeface="DM Sans"/>
                <a:ea typeface="DM Sans"/>
                <a:cs typeface="DM Sans"/>
                <a:sym typeface="DM Sans"/>
              </a:defRPr>
            </a:lvl8pPr>
            <a:lvl9pPr lvl="8" rtl="0">
              <a:spcBef>
                <a:spcPts val="0"/>
              </a:spcBef>
              <a:spcAft>
                <a:spcPts val="0"/>
              </a:spcAft>
              <a:buClr>
                <a:schemeClr val="dk2"/>
              </a:buClr>
              <a:buSzPts val="2800"/>
              <a:buNone/>
              <a:defRPr>
                <a:solidFill>
                  <a:schemeClr val="dk2"/>
                </a:solidFill>
                <a:latin typeface="DM Sans"/>
                <a:ea typeface="DM Sans"/>
                <a:cs typeface="DM Sans"/>
                <a:sym typeface="DM Sans"/>
              </a:defRPr>
            </a:lvl9pPr>
          </a:lstStyle>
          <a:p>
            <a:r>
              <a:rPr lang="en-US"/>
              <a:t>Click to edit Master title style</a:t>
            </a:r>
            <a:endParaRPr/>
          </a:p>
        </p:txBody>
      </p:sp>
    </p:spTree>
    <p:extLst>
      <p:ext uri="{BB962C8B-B14F-4D97-AF65-F5344CB8AC3E}">
        <p14:creationId xmlns:p14="http://schemas.microsoft.com/office/powerpoint/2010/main" val="36936905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lt1"/>
        </a:solidFill>
        <a:effectLst/>
      </p:bgPr>
    </p:bg>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954067" y="975016"/>
            <a:ext cx="4317200" cy="1085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84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52" name="Google Shape;152;p29"/>
          <p:cNvSpPr txBox="1">
            <a:spLocks noGrp="1"/>
          </p:cNvSpPr>
          <p:nvPr>
            <p:ph type="subTitle" idx="1"/>
          </p:nvPr>
        </p:nvSpPr>
        <p:spPr>
          <a:xfrm>
            <a:off x="954067" y="2547173"/>
            <a:ext cx="4317200" cy="139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None/>
              <a:defRPr sz="1867">
                <a:solidFill>
                  <a:schemeClr val="dk1"/>
                </a:solidFill>
                <a:latin typeface="DM Sans"/>
                <a:ea typeface="DM Sans"/>
                <a:cs typeface="DM Sans"/>
                <a:sym typeface="DM Sans"/>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53" name="Google Shape;153;p29"/>
          <p:cNvSpPr txBox="1"/>
          <p:nvPr/>
        </p:nvSpPr>
        <p:spPr>
          <a:xfrm>
            <a:off x="960000" y="4993373"/>
            <a:ext cx="4493600" cy="679600"/>
          </a:xfrm>
          <a:prstGeom prst="rect">
            <a:avLst/>
          </a:prstGeom>
          <a:noFill/>
          <a:ln>
            <a:noFill/>
          </a:ln>
        </p:spPr>
        <p:txBody>
          <a:bodyPr spcFirstLastPara="1" wrap="square" lIns="121900" tIns="0" rIns="121900" bIns="121900" anchor="t" anchorCtr="0">
            <a:noAutofit/>
          </a:bodyPr>
          <a:lstStyle/>
          <a:p>
            <a:pPr marL="0" lvl="0" indent="0" algn="l" rtl="0">
              <a:lnSpc>
                <a:spcPct val="100000"/>
              </a:lnSpc>
              <a:spcBef>
                <a:spcPts val="400"/>
              </a:spcBef>
              <a:spcAft>
                <a:spcPts val="0"/>
              </a:spcAft>
              <a:buNone/>
            </a:pPr>
            <a:r>
              <a:rPr lang="en" sz="1467" b="1">
                <a:solidFill>
                  <a:schemeClr val="dk2"/>
                </a:solidFill>
                <a:latin typeface="DM Sans"/>
                <a:ea typeface="DM Sans"/>
                <a:cs typeface="DM Sans"/>
                <a:sym typeface="DM Sans"/>
              </a:rPr>
              <a:t>CREDITS: </a:t>
            </a:r>
            <a:r>
              <a:rPr lang="en" sz="1467">
                <a:solidFill>
                  <a:schemeClr val="dk2"/>
                </a:solidFill>
                <a:latin typeface="DM Sans"/>
                <a:ea typeface="DM Sans"/>
                <a:cs typeface="DM Sans"/>
                <a:sym typeface="DM Sans"/>
              </a:rPr>
              <a:t>This presentation template was created by </a:t>
            </a:r>
            <a:r>
              <a:rPr lang="en" sz="1467" b="1">
                <a:solidFill>
                  <a:schemeClr val="dk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467">
                <a:solidFill>
                  <a:schemeClr val="dk2"/>
                </a:solidFill>
                <a:latin typeface="DM Sans"/>
                <a:ea typeface="DM Sans"/>
                <a:cs typeface="DM Sans"/>
                <a:sym typeface="DM Sans"/>
              </a:rPr>
              <a:t>, and includes icons by </a:t>
            </a:r>
            <a:r>
              <a:rPr lang="en" sz="1467" b="1">
                <a:solidFill>
                  <a:schemeClr val="dk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467" b="1">
                <a:solidFill>
                  <a:schemeClr val="dk2"/>
                </a:solidFill>
                <a:latin typeface="DM Sans"/>
                <a:ea typeface="DM Sans"/>
                <a:cs typeface="DM Sans"/>
                <a:sym typeface="DM Sans"/>
              </a:rPr>
              <a:t> </a:t>
            </a:r>
            <a:r>
              <a:rPr lang="en" sz="1467">
                <a:solidFill>
                  <a:schemeClr val="dk2"/>
                </a:solidFill>
                <a:latin typeface="DM Sans"/>
                <a:ea typeface="DM Sans"/>
                <a:cs typeface="DM Sans"/>
                <a:sym typeface="DM Sans"/>
              </a:rPr>
              <a:t>and infographics &amp; images by </a:t>
            </a:r>
            <a:r>
              <a:rPr lang="en" sz="1467" b="1">
                <a:solidFill>
                  <a:schemeClr val="dk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467" b="1">
              <a:solidFill>
                <a:schemeClr val="dk2"/>
              </a:solidFill>
              <a:latin typeface="DM Sans"/>
              <a:ea typeface="DM Sans"/>
              <a:cs typeface="DM Sans"/>
              <a:sym typeface="DM Sans"/>
            </a:endParaRPr>
          </a:p>
        </p:txBody>
      </p:sp>
    </p:spTree>
    <p:extLst>
      <p:ext uri="{BB962C8B-B14F-4D97-AF65-F5344CB8AC3E}">
        <p14:creationId xmlns:p14="http://schemas.microsoft.com/office/powerpoint/2010/main" val="15142104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54"/>
        <p:cNvGrpSpPr/>
        <p:nvPr/>
      </p:nvGrpSpPr>
      <p:grpSpPr>
        <a:xfrm>
          <a:off x="0" y="0"/>
          <a:ext cx="0" cy="0"/>
          <a:chOff x="0" y="0"/>
          <a:chExt cx="0" cy="0"/>
        </a:xfrm>
      </p:grpSpPr>
    </p:spTree>
    <p:extLst>
      <p:ext uri="{BB962C8B-B14F-4D97-AF65-F5344CB8AC3E}">
        <p14:creationId xmlns:p14="http://schemas.microsoft.com/office/powerpoint/2010/main" val="2422257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1"/>
        </a:solid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54267" y="717667"/>
            <a:ext cx="10284000" cy="8188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17" name="Google Shape;17;p4"/>
          <p:cNvSpPr txBox="1">
            <a:spLocks noGrp="1"/>
          </p:cNvSpPr>
          <p:nvPr>
            <p:ph type="body" idx="1"/>
          </p:nvPr>
        </p:nvSpPr>
        <p:spPr>
          <a:xfrm>
            <a:off x="954067" y="1669533"/>
            <a:ext cx="10284000" cy="4470800"/>
          </a:xfrm>
          <a:prstGeom prst="rect">
            <a:avLst/>
          </a:prstGeom>
        </p:spPr>
        <p:txBody>
          <a:bodyPr spcFirstLastPara="1" wrap="square" lIns="91425" tIns="91425" rIns="91425" bIns="91425" anchor="t" anchorCtr="0">
            <a:noAutofit/>
          </a:bodyPr>
          <a:lstStyle>
            <a:lvl1pPr marL="609585" lvl="0" indent="-406390">
              <a:lnSpc>
                <a:spcPct val="100000"/>
              </a:lnSpc>
              <a:spcBef>
                <a:spcPts val="0"/>
              </a:spcBef>
              <a:spcAft>
                <a:spcPts val="0"/>
              </a:spcAft>
              <a:buClr>
                <a:schemeClr val="lt1"/>
              </a:buClr>
              <a:buSzPts val="1200"/>
              <a:buFont typeface="DM Sans"/>
              <a:buAutoNum type="arabicPeriod"/>
              <a:defRPr sz="1533">
                <a:solidFill>
                  <a:schemeClr val="lt1"/>
                </a:solidFill>
                <a:latin typeface="DM Sans"/>
                <a:ea typeface="DM Sans"/>
                <a:cs typeface="DM Sans"/>
                <a:sym typeface="DM Sans"/>
              </a:defRPr>
            </a:lvl1pPr>
            <a:lvl2pPr marL="1219170" lvl="1" indent="-406390">
              <a:spcBef>
                <a:spcPts val="0"/>
              </a:spcBef>
              <a:spcAft>
                <a:spcPts val="0"/>
              </a:spcAft>
              <a:buClr>
                <a:schemeClr val="lt1"/>
              </a:buClr>
              <a:buSzPts val="1200"/>
              <a:buFont typeface="Roboto Condensed Light"/>
              <a:buAutoNum type="alphaLcPeriod"/>
              <a:defRPr>
                <a:solidFill>
                  <a:schemeClr val="lt1"/>
                </a:solidFill>
              </a:defRPr>
            </a:lvl2pPr>
            <a:lvl3pPr marL="1828754" lvl="2" indent="-406390">
              <a:spcBef>
                <a:spcPts val="0"/>
              </a:spcBef>
              <a:spcAft>
                <a:spcPts val="0"/>
              </a:spcAft>
              <a:buClr>
                <a:schemeClr val="lt1"/>
              </a:buClr>
              <a:buSzPts val="1200"/>
              <a:buFont typeface="Roboto Condensed Light"/>
              <a:buAutoNum type="romanLcPeriod"/>
              <a:defRPr>
                <a:solidFill>
                  <a:schemeClr val="lt1"/>
                </a:solidFill>
              </a:defRPr>
            </a:lvl3pPr>
            <a:lvl4pPr marL="2438339" lvl="3" indent="-406390">
              <a:spcBef>
                <a:spcPts val="0"/>
              </a:spcBef>
              <a:spcAft>
                <a:spcPts val="0"/>
              </a:spcAft>
              <a:buClr>
                <a:schemeClr val="lt1"/>
              </a:buClr>
              <a:buSzPts val="1200"/>
              <a:buFont typeface="Roboto Condensed Light"/>
              <a:buAutoNum type="arabicPeriod"/>
              <a:defRPr>
                <a:solidFill>
                  <a:schemeClr val="lt1"/>
                </a:solidFill>
              </a:defRPr>
            </a:lvl4pPr>
            <a:lvl5pPr marL="3047924" lvl="4" indent="-406390">
              <a:spcBef>
                <a:spcPts val="0"/>
              </a:spcBef>
              <a:spcAft>
                <a:spcPts val="0"/>
              </a:spcAft>
              <a:buClr>
                <a:schemeClr val="lt1"/>
              </a:buClr>
              <a:buSzPts val="1200"/>
              <a:buFont typeface="Roboto Condensed Light"/>
              <a:buAutoNum type="alphaLcPeriod"/>
              <a:defRPr>
                <a:solidFill>
                  <a:schemeClr val="lt1"/>
                </a:solidFill>
              </a:defRPr>
            </a:lvl5pPr>
            <a:lvl6pPr marL="3657509" lvl="5" indent="-406390">
              <a:spcBef>
                <a:spcPts val="0"/>
              </a:spcBef>
              <a:spcAft>
                <a:spcPts val="0"/>
              </a:spcAft>
              <a:buClr>
                <a:schemeClr val="lt1"/>
              </a:buClr>
              <a:buSzPts val="1200"/>
              <a:buFont typeface="Roboto Condensed Light"/>
              <a:buAutoNum type="romanLcPeriod"/>
              <a:defRPr>
                <a:solidFill>
                  <a:schemeClr val="lt1"/>
                </a:solidFill>
              </a:defRPr>
            </a:lvl6pPr>
            <a:lvl7pPr marL="4267093" lvl="6" indent="-406390">
              <a:spcBef>
                <a:spcPts val="0"/>
              </a:spcBef>
              <a:spcAft>
                <a:spcPts val="0"/>
              </a:spcAft>
              <a:buClr>
                <a:schemeClr val="lt1"/>
              </a:buClr>
              <a:buSzPts val="1200"/>
              <a:buFont typeface="Roboto Condensed Light"/>
              <a:buAutoNum type="arabicPeriod"/>
              <a:defRPr>
                <a:solidFill>
                  <a:schemeClr val="lt1"/>
                </a:solidFill>
              </a:defRPr>
            </a:lvl7pPr>
            <a:lvl8pPr marL="4876678" lvl="7" indent="-406390">
              <a:spcBef>
                <a:spcPts val="0"/>
              </a:spcBef>
              <a:spcAft>
                <a:spcPts val="0"/>
              </a:spcAft>
              <a:buClr>
                <a:schemeClr val="lt1"/>
              </a:buClr>
              <a:buSzPts val="1200"/>
              <a:buFont typeface="Roboto Condensed Light"/>
              <a:buAutoNum type="alphaLcPeriod"/>
              <a:defRPr>
                <a:solidFill>
                  <a:schemeClr val="lt1"/>
                </a:solidFill>
              </a:defRPr>
            </a:lvl8pPr>
            <a:lvl9pPr marL="5486263" lvl="8" indent="-406390">
              <a:spcBef>
                <a:spcPts val="0"/>
              </a:spcBef>
              <a:spcAft>
                <a:spcPts val="0"/>
              </a:spcAft>
              <a:buClr>
                <a:schemeClr val="lt1"/>
              </a:buClr>
              <a:buSzPts val="1200"/>
              <a:buFont typeface="Roboto Condensed Light"/>
              <a:buAutoNum type="romanLcPeriod"/>
              <a:defRPr>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2030494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dk1"/>
        </a:solidFill>
        <a:effectLst/>
      </p:bgPr>
    </p:bg>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30879407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59"/>
        <p:cNvGrpSpPr/>
        <p:nvPr/>
      </p:nvGrpSpPr>
      <p:grpSpPr>
        <a:xfrm>
          <a:off x="0" y="0"/>
          <a:ext cx="0" cy="0"/>
          <a:chOff x="0" y="0"/>
          <a:chExt cx="0" cy="0"/>
        </a:xfrm>
      </p:grpSpPr>
    </p:spTree>
    <p:extLst>
      <p:ext uri="{BB962C8B-B14F-4D97-AF65-F5344CB8AC3E}">
        <p14:creationId xmlns:p14="http://schemas.microsoft.com/office/powerpoint/2010/main" val="10275405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60"/>
        <p:cNvGrpSpPr/>
        <p:nvPr/>
      </p:nvGrpSpPr>
      <p:grpSpPr>
        <a:xfrm>
          <a:off x="0" y="0"/>
          <a:ext cx="0" cy="0"/>
          <a:chOff x="0" y="0"/>
          <a:chExt cx="0" cy="0"/>
        </a:xfrm>
      </p:grpSpPr>
      <p:sp>
        <p:nvSpPr>
          <p:cNvPr id="161" name="Google Shape;161;p34"/>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261681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1"/>
        </a:solid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54267" y="717667"/>
            <a:ext cx="10284000" cy="8188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4267">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0" name="Google Shape;20;p5"/>
          <p:cNvSpPr txBox="1">
            <a:spLocks noGrp="1"/>
          </p:cNvSpPr>
          <p:nvPr>
            <p:ph type="title" idx="2"/>
          </p:nvPr>
        </p:nvSpPr>
        <p:spPr>
          <a:xfrm>
            <a:off x="1233031" y="3707500"/>
            <a:ext cx="3428800" cy="503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i="1">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21" name="Google Shape;21;p5"/>
          <p:cNvSpPr txBox="1">
            <a:spLocks noGrp="1"/>
          </p:cNvSpPr>
          <p:nvPr>
            <p:ph type="subTitle" idx="1"/>
          </p:nvPr>
        </p:nvSpPr>
        <p:spPr>
          <a:xfrm>
            <a:off x="1233033" y="4347567"/>
            <a:ext cx="4862800" cy="12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solidFill>
                  <a:schemeClr val="lt1"/>
                </a:solidFill>
                <a:latin typeface="DM Sans"/>
                <a:ea typeface="DM Sans"/>
                <a:cs typeface="DM Sans"/>
                <a:sym typeface="DM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2" name="Google Shape;22;p5"/>
          <p:cNvSpPr txBox="1">
            <a:spLocks noGrp="1"/>
          </p:cNvSpPr>
          <p:nvPr>
            <p:ph type="title" idx="3"/>
          </p:nvPr>
        </p:nvSpPr>
        <p:spPr>
          <a:xfrm>
            <a:off x="6393380" y="3707500"/>
            <a:ext cx="3428800" cy="503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i="1">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subTitle" idx="4"/>
          </p:nvPr>
        </p:nvSpPr>
        <p:spPr>
          <a:xfrm>
            <a:off x="6393367" y="4347533"/>
            <a:ext cx="4844400" cy="12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solidFill>
                  <a:schemeClr val="lt1"/>
                </a:solidFill>
                <a:latin typeface="DM Sans"/>
                <a:ea typeface="DM Sans"/>
                <a:cs typeface="DM Sans"/>
                <a:sym typeface="DM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083233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954267" y="717667"/>
            <a:ext cx="10284000" cy="8188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4267"/>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65337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1"/>
        </a:solid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3338033" y="2831067"/>
            <a:ext cx="5516000" cy="2583600"/>
          </a:xfrm>
          <a:prstGeom prst="rect">
            <a:avLst/>
          </a:prstGeom>
        </p:spPr>
        <p:txBody>
          <a:bodyPr spcFirstLastPara="1" wrap="square" lIns="91425" tIns="91425" rIns="91425" bIns="91425" anchor="t" anchorCtr="0">
            <a:noAutofit/>
          </a:bodyPr>
          <a:lstStyle>
            <a:lvl1pPr marL="609585" lvl="0" indent="-389457">
              <a:lnSpc>
                <a:spcPct val="100000"/>
              </a:lnSpc>
              <a:spcBef>
                <a:spcPts val="0"/>
              </a:spcBef>
              <a:spcAft>
                <a:spcPts val="0"/>
              </a:spcAft>
              <a:buClr>
                <a:schemeClr val="lt2"/>
              </a:buClr>
              <a:buSzPts val="1000"/>
              <a:buChar char="●"/>
              <a:defRPr sz="1867">
                <a:solidFill>
                  <a:schemeClr val="lt1"/>
                </a:solidFill>
              </a:defRPr>
            </a:lvl1pPr>
            <a:lvl2pPr marL="1219170" lvl="1" indent="-423323">
              <a:spcBef>
                <a:spcPts val="0"/>
              </a:spcBef>
              <a:spcAft>
                <a:spcPts val="0"/>
              </a:spcAft>
              <a:buClr>
                <a:srgbClr val="595959"/>
              </a:buClr>
              <a:buSzPts val="1400"/>
              <a:buFont typeface="Anaheim"/>
              <a:buChar char="○"/>
              <a:defRPr sz="1600">
                <a:solidFill>
                  <a:schemeClr val="lt1"/>
                </a:solidFill>
              </a:defRPr>
            </a:lvl2pPr>
            <a:lvl3pPr marL="1828754" lvl="2" indent="-423323">
              <a:spcBef>
                <a:spcPts val="0"/>
              </a:spcBef>
              <a:spcAft>
                <a:spcPts val="0"/>
              </a:spcAft>
              <a:buClr>
                <a:srgbClr val="595959"/>
              </a:buClr>
              <a:buSzPts val="1400"/>
              <a:buFont typeface="Anaheim"/>
              <a:buChar char="■"/>
              <a:defRPr sz="1600">
                <a:solidFill>
                  <a:schemeClr val="lt1"/>
                </a:solidFill>
              </a:defRPr>
            </a:lvl3pPr>
            <a:lvl4pPr marL="2438339" lvl="3" indent="-423323">
              <a:spcBef>
                <a:spcPts val="0"/>
              </a:spcBef>
              <a:spcAft>
                <a:spcPts val="0"/>
              </a:spcAft>
              <a:buClr>
                <a:srgbClr val="595959"/>
              </a:buClr>
              <a:buSzPts val="1400"/>
              <a:buFont typeface="Anaheim"/>
              <a:buChar char="●"/>
              <a:defRPr sz="1600">
                <a:solidFill>
                  <a:schemeClr val="lt1"/>
                </a:solidFill>
              </a:defRPr>
            </a:lvl4pPr>
            <a:lvl5pPr marL="3047924" lvl="4" indent="-423323">
              <a:spcBef>
                <a:spcPts val="0"/>
              </a:spcBef>
              <a:spcAft>
                <a:spcPts val="0"/>
              </a:spcAft>
              <a:buClr>
                <a:srgbClr val="595959"/>
              </a:buClr>
              <a:buSzPts val="1400"/>
              <a:buFont typeface="Anaheim"/>
              <a:buChar char="○"/>
              <a:defRPr sz="1600">
                <a:solidFill>
                  <a:schemeClr val="lt1"/>
                </a:solidFill>
              </a:defRPr>
            </a:lvl5pPr>
            <a:lvl6pPr marL="3657509" lvl="5" indent="-423323">
              <a:spcBef>
                <a:spcPts val="0"/>
              </a:spcBef>
              <a:spcAft>
                <a:spcPts val="0"/>
              </a:spcAft>
              <a:buClr>
                <a:srgbClr val="595959"/>
              </a:buClr>
              <a:buSzPts val="1400"/>
              <a:buFont typeface="Anaheim"/>
              <a:buChar char="■"/>
              <a:defRPr sz="1600">
                <a:solidFill>
                  <a:schemeClr val="lt1"/>
                </a:solidFill>
              </a:defRPr>
            </a:lvl6pPr>
            <a:lvl7pPr marL="4267093" lvl="6" indent="-423323">
              <a:spcBef>
                <a:spcPts val="0"/>
              </a:spcBef>
              <a:spcAft>
                <a:spcPts val="0"/>
              </a:spcAft>
              <a:buClr>
                <a:srgbClr val="595959"/>
              </a:buClr>
              <a:buSzPts val="1400"/>
              <a:buFont typeface="Anaheim"/>
              <a:buChar char="●"/>
              <a:defRPr sz="1600">
                <a:solidFill>
                  <a:schemeClr val="lt1"/>
                </a:solidFill>
              </a:defRPr>
            </a:lvl7pPr>
            <a:lvl8pPr marL="4876678" lvl="7" indent="-423323">
              <a:spcBef>
                <a:spcPts val="0"/>
              </a:spcBef>
              <a:spcAft>
                <a:spcPts val="0"/>
              </a:spcAft>
              <a:buClr>
                <a:srgbClr val="595959"/>
              </a:buClr>
              <a:buSzPts val="1400"/>
              <a:buFont typeface="Anaheim"/>
              <a:buChar char="○"/>
              <a:defRPr sz="1600">
                <a:solidFill>
                  <a:schemeClr val="lt1"/>
                </a:solidFill>
              </a:defRPr>
            </a:lvl8pPr>
            <a:lvl9pPr marL="5486263" lvl="8" indent="-423323">
              <a:spcBef>
                <a:spcPts val="0"/>
              </a:spcBef>
              <a:spcAft>
                <a:spcPts val="0"/>
              </a:spcAft>
              <a:buClr>
                <a:srgbClr val="595959"/>
              </a:buClr>
              <a:buSzPts val="1400"/>
              <a:buFont typeface="Anaheim"/>
              <a:buChar char="■"/>
              <a:defRPr sz="1600">
                <a:solidFill>
                  <a:schemeClr val="lt1"/>
                </a:solidFill>
              </a:defRPr>
            </a:lvl9pPr>
          </a:lstStyle>
          <a:p>
            <a:pPr lvl="0"/>
            <a:r>
              <a:rPr lang="en-US"/>
              <a:t>Click to edit Master text styles</a:t>
            </a:r>
          </a:p>
        </p:txBody>
      </p:sp>
      <p:sp>
        <p:nvSpPr>
          <p:cNvPr id="28" name="Google Shape;28;p7"/>
          <p:cNvSpPr txBox="1">
            <a:spLocks noGrp="1"/>
          </p:cNvSpPr>
          <p:nvPr>
            <p:ph type="title"/>
          </p:nvPr>
        </p:nvSpPr>
        <p:spPr>
          <a:xfrm>
            <a:off x="954267" y="717667"/>
            <a:ext cx="10284000" cy="81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4267">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53056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flipH="1">
            <a:off x="954167" y="1807233"/>
            <a:ext cx="8862000" cy="32408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Clr>
                <a:schemeClr val="lt1"/>
              </a:buClr>
              <a:buSzPts val="4800"/>
              <a:buNone/>
              <a:defRPr sz="13066">
                <a:solidFill>
                  <a:schemeClr val="lt1"/>
                </a:solidFill>
                <a:latin typeface="Kumbh Sans"/>
                <a:ea typeface="Kumbh Sans"/>
                <a:cs typeface="Kumbh Sans"/>
                <a:sym typeface="Kumbh Sans"/>
              </a:defRPr>
            </a:lvl1pPr>
            <a:lvl2pPr lvl="1">
              <a:spcBef>
                <a:spcPts val="0"/>
              </a:spcBef>
              <a:spcAft>
                <a:spcPts val="0"/>
              </a:spcAft>
              <a:buClr>
                <a:schemeClr val="lt1"/>
              </a:buClr>
              <a:buSzPts val="4800"/>
              <a:buNone/>
              <a:defRPr sz="6400">
                <a:solidFill>
                  <a:schemeClr val="lt1"/>
                </a:solidFill>
              </a:defRPr>
            </a:lvl2pPr>
            <a:lvl3pPr lvl="2">
              <a:spcBef>
                <a:spcPts val="0"/>
              </a:spcBef>
              <a:spcAft>
                <a:spcPts val="0"/>
              </a:spcAft>
              <a:buClr>
                <a:schemeClr val="lt1"/>
              </a:buClr>
              <a:buSzPts val="4800"/>
              <a:buNone/>
              <a:defRPr sz="6400">
                <a:solidFill>
                  <a:schemeClr val="lt1"/>
                </a:solidFill>
              </a:defRPr>
            </a:lvl3pPr>
            <a:lvl4pPr lvl="3">
              <a:spcBef>
                <a:spcPts val="0"/>
              </a:spcBef>
              <a:spcAft>
                <a:spcPts val="0"/>
              </a:spcAft>
              <a:buClr>
                <a:schemeClr val="lt1"/>
              </a:buClr>
              <a:buSzPts val="4800"/>
              <a:buNone/>
              <a:defRPr sz="6400">
                <a:solidFill>
                  <a:schemeClr val="lt1"/>
                </a:solidFill>
              </a:defRPr>
            </a:lvl4pPr>
            <a:lvl5pPr lvl="4">
              <a:spcBef>
                <a:spcPts val="0"/>
              </a:spcBef>
              <a:spcAft>
                <a:spcPts val="0"/>
              </a:spcAft>
              <a:buClr>
                <a:schemeClr val="lt1"/>
              </a:buClr>
              <a:buSzPts val="4800"/>
              <a:buNone/>
              <a:defRPr sz="6400">
                <a:solidFill>
                  <a:schemeClr val="lt1"/>
                </a:solidFill>
              </a:defRPr>
            </a:lvl5pPr>
            <a:lvl6pPr lvl="5">
              <a:spcBef>
                <a:spcPts val="0"/>
              </a:spcBef>
              <a:spcAft>
                <a:spcPts val="0"/>
              </a:spcAft>
              <a:buClr>
                <a:schemeClr val="lt1"/>
              </a:buClr>
              <a:buSzPts val="4800"/>
              <a:buNone/>
              <a:defRPr sz="6400">
                <a:solidFill>
                  <a:schemeClr val="lt1"/>
                </a:solidFill>
              </a:defRPr>
            </a:lvl6pPr>
            <a:lvl7pPr lvl="6">
              <a:spcBef>
                <a:spcPts val="0"/>
              </a:spcBef>
              <a:spcAft>
                <a:spcPts val="0"/>
              </a:spcAft>
              <a:buClr>
                <a:schemeClr val="lt1"/>
              </a:buClr>
              <a:buSzPts val="4800"/>
              <a:buNone/>
              <a:defRPr sz="6400">
                <a:solidFill>
                  <a:schemeClr val="lt1"/>
                </a:solidFill>
              </a:defRPr>
            </a:lvl7pPr>
            <a:lvl8pPr lvl="7">
              <a:spcBef>
                <a:spcPts val="0"/>
              </a:spcBef>
              <a:spcAft>
                <a:spcPts val="0"/>
              </a:spcAft>
              <a:buClr>
                <a:schemeClr val="lt1"/>
              </a:buClr>
              <a:buSzPts val="4800"/>
              <a:buNone/>
              <a:defRPr sz="6400">
                <a:solidFill>
                  <a:schemeClr val="lt1"/>
                </a:solidFill>
              </a:defRPr>
            </a:lvl8pPr>
            <a:lvl9pPr lvl="8">
              <a:spcBef>
                <a:spcPts val="0"/>
              </a:spcBef>
              <a:spcAft>
                <a:spcPts val="0"/>
              </a:spcAft>
              <a:buClr>
                <a:schemeClr val="lt1"/>
              </a:buClr>
              <a:buSzPts val="4800"/>
              <a:buNone/>
              <a:defRPr sz="64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45132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1"/>
        </a:solid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1915200" y="3711233"/>
            <a:ext cx="8361600" cy="982800"/>
          </a:xfrm>
          <a:prstGeom prst="rect">
            <a:avLst/>
          </a:prstGeom>
        </p:spPr>
        <p:txBody>
          <a:bodyPr spcFirstLastPara="1" wrap="square" lIns="91425" tIns="91425" rIns="91425" bIns="91425" anchor="t" anchorCtr="0">
            <a:noAutofit/>
          </a:bodyPr>
          <a:lstStyle>
            <a:lvl1pPr lvl="0" algn="ctr">
              <a:spcBef>
                <a:spcPts val="0"/>
              </a:spcBef>
              <a:spcAft>
                <a:spcPts val="0"/>
              </a:spcAft>
              <a:buSzPts val="4200"/>
              <a:buNone/>
              <a:defRPr sz="6400">
                <a:solidFill>
                  <a:schemeClr val="lt1"/>
                </a:solidFill>
              </a:defRPr>
            </a:lvl1pPr>
            <a:lvl2pPr lvl="1" algn="r">
              <a:spcBef>
                <a:spcPts val="0"/>
              </a:spcBef>
              <a:spcAft>
                <a:spcPts val="0"/>
              </a:spcAft>
              <a:buSzPts val="4200"/>
              <a:buNone/>
              <a:defRPr sz="5600"/>
            </a:lvl2pPr>
            <a:lvl3pPr lvl="2" algn="r">
              <a:spcBef>
                <a:spcPts val="0"/>
              </a:spcBef>
              <a:spcAft>
                <a:spcPts val="0"/>
              </a:spcAft>
              <a:buSzPts val="4200"/>
              <a:buNone/>
              <a:defRPr sz="5600"/>
            </a:lvl3pPr>
            <a:lvl4pPr lvl="3" algn="r">
              <a:spcBef>
                <a:spcPts val="0"/>
              </a:spcBef>
              <a:spcAft>
                <a:spcPts val="0"/>
              </a:spcAft>
              <a:buSzPts val="4200"/>
              <a:buNone/>
              <a:defRPr sz="5600"/>
            </a:lvl4pPr>
            <a:lvl5pPr lvl="4" algn="r">
              <a:spcBef>
                <a:spcPts val="0"/>
              </a:spcBef>
              <a:spcAft>
                <a:spcPts val="0"/>
              </a:spcAft>
              <a:buSzPts val="4200"/>
              <a:buNone/>
              <a:defRPr sz="5600"/>
            </a:lvl5pPr>
            <a:lvl6pPr lvl="5" algn="r">
              <a:spcBef>
                <a:spcPts val="0"/>
              </a:spcBef>
              <a:spcAft>
                <a:spcPts val="0"/>
              </a:spcAft>
              <a:buSzPts val="4200"/>
              <a:buNone/>
              <a:defRPr sz="5600"/>
            </a:lvl6pPr>
            <a:lvl7pPr lvl="6" algn="r">
              <a:spcBef>
                <a:spcPts val="0"/>
              </a:spcBef>
              <a:spcAft>
                <a:spcPts val="0"/>
              </a:spcAft>
              <a:buSzPts val="4200"/>
              <a:buNone/>
              <a:defRPr sz="5600"/>
            </a:lvl7pPr>
            <a:lvl8pPr lvl="7" algn="r">
              <a:spcBef>
                <a:spcPts val="0"/>
              </a:spcBef>
              <a:spcAft>
                <a:spcPts val="0"/>
              </a:spcAft>
              <a:buSzPts val="4200"/>
              <a:buNone/>
              <a:defRPr sz="5600"/>
            </a:lvl8pPr>
            <a:lvl9pPr lvl="8" algn="r">
              <a:spcBef>
                <a:spcPts val="0"/>
              </a:spcBef>
              <a:spcAft>
                <a:spcPts val="0"/>
              </a:spcAft>
              <a:buSzPts val="4200"/>
              <a:buNone/>
              <a:defRPr sz="5600"/>
            </a:lvl9pPr>
          </a:lstStyle>
          <a:p>
            <a:r>
              <a:rPr lang="en-US"/>
              <a:t>Click to edit Master title style</a:t>
            </a:r>
            <a:endParaRPr/>
          </a:p>
        </p:txBody>
      </p:sp>
      <p:sp>
        <p:nvSpPr>
          <p:cNvPr id="33" name="Google Shape;33;p9"/>
          <p:cNvSpPr txBox="1">
            <a:spLocks noGrp="1"/>
          </p:cNvSpPr>
          <p:nvPr>
            <p:ph type="subTitle" idx="1"/>
          </p:nvPr>
        </p:nvSpPr>
        <p:spPr>
          <a:xfrm>
            <a:off x="1915233" y="4751233"/>
            <a:ext cx="8361600" cy="98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000">
                <a:solidFill>
                  <a:schemeClr val="lt1"/>
                </a:solidFill>
                <a:latin typeface="DM Sans"/>
                <a:ea typeface="DM Sans"/>
                <a:cs typeface="DM Sans"/>
                <a:sym typeface="DM Sans"/>
              </a:defRPr>
            </a:lvl1pPr>
            <a:lvl2pPr lvl="1" algn="r">
              <a:lnSpc>
                <a:spcPct val="100000"/>
              </a:lnSpc>
              <a:spcBef>
                <a:spcPts val="0"/>
              </a:spcBef>
              <a:spcAft>
                <a:spcPts val="0"/>
              </a:spcAft>
              <a:buSzPts val="2100"/>
              <a:buNone/>
              <a:defRPr sz="2800"/>
            </a:lvl2pPr>
            <a:lvl3pPr lvl="2" algn="r">
              <a:lnSpc>
                <a:spcPct val="100000"/>
              </a:lnSpc>
              <a:spcBef>
                <a:spcPts val="0"/>
              </a:spcBef>
              <a:spcAft>
                <a:spcPts val="0"/>
              </a:spcAft>
              <a:buSzPts val="2100"/>
              <a:buNone/>
              <a:defRPr sz="2800"/>
            </a:lvl3pPr>
            <a:lvl4pPr lvl="3" algn="r">
              <a:lnSpc>
                <a:spcPct val="100000"/>
              </a:lnSpc>
              <a:spcBef>
                <a:spcPts val="0"/>
              </a:spcBef>
              <a:spcAft>
                <a:spcPts val="0"/>
              </a:spcAft>
              <a:buSzPts val="2100"/>
              <a:buNone/>
              <a:defRPr sz="2800"/>
            </a:lvl4pPr>
            <a:lvl5pPr lvl="4" algn="r">
              <a:lnSpc>
                <a:spcPct val="100000"/>
              </a:lnSpc>
              <a:spcBef>
                <a:spcPts val="0"/>
              </a:spcBef>
              <a:spcAft>
                <a:spcPts val="0"/>
              </a:spcAft>
              <a:buSzPts val="2100"/>
              <a:buNone/>
              <a:defRPr sz="2800"/>
            </a:lvl5pPr>
            <a:lvl6pPr lvl="5" algn="r">
              <a:lnSpc>
                <a:spcPct val="100000"/>
              </a:lnSpc>
              <a:spcBef>
                <a:spcPts val="0"/>
              </a:spcBef>
              <a:spcAft>
                <a:spcPts val="0"/>
              </a:spcAft>
              <a:buSzPts val="2100"/>
              <a:buNone/>
              <a:defRPr sz="2800"/>
            </a:lvl6pPr>
            <a:lvl7pPr lvl="6" algn="r">
              <a:lnSpc>
                <a:spcPct val="100000"/>
              </a:lnSpc>
              <a:spcBef>
                <a:spcPts val="0"/>
              </a:spcBef>
              <a:spcAft>
                <a:spcPts val="0"/>
              </a:spcAft>
              <a:buSzPts val="2100"/>
              <a:buNone/>
              <a:defRPr sz="2800"/>
            </a:lvl7pPr>
            <a:lvl8pPr lvl="7" algn="r">
              <a:lnSpc>
                <a:spcPct val="100000"/>
              </a:lnSpc>
              <a:spcBef>
                <a:spcPts val="0"/>
              </a:spcBef>
              <a:spcAft>
                <a:spcPts val="0"/>
              </a:spcAft>
              <a:buSzPts val="2100"/>
              <a:buNone/>
              <a:defRPr sz="2800"/>
            </a:lvl8pPr>
            <a:lvl9pPr lvl="8" algn="r">
              <a:lnSpc>
                <a:spcPct val="100000"/>
              </a:lnSpc>
              <a:spcBef>
                <a:spcPts val="0"/>
              </a:spcBef>
              <a:spcAft>
                <a:spcPts val="0"/>
              </a:spcAft>
              <a:buSzPts val="2100"/>
              <a:buNone/>
              <a:defRPr sz="2800"/>
            </a:lvl9pPr>
          </a:lstStyle>
          <a:p>
            <a:r>
              <a:rPr lang="en-US"/>
              <a:t>Click to edit Master subtitle style</a:t>
            </a:r>
            <a:endParaRPr/>
          </a:p>
        </p:txBody>
      </p:sp>
    </p:spTree>
    <p:extLst>
      <p:ext uri="{BB962C8B-B14F-4D97-AF65-F5344CB8AC3E}">
        <p14:creationId xmlns:p14="http://schemas.microsoft.com/office/powerpoint/2010/main" val="161641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1"/>
        </a:solidFill>
        <a:effectLst/>
      </p:bgPr>
    </p:bg>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1075623" y="2089800"/>
            <a:ext cx="2810000" cy="2432800"/>
          </a:xfrm>
          <a:prstGeom prst="rect">
            <a:avLst/>
          </a:prstGeom>
        </p:spPr>
        <p:txBody>
          <a:bodyPr spcFirstLastPara="1" wrap="square" lIns="91425" tIns="91425" rIns="91425" bIns="91425" anchor="t" anchorCtr="0">
            <a:noAutofit/>
          </a:bodyPr>
          <a:lstStyle>
            <a:lvl1pPr marL="609585" lvl="0" indent="-304792">
              <a:lnSpc>
                <a:spcPct val="90000"/>
              </a:lnSpc>
              <a:spcBef>
                <a:spcPts val="0"/>
              </a:spcBef>
              <a:spcAft>
                <a:spcPts val="0"/>
              </a:spcAft>
              <a:buSzPts val="1800"/>
              <a:buNone/>
              <a:defRPr sz="4267">
                <a:solidFill>
                  <a:schemeClr val="lt1"/>
                </a:solidFill>
                <a:latin typeface="DM Serif Display"/>
                <a:ea typeface="DM Serif Display"/>
                <a:cs typeface="DM Serif Display"/>
                <a:sym typeface="DM Serif Display"/>
              </a:defRPr>
            </a:lvl1pPr>
          </a:lstStyle>
          <a:p>
            <a:pPr lvl="0"/>
            <a:r>
              <a:rPr lang="en-US"/>
              <a:t>Click to edit Master text styles</a:t>
            </a:r>
          </a:p>
        </p:txBody>
      </p:sp>
    </p:spTree>
    <p:extLst>
      <p:ext uri="{BB962C8B-B14F-4D97-AF65-F5344CB8AC3E}">
        <p14:creationId xmlns:p14="http://schemas.microsoft.com/office/powerpoint/2010/main" val="3450180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4267" y="717667"/>
            <a:ext cx="10284000" cy="81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1pPr>
            <a:lvl2pPr lvl="1">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2pPr>
            <a:lvl3pPr lvl="2">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3pPr>
            <a:lvl4pPr lvl="3">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4pPr>
            <a:lvl5pPr lvl="4">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5pPr>
            <a:lvl6pPr lvl="5">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6pPr>
            <a:lvl7pPr lvl="6">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7pPr>
            <a:lvl8pPr lvl="7">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8pPr>
            <a:lvl9pPr lvl="8">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954067" y="1536633"/>
            <a:ext cx="102840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DM Sans"/>
              <a:buChar char="●"/>
              <a:defRPr sz="1800">
                <a:solidFill>
                  <a:schemeClr val="dk2"/>
                </a:solidFill>
                <a:latin typeface="DM Sans"/>
                <a:ea typeface="DM Sans"/>
                <a:cs typeface="DM Sans"/>
                <a:sym typeface="DM Sans"/>
              </a:defRPr>
            </a:lvl1pPr>
            <a:lvl2pPr marL="914400" lvl="1"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2pPr>
            <a:lvl3pPr marL="1371600" lvl="2"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3pPr>
            <a:lvl4pPr marL="1828800" lvl="3"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4pPr>
            <a:lvl5pPr marL="2286000" lvl="4"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5pPr>
            <a:lvl6pPr marL="2743200" lvl="5"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6pPr>
            <a:lvl7pPr marL="3200400" lvl="6"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7pPr>
            <a:lvl8pPr marL="3657600" lvl="7"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8pPr>
            <a:lvl9pPr marL="4114800" lvl="8"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9pPr>
          </a:lstStyle>
          <a:p>
            <a:endParaRPr/>
          </a:p>
        </p:txBody>
      </p:sp>
    </p:spTree>
    <p:extLst>
      <p:ext uri="{BB962C8B-B14F-4D97-AF65-F5344CB8AC3E}">
        <p14:creationId xmlns:p14="http://schemas.microsoft.com/office/powerpoint/2010/main" val="2341363479"/>
      </p:ext>
    </p:extLst>
  </p:cSld>
  <p:clrMap bg1="lt1" tx1="dk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 id="2147483732" r:id="rId30"/>
  </p:sldLayoutIdLst>
  <p:hf sldNum="0"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56"/>
        <p:cNvGrpSpPr/>
        <p:nvPr/>
      </p:nvGrpSpPr>
      <p:grpSpPr>
        <a:xfrm>
          <a:off x="0" y="0"/>
          <a:ext cx="0" cy="0"/>
          <a:chOff x="0" y="0"/>
          <a:chExt cx="0" cy="0"/>
        </a:xfrm>
      </p:grpSpPr>
      <p:sp>
        <p:nvSpPr>
          <p:cNvPr id="157" name="Google Shape;157;p3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58" name="Google Shape;158;p3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020827019"/>
      </p:ext>
    </p:extLst>
  </p:cSld>
  <p:clrMap bg1="lt1" tx1="dk1" bg2="dk2" tx2="lt2" accent1="accent1" accent2="accent2" accent3="accent3" accent4="accent4" accent5="accent5" accent6="accent6" hlink="hlink" folHlink="folHlink"/>
  <p:sldLayoutIdLst>
    <p:sldLayoutId id="2147483735" r:id="rId1"/>
    <p:sldLayoutId id="2147483736" r:id="rId2"/>
  </p:sldLayoutIdLst>
  <p:hf sldNum="0"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chart" Target="../charts/chart10.xml"/><Relationship Id="rId4" Type="http://schemas.openxmlformats.org/officeDocument/2006/relationships/chart" Target="../charts/char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2.emf"/><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package" Target="../embeddings/Microsoft_Excel_Worksheet15.xlsx"/><Relationship Id="rId5" Type="http://schemas.openxmlformats.org/officeDocument/2006/relationships/image" Target="../media/image11.emf"/><Relationship Id="rId4" Type="http://schemas.openxmlformats.org/officeDocument/2006/relationships/package" Target="../embeddings/Microsoft_Excel_Worksheet14.xlsx"/></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Excel_Worksheet1.xlsx"/></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chart" Target="../charts/char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chart" Target="../charts/chart3.xml"/><Relationship Id="rId7" Type="http://schemas.openxmlformats.org/officeDocument/2006/relationships/image" Target="../media/image8.e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package" Target="../embeddings/Microsoft_Excel_Worksheet6.xlsx"/><Relationship Id="rId5" Type="http://schemas.openxmlformats.org/officeDocument/2006/relationships/image" Target="../media/image7.emf"/><Relationship Id="rId4" Type="http://schemas.openxmlformats.org/officeDocument/2006/relationships/package" Target="../embeddings/Microsoft_Excel_Worksheet5.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undefined">
            <a:extLst>
              <a:ext uri="{FF2B5EF4-FFF2-40B4-BE49-F238E27FC236}">
                <a16:creationId xmlns:a16="http://schemas.microsoft.com/office/drawing/2014/main" id="{B87B6A62-8424-484C-BB89-9BDCE07D3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319" y="2237258"/>
            <a:ext cx="4787788" cy="55780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3A33F80-EBAA-4027-A286-A9312AFE0BDE}"/>
              </a:ext>
            </a:extLst>
          </p:cNvPr>
          <p:cNvSpPr>
            <a:spLocks noGrp="1"/>
          </p:cNvSpPr>
          <p:nvPr>
            <p:ph type="ctrTitle"/>
          </p:nvPr>
        </p:nvSpPr>
        <p:spPr>
          <a:xfrm>
            <a:off x="3509382" y="1211866"/>
            <a:ext cx="8215771" cy="1195669"/>
          </a:xfrm>
        </p:spPr>
        <p:txBody>
          <a:bodyPr anchor="ctr"/>
          <a:lstStyle/>
          <a:p>
            <a:pPr algn="r"/>
            <a:r>
              <a:rPr lang="en-US" sz="7200" dirty="0"/>
              <a:t>A</a:t>
            </a:r>
            <a:r>
              <a:rPr lang="en-US" altLang="zh-CN" sz="7200" dirty="0"/>
              <a:t>pp Store Analysis</a:t>
            </a:r>
            <a:endParaRPr lang="en-US" sz="7200" dirty="0"/>
          </a:p>
        </p:txBody>
      </p:sp>
      <p:sp>
        <p:nvSpPr>
          <p:cNvPr id="3" name="Subtitle 2">
            <a:extLst>
              <a:ext uri="{FF2B5EF4-FFF2-40B4-BE49-F238E27FC236}">
                <a16:creationId xmlns:a16="http://schemas.microsoft.com/office/drawing/2014/main" id="{60FC0C85-4BF3-47F2-A493-764342D453AC}"/>
              </a:ext>
            </a:extLst>
          </p:cNvPr>
          <p:cNvSpPr>
            <a:spLocks noGrp="1"/>
          </p:cNvSpPr>
          <p:nvPr>
            <p:ph type="subTitle" idx="1"/>
          </p:nvPr>
        </p:nvSpPr>
        <p:spPr>
          <a:xfrm>
            <a:off x="9537539" y="2407535"/>
            <a:ext cx="2187614" cy="458098"/>
          </a:xfrm>
        </p:spPr>
        <p:txBody>
          <a:bodyPr/>
          <a:lstStyle/>
          <a:p>
            <a:pPr algn="r"/>
            <a:r>
              <a:rPr lang="en-US" sz="1800" dirty="0"/>
              <a:t>Ling Jiang,</a:t>
            </a:r>
            <a:r>
              <a:rPr lang="zh-CN" altLang="en-US" sz="1800" dirty="0"/>
              <a:t> </a:t>
            </a:r>
            <a:r>
              <a:rPr lang="en-US" sz="1800" dirty="0"/>
              <a:t>April 21</a:t>
            </a:r>
          </a:p>
        </p:txBody>
      </p:sp>
    </p:spTree>
    <p:extLst>
      <p:ext uri="{BB962C8B-B14F-4D97-AF65-F5344CB8AC3E}">
        <p14:creationId xmlns:p14="http://schemas.microsoft.com/office/powerpoint/2010/main" val="1322672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DB39B1-3373-47AC-9F6E-5AF65F0B4187}"/>
              </a:ext>
            </a:extLst>
          </p:cNvPr>
          <p:cNvSpPr>
            <a:spLocks noGrp="1"/>
          </p:cNvSpPr>
          <p:nvPr>
            <p:ph type="title"/>
          </p:nvPr>
        </p:nvSpPr>
        <p:spPr>
          <a:xfrm>
            <a:off x="951794" y="2928500"/>
            <a:ext cx="9015165" cy="2302000"/>
          </a:xfrm>
        </p:spPr>
        <p:txBody>
          <a:bodyPr/>
          <a:lstStyle/>
          <a:p>
            <a:r>
              <a:rPr lang="en-US" dirty="0">
                <a:solidFill>
                  <a:schemeClr val="bg1"/>
                </a:solidFill>
              </a:rPr>
              <a:t>Platform</a:t>
            </a:r>
          </a:p>
        </p:txBody>
      </p:sp>
      <p:sp>
        <p:nvSpPr>
          <p:cNvPr id="9" name="Subtitle 8">
            <a:extLst>
              <a:ext uri="{FF2B5EF4-FFF2-40B4-BE49-F238E27FC236}">
                <a16:creationId xmlns:a16="http://schemas.microsoft.com/office/drawing/2014/main" id="{5C43974E-D502-4685-8E60-0E6FA7A75CEF}"/>
              </a:ext>
            </a:extLst>
          </p:cNvPr>
          <p:cNvSpPr>
            <a:spLocks noGrp="1"/>
          </p:cNvSpPr>
          <p:nvPr>
            <p:ph type="subTitle" idx="1"/>
          </p:nvPr>
        </p:nvSpPr>
        <p:spPr/>
        <p:txBody>
          <a:bodyPr/>
          <a:lstStyle/>
          <a:p>
            <a:r>
              <a:rPr lang="en-US" dirty="0">
                <a:solidFill>
                  <a:schemeClr val="bg1"/>
                </a:solidFill>
              </a:rPr>
              <a:t>Distribution channel</a:t>
            </a:r>
          </a:p>
        </p:txBody>
      </p:sp>
    </p:spTree>
    <p:extLst>
      <p:ext uri="{BB962C8B-B14F-4D97-AF65-F5344CB8AC3E}">
        <p14:creationId xmlns:p14="http://schemas.microsoft.com/office/powerpoint/2010/main" val="3411129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312A5BBE-F1D8-44C9-A403-ED276FF74FD5}"/>
              </a:ext>
            </a:extLst>
          </p:cNvPr>
          <p:cNvSpPr>
            <a:spLocks noGrp="1"/>
          </p:cNvSpPr>
          <p:nvPr>
            <p:ph type="title"/>
          </p:nvPr>
        </p:nvSpPr>
        <p:spPr>
          <a:xfrm>
            <a:off x="109314" y="104208"/>
            <a:ext cx="7886606" cy="648146"/>
          </a:xfrm>
        </p:spPr>
        <p:txBody>
          <a:bodyPr/>
          <a:lstStyle/>
          <a:p>
            <a:r>
              <a:rPr lang="en-US" sz="3200" dirty="0"/>
              <a:t>Platform – PV, Transaction</a:t>
            </a:r>
          </a:p>
        </p:txBody>
      </p:sp>
      <p:graphicFrame>
        <p:nvGraphicFramePr>
          <p:cNvPr id="10" name="Chart 9">
            <a:extLst>
              <a:ext uri="{FF2B5EF4-FFF2-40B4-BE49-F238E27FC236}">
                <a16:creationId xmlns:a16="http://schemas.microsoft.com/office/drawing/2014/main" id="{07ADB084-DD6D-4E30-8941-067AEE0AE010}"/>
              </a:ext>
            </a:extLst>
          </p:cNvPr>
          <p:cNvGraphicFramePr/>
          <p:nvPr/>
        </p:nvGraphicFramePr>
        <p:xfrm>
          <a:off x="5869010" y="1218849"/>
          <a:ext cx="5669280" cy="24600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rt 18">
            <a:extLst>
              <a:ext uri="{FF2B5EF4-FFF2-40B4-BE49-F238E27FC236}">
                <a16:creationId xmlns:a16="http://schemas.microsoft.com/office/drawing/2014/main" id="{1C816EB1-F3C9-4D7C-8917-9EA334EF7BD7}"/>
              </a:ext>
            </a:extLst>
          </p:cNvPr>
          <p:cNvGraphicFramePr/>
          <p:nvPr/>
        </p:nvGraphicFramePr>
        <p:xfrm>
          <a:off x="5869010" y="3961021"/>
          <a:ext cx="5669280" cy="24600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a:extLst>
              <a:ext uri="{FF2B5EF4-FFF2-40B4-BE49-F238E27FC236}">
                <a16:creationId xmlns:a16="http://schemas.microsoft.com/office/drawing/2014/main" id="{7FB05404-E3B3-4F10-B6D6-53CF9B9EAF73}"/>
              </a:ext>
            </a:extLst>
          </p:cNvPr>
          <p:cNvGraphicFramePr/>
          <p:nvPr/>
        </p:nvGraphicFramePr>
        <p:xfrm>
          <a:off x="5940132" y="661115"/>
          <a:ext cx="6035038" cy="454592"/>
        </p:xfrm>
        <a:graphic>
          <a:graphicData uri="http://schemas.openxmlformats.org/drawingml/2006/chart">
            <c:chart xmlns:c="http://schemas.openxmlformats.org/drawingml/2006/chart" xmlns:r="http://schemas.openxmlformats.org/officeDocument/2006/relationships" r:id="rId4"/>
          </a:graphicData>
        </a:graphic>
      </p:graphicFrame>
      <p:grpSp>
        <p:nvGrpSpPr>
          <p:cNvPr id="28" name="Group 27">
            <a:extLst>
              <a:ext uri="{FF2B5EF4-FFF2-40B4-BE49-F238E27FC236}">
                <a16:creationId xmlns:a16="http://schemas.microsoft.com/office/drawing/2014/main" id="{FFAB9155-34F9-4091-9091-5F79379C0C85}"/>
              </a:ext>
            </a:extLst>
          </p:cNvPr>
          <p:cNvGrpSpPr/>
          <p:nvPr/>
        </p:nvGrpSpPr>
        <p:grpSpPr>
          <a:xfrm>
            <a:off x="1103972" y="1286942"/>
            <a:ext cx="4027261" cy="1763024"/>
            <a:chOff x="1103972" y="1286942"/>
            <a:chExt cx="4027261" cy="1763024"/>
          </a:xfrm>
        </p:grpSpPr>
        <p:pic>
          <p:nvPicPr>
            <p:cNvPr id="6150" name="Picture 6" descr="Device, devices, ipad, iphone, mobile, phone, tablet icon - Download on Iconfinder">
              <a:extLst>
                <a:ext uri="{FF2B5EF4-FFF2-40B4-BE49-F238E27FC236}">
                  <a16:creationId xmlns:a16="http://schemas.microsoft.com/office/drawing/2014/main" id="{807549AE-F481-44E2-A609-EA209F70D5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9070" y="1776420"/>
              <a:ext cx="1261354" cy="126135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ellphone, device, iphone, mobile, phone, smartphone, tel icon - Download on Iconfinder">
              <a:extLst>
                <a:ext uri="{FF2B5EF4-FFF2-40B4-BE49-F238E27FC236}">
                  <a16:creationId xmlns:a16="http://schemas.microsoft.com/office/drawing/2014/main" id="{181FC8F2-1E1C-40E2-AE35-ABBC66CFD3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3972" y="2013055"/>
              <a:ext cx="1036911" cy="103691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A03B9DE2-FB73-4E7E-B15F-5E2EC1E105A7}"/>
                </a:ext>
              </a:extLst>
            </p:cNvPr>
            <p:cNvSpPr txBox="1"/>
            <p:nvPr/>
          </p:nvSpPr>
          <p:spPr>
            <a:xfrm>
              <a:off x="3604853" y="1286943"/>
              <a:ext cx="1526380" cy="307777"/>
            </a:xfrm>
            <a:prstGeom prst="rect">
              <a:avLst/>
            </a:prstGeom>
            <a:noFill/>
          </p:spPr>
          <p:txBody>
            <a:bodyPr wrap="none" rtlCol="0">
              <a:spAutoFit/>
            </a:bodyPr>
            <a:lstStyle/>
            <a:p>
              <a:r>
                <a:rPr lang="en-US" b="1" dirty="0"/>
                <a:t>App Availability</a:t>
              </a:r>
            </a:p>
          </p:txBody>
        </p:sp>
        <p:sp>
          <p:nvSpPr>
            <p:cNvPr id="25" name="Arrow: Left 24">
              <a:extLst>
                <a:ext uri="{FF2B5EF4-FFF2-40B4-BE49-F238E27FC236}">
                  <a16:creationId xmlns:a16="http://schemas.microsoft.com/office/drawing/2014/main" id="{884589AB-E503-4CEE-9CBB-49E16AD45914}"/>
                </a:ext>
              </a:extLst>
            </p:cNvPr>
            <p:cNvSpPr/>
            <p:nvPr/>
          </p:nvSpPr>
          <p:spPr>
            <a:xfrm>
              <a:off x="2095065" y="2190787"/>
              <a:ext cx="1509788" cy="516222"/>
            </a:xfrm>
            <a:prstGeom prst="left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Purchase</a:t>
              </a:r>
            </a:p>
          </p:txBody>
        </p:sp>
        <p:sp>
          <p:nvSpPr>
            <p:cNvPr id="30" name="TextBox 29">
              <a:extLst>
                <a:ext uri="{FF2B5EF4-FFF2-40B4-BE49-F238E27FC236}">
                  <a16:creationId xmlns:a16="http://schemas.microsoft.com/office/drawing/2014/main" id="{F60E10C9-482D-40CF-9EFD-3DD929548A29}"/>
                </a:ext>
              </a:extLst>
            </p:cNvPr>
            <p:cNvSpPr txBox="1"/>
            <p:nvPr/>
          </p:nvSpPr>
          <p:spPr>
            <a:xfrm>
              <a:off x="1241553" y="1286942"/>
              <a:ext cx="761747" cy="307777"/>
            </a:xfrm>
            <a:prstGeom prst="rect">
              <a:avLst/>
            </a:prstGeom>
            <a:noFill/>
          </p:spPr>
          <p:txBody>
            <a:bodyPr wrap="none" rtlCol="0">
              <a:spAutoFit/>
            </a:bodyPr>
            <a:lstStyle/>
            <a:p>
              <a:r>
                <a:rPr lang="en-US" b="1" dirty="0"/>
                <a:t>Device</a:t>
              </a:r>
            </a:p>
          </p:txBody>
        </p:sp>
        <p:sp>
          <p:nvSpPr>
            <p:cNvPr id="26" name="TextBox 25">
              <a:extLst>
                <a:ext uri="{FF2B5EF4-FFF2-40B4-BE49-F238E27FC236}">
                  <a16:creationId xmlns:a16="http://schemas.microsoft.com/office/drawing/2014/main" id="{9717D269-0BC4-4621-9C9C-FD69C2FCCF80}"/>
                </a:ext>
              </a:extLst>
            </p:cNvPr>
            <p:cNvSpPr txBox="1"/>
            <p:nvPr/>
          </p:nvSpPr>
          <p:spPr>
            <a:xfrm>
              <a:off x="3825786" y="1514810"/>
              <a:ext cx="1067921" cy="261610"/>
            </a:xfrm>
            <a:prstGeom prst="rect">
              <a:avLst/>
            </a:prstGeom>
            <a:noFill/>
          </p:spPr>
          <p:txBody>
            <a:bodyPr wrap="none" rtlCol="0">
              <a:spAutoFit/>
            </a:bodyPr>
            <a:lstStyle/>
            <a:p>
              <a:pPr algn="ctr"/>
              <a:r>
                <a:rPr lang="en-US" sz="1050" dirty="0"/>
                <a:t>iPad + iPhone</a:t>
              </a:r>
            </a:p>
          </p:txBody>
        </p:sp>
        <p:sp>
          <p:nvSpPr>
            <p:cNvPr id="32" name="TextBox 31">
              <a:extLst>
                <a:ext uri="{FF2B5EF4-FFF2-40B4-BE49-F238E27FC236}">
                  <a16:creationId xmlns:a16="http://schemas.microsoft.com/office/drawing/2014/main" id="{E2628C1D-9C50-49EC-BD94-CD8CACFE62AC}"/>
                </a:ext>
              </a:extLst>
            </p:cNvPr>
            <p:cNvSpPr txBox="1"/>
            <p:nvPr/>
          </p:nvSpPr>
          <p:spPr>
            <a:xfrm>
              <a:off x="1319297" y="1514810"/>
              <a:ext cx="606255" cy="253916"/>
            </a:xfrm>
            <a:prstGeom prst="rect">
              <a:avLst/>
            </a:prstGeom>
            <a:noFill/>
          </p:spPr>
          <p:txBody>
            <a:bodyPr wrap="none" rtlCol="0">
              <a:spAutoFit/>
            </a:bodyPr>
            <a:lstStyle/>
            <a:p>
              <a:pPr algn="ctr"/>
              <a:r>
                <a:rPr lang="en-US" sz="1050" dirty="0"/>
                <a:t>iPhone</a:t>
              </a:r>
            </a:p>
          </p:txBody>
        </p:sp>
      </p:grpSp>
      <p:grpSp>
        <p:nvGrpSpPr>
          <p:cNvPr id="29" name="Group 28">
            <a:extLst>
              <a:ext uri="{FF2B5EF4-FFF2-40B4-BE49-F238E27FC236}">
                <a16:creationId xmlns:a16="http://schemas.microsoft.com/office/drawing/2014/main" id="{38F8F975-5C58-413C-B437-FC86805776FB}"/>
              </a:ext>
            </a:extLst>
          </p:cNvPr>
          <p:cNvGrpSpPr/>
          <p:nvPr/>
        </p:nvGrpSpPr>
        <p:grpSpPr>
          <a:xfrm>
            <a:off x="1103972" y="3504269"/>
            <a:ext cx="4027261" cy="1763024"/>
            <a:chOff x="1103972" y="4326488"/>
            <a:chExt cx="4027261" cy="1763024"/>
          </a:xfrm>
        </p:grpSpPr>
        <p:pic>
          <p:nvPicPr>
            <p:cNvPr id="34" name="Picture 8" descr="Cellphone, device, iphone, mobile, phone, smartphone, tel icon - Download on Iconfinder">
              <a:extLst>
                <a:ext uri="{FF2B5EF4-FFF2-40B4-BE49-F238E27FC236}">
                  <a16:creationId xmlns:a16="http://schemas.microsoft.com/office/drawing/2014/main" id="{36458047-B28F-4D72-ADA2-33DC03B2AE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3972" y="5052601"/>
              <a:ext cx="1036911" cy="1036911"/>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FB64FBF2-7AC2-4FAC-A3E7-87A1C5B2F860}"/>
                </a:ext>
              </a:extLst>
            </p:cNvPr>
            <p:cNvSpPr txBox="1"/>
            <p:nvPr/>
          </p:nvSpPr>
          <p:spPr>
            <a:xfrm>
              <a:off x="3604853" y="4326489"/>
              <a:ext cx="1526380" cy="307777"/>
            </a:xfrm>
            <a:prstGeom prst="rect">
              <a:avLst/>
            </a:prstGeom>
            <a:noFill/>
          </p:spPr>
          <p:txBody>
            <a:bodyPr wrap="none" rtlCol="0">
              <a:spAutoFit/>
            </a:bodyPr>
            <a:lstStyle/>
            <a:p>
              <a:r>
                <a:rPr lang="en-US" b="1" dirty="0"/>
                <a:t>App Availability</a:t>
              </a:r>
            </a:p>
          </p:txBody>
        </p:sp>
        <p:sp>
          <p:nvSpPr>
            <p:cNvPr id="36" name="Arrow: Left 35">
              <a:extLst>
                <a:ext uri="{FF2B5EF4-FFF2-40B4-BE49-F238E27FC236}">
                  <a16:creationId xmlns:a16="http://schemas.microsoft.com/office/drawing/2014/main" id="{892A519B-B35D-491C-92FE-A3B5B2792058}"/>
                </a:ext>
              </a:extLst>
            </p:cNvPr>
            <p:cNvSpPr/>
            <p:nvPr/>
          </p:nvSpPr>
          <p:spPr>
            <a:xfrm>
              <a:off x="2095065" y="5230333"/>
              <a:ext cx="1509788" cy="516222"/>
            </a:xfrm>
            <a:prstGeom prst="left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Purchase</a:t>
              </a:r>
            </a:p>
          </p:txBody>
        </p:sp>
        <p:sp>
          <p:nvSpPr>
            <p:cNvPr id="37" name="TextBox 36">
              <a:extLst>
                <a:ext uri="{FF2B5EF4-FFF2-40B4-BE49-F238E27FC236}">
                  <a16:creationId xmlns:a16="http://schemas.microsoft.com/office/drawing/2014/main" id="{4FC674FF-16EE-4ED7-BD5A-468E4B945CD5}"/>
                </a:ext>
              </a:extLst>
            </p:cNvPr>
            <p:cNvSpPr txBox="1"/>
            <p:nvPr/>
          </p:nvSpPr>
          <p:spPr>
            <a:xfrm>
              <a:off x="1241553" y="4326488"/>
              <a:ext cx="761747" cy="307777"/>
            </a:xfrm>
            <a:prstGeom prst="rect">
              <a:avLst/>
            </a:prstGeom>
            <a:noFill/>
          </p:spPr>
          <p:txBody>
            <a:bodyPr wrap="none" rtlCol="0">
              <a:spAutoFit/>
            </a:bodyPr>
            <a:lstStyle/>
            <a:p>
              <a:r>
                <a:rPr lang="en-US" b="1" dirty="0"/>
                <a:t>Device</a:t>
              </a:r>
            </a:p>
          </p:txBody>
        </p:sp>
        <p:sp>
          <p:nvSpPr>
            <p:cNvPr id="38" name="TextBox 37">
              <a:extLst>
                <a:ext uri="{FF2B5EF4-FFF2-40B4-BE49-F238E27FC236}">
                  <a16:creationId xmlns:a16="http://schemas.microsoft.com/office/drawing/2014/main" id="{227172D1-3ED3-4508-8B33-F961541C4411}"/>
                </a:ext>
              </a:extLst>
            </p:cNvPr>
            <p:cNvSpPr txBox="1"/>
            <p:nvPr/>
          </p:nvSpPr>
          <p:spPr>
            <a:xfrm>
              <a:off x="4056618" y="4554356"/>
              <a:ext cx="606255" cy="253916"/>
            </a:xfrm>
            <a:prstGeom prst="rect">
              <a:avLst/>
            </a:prstGeom>
            <a:noFill/>
          </p:spPr>
          <p:txBody>
            <a:bodyPr wrap="none" rtlCol="0">
              <a:spAutoFit/>
            </a:bodyPr>
            <a:lstStyle/>
            <a:p>
              <a:pPr algn="ctr"/>
              <a:r>
                <a:rPr lang="en-US" sz="1050" dirty="0"/>
                <a:t>iPhone</a:t>
              </a:r>
            </a:p>
          </p:txBody>
        </p:sp>
        <p:sp>
          <p:nvSpPr>
            <p:cNvPr id="39" name="TextBox 38">
              <a:extLst>
                <a:ext uri="{FF2B5EF4-FFF2-40B4-BE49-F238E27FC236}">
                  <a16:creationId xmlns:a16="http://schemas.microsoft.com/office/drawing/2014/main" id="{A962E46A-1A9B-4EEB-A3E8-402E47C566D9}"/>
                </a:ext>
              </a:extLst>
            </p:cNvPr>
            <p:cNvSpPr txBox="1"/>
            <p:nvPr/>
          </p:nvSpPr>
          <p:spPr>
            <a:xfrm>
              <a:off x="1319297" y="4554356"/>
              <a:ext cx="606255" cy="253916"/>
            </a:xfrm>
            <a:prstGeom prst="rect">
              <a:avLst/>
            </a:prstGeom>
            <a:noFill/>
          </p:spPr>
          <p:txBody>
            <a:bodyPr wrap="none" rtlCol="0">
              <a:spAutoFit/>
            </a:bodyPr>
            <a:lstStyle/>
            <a:p>
              <a:pPr algn="ctr"/>
              <a:r>
                <a:rPr lang="en-US" sz="1050" dirty="0"/>
                <a:t>iPhone</a:t>
              </a:r>
            </a:p>
          </p:txBody>
        </p:sp>
        <p:pic>
          <p:nvPicPr>
            <p:cNvPr id="40" name="Picture 8" descr="Cellphone, device, iphone, mobile, phone, smartphone, tel icon - Download on Iconfinder">
              <a:extLst>
                <a:ext uri="{FF2B5EF4-FFF2-40B4-BE49-F238E27FC236}">
                  <a16:creationId xmlns:a16="http://schemas.microsoft.com/office/drawing/2014/main" id="{75644E3F-9705-4EB4-9C05-DBDFCC0F2A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5786" y="5052601"/>
              <a:ext cx="1036911" cy="1036911"/>
            </a:xfrm>
            <a:prstGeom prst="rect">
              <a:avLst/>
            </a:prstGeom>
            <a:noFill/>
            <a:extLst>
              <a:ext uri="{909E8E84-426E-40DD-AFC4-6F175D3DCCD1}">
                <a14:hiddenFill xmlns:a14="http://schemas.microsoft.com/office/drawing/2010/main">
                  <a:solidFill>
                    <a:srgbClr val="FFFFFF"/>
                  </a:solidFill>
                </a14:hiddenFill>
              </a:ext>
            </a:extLst>
          </p:spPr>
        </p:pic>
      </p:grpSp>
      <p:sp>
        <p:nvSpPr>
          <p:cNvPr id="63" name="Rectangle: Rounded Corners 62">
            <a:extLst>
              <a:ext uri="{FF2B5EF4-FFF2-40B4-BE49-F238E27FC236}">
                <a16:creationId xmlns:a16="http://schemas.microsoft.com/office/drawing/2014/main" id="{AFAFF803-A077-49AA-B39E-73A18F65675B}"/>
              </a:ext>
            </a:extLst>
          </p:cNvPr>
          <p:cNvSpPr/>
          <p:nvPr/>
        </p:nvSpPr>
        <p:spPr>
          <a:xfrm>
            <a:off x="945395" y="1218849"/>
            <a:ext cx="4266863" cy="4267551"/>
          </a:xfrm>
          <a:prstGeom prst="roundRect">
            <a:avLst>
              <a:gd name="adj" fmla="val 368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4" name="TextBox 6143">
            <a:extLst>
              <a:ext uri="{FF2B5EF4-FFF2-40B4-BE49-F238E27FC236}">
                <a16:creationId xmlns:a16="http://schemas.microsoft.com/office/drawing/2014/main" id="{AEA7656C-0310-4257-BEAB-81D1768D8CE5}"/>
              </a:ext>
            </a:extLst>
          </p:cNvPr>
          <p:cNvSpPr txBox="1"/>
          <p:nvPr/>
        </p:nvSpPr>
        <p:spPr>
          <a:xfrm>
            <a:off x="1493896" y="5684975"/>
            <a:ext cx="2712126" cy="400110"/>
          </a:xfrm>
          <a:prstGeom prst="rect">
            <a:avLst/>
          </a:prstGeom>
          <a:noFill/>
        </p:spPr>
        <p:txBody>
          <a:bodyPr wrap="square" rtlCol="0">
            <a:spAutoFit/>
          </a:bodyPr>
          <a:lstStyle/>
          <a:p>
            <a:pPr algn="ctr"/>
            <a:r>
              <a:rPr lang="en-US" sz="2000" b="1" dirty="0"/>
              <a:t>Pattern Difference</a:t>
            </a:r>
          </a:p>
        </p:txBody>
      </p:sp>
      <p:grpSp>
        <p:nvGrpSpPr>
          <p:cNvPr id="69" name="Google Shape;5574;p81">
            <a:extLst>
              <a:ext uri="{FF2B5EF4-FFF2-40B4-BE49-F238E27FC236}">
                <a16:creationId xmlns:a16="http://schemas.microsoft.com/office/drawing/2014/main" id="{5F84A58A-51A9-4899-BCF6-0DA858D764AD}"/>
              </a:ext>
            </a:extLst>
          </p:cNvPr>
          <p:cNvGrpSpPr/>
          <p:nvPr/>
        </p:nvGrpSpPr>
        <p:grpSpPr>
          <a:xfrm>
            <a:off x="4052617" y="5713271"/>
            <a:ext cx="375465" cy="371814"/>
            <a:chOff x="-37385100" y="3949908"/>
            <a:chExt cx="321350" cy="318225"/>
          </a:xfrm>
          <a:solidFill>
            <a:schemeClr val="bg1"/>
          </a:solidFill>
        </p:grpSpPr>
        <p:sp>
          <p:nvSpPr>
            <p:cNvPr id="70" name="Google Shape;5575;p81">
              <a:extLst>
                <a:ext uri="{FF2B5EF4-FFF2-40B4-BE49-F238E27FC236}">
                  <a16:creationId xmlns:a16="http://schemas.microsoft.com/office/drawing/2014/main" id="{01B80178-B1D9-424E-9379-75ADDDCA0315}"/>
                </a:ext>
              </a:extLst>
            </p:cNvPr>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576;p81">
              <a:extLst>
                <a:ext uri="{FF2B5EF4-FFF2-40B4-BE49-F238E27FC236}">
                  <a16:creationId xmlns:a16="http://schemas.microsoft.com/office/drawing/2014/main" id="{E75E874D-FC22-4EC6-B2F9-887EAA47D7BF}"/>
                </a:ext>
              </a:extLst>
            </p:cNvPr>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TextBox 71">
            <a:extLst>
              <a:ext uri="{FF2B5EF4-FFF2-40B4-BE49-F238E27FC236}">
                <a16:creationId xmlns:a16="http://schemas.microsoft.com/office/drawing/2014/main" id="{8CDCE30B-3D5B-4A75-BABC-1D5859A66124}"/>
              </a:ext>
            </a:extLst>
          </p:cNvPr>
          <p:cNvSpPr txBox="1"/>
          <p:nvPr/>
        </p:nvSpPr>
        <p:spPr>
          <a:xfrm>
            <a:off x="109314" y="6538348"/>
            <a:ext cx="5293437" cy="215444"/>
          </a:xfrm>
          <a:prstGeom prst="rect">
            <a:avLst/>
          </a:prstGeom>
          <a:noFill/>
        </p:spPr>
        <p:txBody>
          <a:bodyPr wrap="none" rtlCol="0">
            <a:spAutoFit/>
          </a:bodyPr>
          <a:lstStyle/>
          <a:p>
            <a:r>
              <a:rPr lang="en-US" sz="800" dirty="0">
                <a:solidFill>
                  <a:schemeClr val="bg1"/>
                </a:solidFill>
              </a:rPr>
              <a:t>* iPad ~ Both means such transaction that an iPad downloads an app that is available on both iPad and iPhone. </a:t>
            </a:r>
          </a:p>
        </p:txBody>
      </p:sp>
    </p:spTree>
    <p:extLst>
      <p:ext uri="{BB962C8B-B14F-4D97-AF65-F5344CB8AC3E}">
        <p14:creationId xmlns:p14="http://schemas.microsoft.com/office/powerpoint/2010/main" val="302929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312A5BBE-F1D8-44C9-A403-ED276FF74FD5}"/>
              </a:ext>
            </a:extLst>
          </p:cNvPr>
          <p:cNvSpPr>
            <a:spLocks noGrp="1"/>
          </p:cNvSpPr>
          <p:nvPr>
            <p:ph type="title"/>
          </p:nvPr>
        </p:nvSpPr>
        <p:spPr>
          <a:xfrm>
            <a:off x="109314" y="104208"/>
            <a:ext cx="7886606" cy="648146"/>
          </a:xfrm>
        </p:spPr>
        <p:txBody>
          <a:bodyPr/>
          <a:lstStyle/>
          <a:p>
            <a:r>
              <a:rPr lang="en-US" sz="3200" dirty="0"/>
              <a:t>Platform – Ticket Size*</a:t>
            </a:r>
          </a:p>
        </p:txBody>
      </p:sp>
      <p:graphicFrame>
        <p:nvGraphicFramePr>
          <p:cNvPr id="10" name="Chart 9">
            <a:extLst>
              <a:ext uri="{FF2B5EF4-FFF2-40B4-BE49-F238E27FC236}">
                <a16:creationId xmlns:a16="http://schemas.microsoft.com/office/drawing/2014/main" id="{07ADB084-DD6D-4E30-8941-067AEE0AE010}"/>
              </a:ext>
            </a:extLst>
          </p:cNvPr>
          <p:cNvGraphicFramePr/>
          <p:nvPr>
            <p:extLst>
              <p:ext uri="{D42A27DB-BD31-4B8C-83A1-F6EECF244321}">
                <p14:modId xmlns:p14="http://schemas.microsoft.com/office/powerpoint/2010/main" val="681553193"/>
              </p:ext>
            </p:extLst>
          </p:nvPr>
        </p:nvGraphicFramePr>
        <p:xfrm>
          <a:off x="5869010" y="1218849"/>
          <a:ext cx="5669280" cy="38713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1C816EB1-F3C9-4D7C-8917-9EA334EF7BD7}"/>
              </a:ext>
            </a:extLst>
          </p:cNvPr>
          <p:cNvGraphicFramePr/>
          <p:nvPr>
            <p:extLst>
              <p:ext uri="{D42A27DB-BD31-4B8C-83A1-F6EECF244321}">
                <p14:modId xmlns:p14="http://schemas.microsoft.com/office/powerpoint/2010/main" val="1180527842"/>
              </p:ext>
            </p:extLst>
          </p:nvPr>
        </p:nvGraphicFramePr>
        <p:xfrm>
          <a:off x="270852" y="1218849"/>
          <a:ext cx="5669280" cy="387131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21">
            <a:extLst>
              <a:ext uri="{FF2B5EF4-FFF2-40B4-BE49-F238E27FC236}">
                <a16:creationId xmlns:a16="http://schemas.microsoft.com/office/drawing/2014/main" id="{7FB05404-E3B3-4F10-B6D6-53CF9B9EAF73}"/>
              </a:ext>
            </a:extLst>
          </p:cNvPr>
          <p:cNvGraphicFramePr/>
          <p:nvPr>
            <p:extLst>
              <p:ext uri="{D42A27DB-BD31-4B8C-83A1-F6EECF244321}">
                <p14:modId xmlns:p14="http://schemas.microsoft.com/office/powerpoint/2010/main" val="2281076239"/>
              </p:ext>
            </p:extLst>
          </p:nvPr>
        </p:nvGraphicFramePr>
        <p:xfrm>
          <a:off x="5940132" y="661115"/>
          <a:ext cx="6035038" cy="454592"/>
        </p:xfrm>
        <a:graphic>
          <a:graphicData uri="http://schemas.openxmlformats.org/drawingml/2006/chart">
            <c:chart xmlns:c="http://schemas.openxmlformats.org/drawingml/2006/chart" xmlns:r="http://schemas.openxmlformats.org/officeDocument/2006/relationships" r:id="rId5"/>
          </a:graphicData>
        </a:graphic>
      </p:graphicFrame>
      <p:sp>
        <p:nvSpPr>
          <p:cNvPr id="31" name="TextBox 30">
            <a:extLst>
              <a:ext uri="{FF2B5EF4-FFF2-40B4-BE49-F238E27FC236}">
                <a16:creationId xmlns:a16="http://schemas.microsoft.com/office/drawing/2014/main" id="{354E33C3-97BB-414C-A291-6EC43461E858}"/>
              </a:ext>
            </a:extLst>
          </p:cNvPr>
          <p:cNvSpPr txBox="1"/>
          <p:nvPr/>
        </p:nvSpPr>
        <p:spPr>
          <a:xfrm>
            <a:off x="926101" y="5464853"/>
            <a:ext cx="2822939" cy="553998"/>
          </a:xfrm>
          <a:prstGeom prst="rect">
            <a:avLst/>
          </a:prstGeom>
          <a:noFill/>
        </p:spPr>
        <p:txBody>
          <a:bodyPr wrap="square" rtlCol="0">
            <a:spAutoFit/>
          </a:bodyPr>
          <a:lstStyle/>
          <a:p>
            <a:r>
              <a:rPr lang="en-US" sz="1000" dirty="0">
                <a:solidFill>
                  <a:schemeClr val="bg1"/>
                </a:solidFill>
              </a:rPr>
              <a:t>1. Significant decline has been observed in the single-platform apps, while the trend is relatively stable in the dual-platform apps. </a:t>
            </a:r>
          </a:p>
        </p:txBody>
      </p:sp>
      <p:sp>
        <p:nvSpPr>
          <p:cNvPr id="33" name="TextBox 32">
            <a:extLst>
              <a:ext uri="{FF2B5EF4-FFF2-40B4-BE49-F238E27FC236}">
                <a16:creationId xmlns:a16="http://schemas.microsoft.com/office/drawing/2014/main" id="{8C1AC652-68FE-4BEB-A7AD-F5754D04B876}"/>
              </a:ext>
            </a:extLst>
          </p:cNvPr>
          <p:cNvSpPr txBox="1"/>
          <p:nvPr/>
        </p:nvSpPr>
        <p:spPr>
          <a:xfrm>
            <a:off x="4150745" y="5464853"/>
            <a:ext cx="3890510" cy="553998"/>
          </a:xfrm>
          <a:prstGeom prst="rect">
            <a:avLst/>
          </a:prstGeom>
          <a:noFill/>
        </p:spPr>
        <p:txBody>
          <a:bodyPr wrap="square" rtlCol="0">
            <a:spAutoFit/>
          </a:bodyPr>
          <a:lstStyle/>
          <a:p>
            <a:r>
              <a:rPr lang="en-US" sz="1000" dirty="0">
                <a:solidFill>
                  <a:schemeClr val="bg1"/>
                </a:solidFill>
              </a:rPr>
              <a:t>2. It is much more obvious when we check the indexed plot. This implies the logic that if a customer knows an app is single-platform only, one will probably spend less per transaction. </a:t>
            </a:r>
          </a:p>
        </p:txBody>
      </p:sp>
      <p:sp>
        <p:nvSpPr>
          <p:cNvPr id="41" name="TextBox 40">
            <a:extLst>
              <a:ext uri="{FF2B5EF4-FFF2-40B4-BE49-F238E27FC236}">
                <a16:creationId xmlns:a16="http://schemas.microsoft.com/office/drawing/2014/main" id="{D45FCAB9-94F0-4B5D-BCE6-3F5F0339320E}"/>
              </a:ext>
            </a:extLst>
          </p:cNvPr>
          <p:cNvSpPr txBox="1"/>
          <p:nvPr/>
        </p:nvSpPr>
        <p:spPr>
          <a:xfrm>
            <a:off x="8442960" y="5464853"/>
            <a:ext cx="2822939" cy="553998"/>
          </a:xfrm>
          <a:prstGeom prst="rect">
            <a:avLst/>
          </a:prstGeom>
          <a:noFill/>
        </p:spPr>
        <p:txBody>
          <a:bodyPr wrap="square" rtlCol="0">
            <a:spAutoFit/>
          </a:bodyPr>
          <a:lstStyle/>
          <a:p>
            <a:r>
              <a:rPr lang="en-US" sz="1000" dirty="0">
                <a:solidFill>
                  <a:schemeClr val="bg1"/>
                </a:solidFill>
              </a:rPr>
              <a:t>3. Some dominant apps such as &lt;unwritten hungry&gt; could lead the trend here. However, other top apps are dual-platform available. </a:t>
            </a:r>
          </a:p>
        </p:txBody>
      </p:sp>
      <p:sp>
        <p:nvSpPr>
          <p:cNvPr id="42" name="TextBox 41">
            <a:extLst>
              <a:ext uri="{FF2B5EF4-FFF2-40B4-BE49-F238E27FC236}">
                <a16:creationId xmlns:a16="http://schemas.microsoft.com/office/drawing/2014/main" id="{1D762C31-B05D-4234-A614-9F3A02B7AE36}"/>
              </a:ext>
            </a:extLst>
          </p:cNvPr>
          <p:cNvSpPr txBox="1"/>
          <p:nvPr/>
        </p:nvSpPr>
        <p:spPr>
          <a:xfrm>
            <a:off x="109314" y="6538348"/>
            <a:ext cx="6829114" cy="215444"/>
          </a:xfrm>
          <a:prstGeom prst="rect">
            <a:avLst/>
          </a:prstGeom>
          <a:noFill/>
        </p:spPr>
        <p:txBody>
          <a:bodyPr wrap="none" rtlCol="0">
            <a:spAutoFit/>
          </a:bodyPr>
          <a:lstStyle/>
          <a:p>
            <a:r>
              <a:rPr lang="en-US" sz="800" dirty="0">
                <a:solidFill>
                  <a:schemeClr val="bg1"/>
                </a:solidFill>
              </a:rPr>
              <a:t>* Ticket size is defined as total PV divided by total transaction. 	** Every data points are divided by the first value in each curve. </a:t>
            </a:r>
          </a:p>
        </p:txBody>
      </p:sp>
      <p:cxnSp>
        <p:nvCxnSpPr>
          <p:cNvPr id="4" name="Straight Arrow Connector 3">
            <a:extLst>
              <a:ext uri="{FF2B5EF4-FFF2-40B4-BE49-F238E27FC236}">
                <a16:creationId xmlns:a16="http://schemas.microsoft.com/office/drawing/2014/main" id="{9AAEF5AB-F30E-4357-90AE-A35F3112440C}"/>
              </a:ext>
            </a:extLst>
          </p:cNvPr>
          <p:cNvCxnSpPr>
            <a:cxnSpLocks/>
          </p:cNvCxnSpPr>
          <p:nvPr/>
        </p:nvCxnSpPr>
        <p:spPr>
          <a:xfrm>
            <a:off x="7254240" y="2631440"/>
            <a:ext cx="3078480" cy="1262337"/>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642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A58BD105-7751-4D29-A567-5268FD1A6B8C}"/>
              </a:ext>
            </a:extLst>
          </p:cNvPr>
          <p:cNvSpPr>
            <a:spLocks noGrp="1"/>
          </p:cNvSpPr>
          <p:nvPr>
            <p:ph type="title"/>
          </p:nvPr>
        </p:nvSpPr>
        <p:spPr>
          <a:xfrm>
            <a:off x="951794" y="2928500"/>
            <a:ext cx="7579463" cy="2302000"/>
          </a:xfrm>
        </p:spPr>
        <p:txBody>
          <a:bodyPr/>
          <a:lstStyle/>
          <a:p>
            <a:r>
              <a:rPr lang="en-US" dirty="0"/>
              <a:t>Bigram</a:t>
            </a:r>
          </a:p>
        </p:txBody>
      </p:sp>
      <p:sp>
        <p:nvSpPr>
          <p:cNvPr id="22" name="Subtitle 21">
            <a:extLst>
              <a:ext uri="{FF2B5EF4-FFF2-40B4-BE49-F238E27FC236}">
                <a16:creationId xmlns:a16="http://schemas.microsoft.com/office/drawing/2014/main" id="{1EF53EB2-F4AF-40E7-85E8-63E187CC2AEF}"/>
              </a:ext>
            </a:extLst>
          </p:cNvPr>
          <p:cNvSpPr>
            <a:spLocks noGrp="1"/>
          </p:cNvSpPr>
          <p:nvPr>
            <p:ph type="subTitle" idx="1"/>
          </p:nvPr>
        </p:nvSpPr>
        <p:spPr/>
        <p:txBody>
          <a:bodyPr/>
          <a:lstStyle/>
          <a:p>
            <a:r>
              <a:rPr lang="en-US" dirty="0"/>
              <a:t>App &amp; category</a:t>
            </a:r>
          </a:p>
        </p:txBody>
      </p:sp>
    </p:spTree>
    <p:extLst>
      <p:ext uri="{BB962C8B-B14F-4D97-AF65-F5344CB8AC3E}">
        <p14:creationId xmlns:p14="http://schemas.microsoft.com/office/powerpoint/2010/main" val="3416576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2CFFC7D2-FA20-4FFE-9872-180D18834774}"/>
              </a:ext>
            </a:extLst>
          </p:cNvPr>
          <p:cNvSpPr>
            <a:spLocks noGrp="1"/>
          </p:cNvSpPr>
          <p:nvPr>
            <p:ph type="title"/>
          </p:nvPr>
        </p:nvSpPr>
        <p:spPr>
          <a:xfrm>
            <a:off x="109314" y="104208"/>
            <a:ext cx="7886606" cy="648146"/>
          </a:xfrm>
        </p:spPr>
        <p:txBody>
          <a:bodyPr/>
          <a:lstStyle/>
          <a:p>
            <a:r>
              <a:rPr lang="en-US" sz="3200" dirty="0"/>
              <a:t>Bigram – Definition</a:t>
            </a:r>
          </a:p>
        </p:txBody>
      </p:sp>
      <p:grpSp>
        <p:nvGrpSpPr>
          <p:cNvPr id="40" name="Google Shape;3870;p76">
            <a:extLst>
              <a:ext uri="{FF2B5EF4-FFF2-40B4-BE49-F238E27FC236}">
                <a16:creationId xmlns:a16="http://schemas.microsoft.com/office/drawing/2014/main" id="{2093710C-C155-4DFF-B6FE-405B0B04C104}"/>
              </a:ext>
            </a:extLst>
          </p:cNvPr>
          <p:cNvGrpSpPr/>
          <p:nvPr/>
        </p:nvGrpSpPr>
        <p:grpSpPr>
          <a:xfrm>
            <a:off x="3108908" y="1861201"/>
            <a:ext cx="5189302" cy="3411495"/>
            <a:chOff x="756500" y="389676"/>
            <a:chExt cx="3635732" cy="2390164"/>
          </a:xfrm>
          <a:solidFill>
            <a:schemeClr val="bg2"/>
          </a:solidFill>
        </p:grpSpPr>
        <p:cxnSp>
          <p:nvCxnSpPr>
            <p:cNvPr id="41" name="Google Shape;3871;p76">
              <a:extLst>
                <a:ext uri="{FF2B5EF4-FFF2-40B4-BE49-F238E27FC236}">
                  <a16:creationId xmlns:a16="http://schemas.microsoft.com/office/drawing/2014/main" id="{2E72A5BF-2DED-42F0-B028-B9B4850A1634}"/>
                </a:ext>
              </a:extLst>
            </p:cNvPr>
            <p:cNvCxnSpPr/>
            <p:nvPr/>
          </p:nvCxnSpPr>
          <p:spPr>
            <a:xfrm rot="10800000" flipH="1">
              <a:off x="3486925" y="1918250"/>
              <a:ext cx="742200" cy="690300"/>
            </a:xfrm>
            <a:prstGeom prst="bentConnector3">
              <a:avLst>
                <a:gd name="adj1" fmla="val 50000"/>
              </a:avLst>
            </a:prstGeom>
            <a:grpFill/>
            <a:ln w="9525" cap="flat" cmpd="sng">
              <a:solidFill>
                <a:srgbClr val="869FB2"/>
              </a:solidFill>
              <a:prstDash val="solid"/>
              <a:round/>
              <a:headEnd type="none" w="med" len="med"/>
              <a:tailEnd type="none" w="med" len="med"/>
            </a:ln>
          </p:spPr>
        </p:cxnSp>
        <p:cxnSp>
          <p:nvCxnSpPr>
            <p:cNvPr id="42" name="Google Shape;3872;p76">
              <a:extLst>
                <a:ext uri="{FF2B5EF4-FFF2-40B4-BE49-F238E27FC236}">
                  <a16:creationId xmlns:a16="http://schemas.microsoft.com/office/drawing/2014/main" id="{E9AD08A2-9BBF-4036-862A-35356074CB5A}"/>
                </a:ext>
              </a:extLst>
            </p:cNvPr>
            <p:cNvCxnSpPr/>
            <p:nvPr/>
          </p:nvCxnSpPr>
          <p:spPr>
            <a:xfrm rot="-5400000" flipH="1">
              <a:off x="3486925" y="577350"/>
              <a:ext cx="650100" cy="650100"/>
            </a:xfrm>
            <a:prstGeom prst="bentConnector3">
              <a:avLst>
                <a:gd name="adj1" fmla="val 50000"/>
              </a:avLst>
            </a:prstGeom>
            <a:grpFill/>
            <a:ln w="9525" cap="flat" cmpd="sng">
              <a:solidFill>
                <a:srgbClr val="869FB2"/>
              </a:solidFill>
              <a:prstDash val="solid"/>
              <a:round/>
              <a:headEnd type="none" w="med" len="med"/>
              <a:tailEnd type="none" w="med" len="med"/>
            </a:ln>
          </p:spPr>
        </p:cxnSp>
        <p:cxnSp>
          <p:nvCxnSpPr>
            <p:cNvPr id="43" name="Google Shape;3873;p76">
              <a:extLst>
                <a:ext uri="{FF2B5EF4-FFF2-40B4-BE49-F238E27FC236}">
                  <a16:creationId xmlns:a16="http://schemas.microsoft.com/office/drawing/2014/main" id="{F578E2C2-A419-4E11-B731-C49C9321342B}"/>
                </a:ext>
              </a:extLst>
            </p:cNvPr>
            <p:cNvCxnSpPr/>
            <p:nvPr/>
          </p:nvCxnSpPr>
          <p:spPr>
            <a:xfrm>
              <a:off x="2725450" y="576000"/>
              <a:ext cx="1410600" cy="1800"/>
            </a:xfrm>
            <a:prstGeom prst="bentConnector3">
              <a:avLst>
                <a:gd name="adj1" fmla="val 50000"/>
              </a:avLst>
            </a:prstGeom>
            <a:grpFill/>
            <a:ln w="9525" cap="flat" cmpd="sng">
              <a:solidFill>
                <a:srgbClr val="869FB2"/>
              </a:solidFill>
              <a:prstDash val="solid"/>
              <a:round/>
              <a:headEnd type="none" w="med" len="med"/>
              <a:tailEnd type="none" w="med" len="med"/>
            </a:ln>
          </p:spPr>
        </p:cxnSp>
        <p:cxnSp>
          <p:nvCxnSpPr>
            <p:cNvPr id="44" name="Google Shape;3874;p76">
              <a:extLst>
                <a:ext uri="{FF2B5EF4-FFF2-40B4-BE49-F238E27FC236}">
                  <a16:creationId xmlns:a16="http://schemas.microsoft.com/office/drawing/2014/main" id="{12C73550-BF6B-4884-8EBB-3D79B190F174}"/>
                </a:ext>
              </a:extLst>
            </p:cNvPr>
            <p:cNvCxnSpPr/>
            <p:nvPr/>
          </p:nvCxnSpPr>
          <p:spPr>
            <a:xfrm rot="10800000" flipH="1">
              <a:off x="756500" y="577975"/>
              <a:ext cx="1705500" cy="1049100"/>
            </a:xfrm>
            <a:prstGeom prst="bentConnector3">
              <a:avLst>
                <a:gd name="adj1" fmla="val 50000"/>
              </a:avLst>
            </a:prstGeom>
            <a:grpFill/>
            <a:ln w="9525" cap="flat" cmpd="sng">
              <a:solidFill>
                <a:srgbClr val="BAC8D3"/>
              </a:solidFill>
              <a:prstDash val="solid"/>
              <a:round/>
              <a:headEnd type="none" w="med" len="med"/>
              <a:tailEnd type="none" w="med" len="med"/>
            </a:ln>
          </p:spPr>
        </p:cxnSp>
        <p:cxnSp>
          <p:nvCxnSpPr>
            <p:cNvPr id="45" name="Google Shape;3875;p76">
              <a:extLst>
                <a:ext uri="{FF2B5EF4-FFF2-40B4-BE49-F238E27FC236}">
                  <a16:creationId xmlns:a16="http://schemas.microsoft.com/office/drawing/2014/main" id="{45AFBC12-AA0A-4539-ADB1-97A178CBAC82}"/>
                </a:ext>
              </a:extLst>
            </p:cNvPr>
            <p:cNvCxnSpPr/>
            <p:nvPr/>
          </p:nvCxnSpPr>
          <p:spPr>
            <a:xfrm>
              <a:off x="760067" y="1625791"/>
              <a:ext cx="1689000" cy="974100"/>
            </a:xfrm>
            <a:prstGeom prst="bentConnector3">
              <a:avLst>
                <a:gd name="adj1" fmla="val 50000"/>
              </a:avLst>
            </a:prstGeom>
            <a:grpFill/>
            <a:ln w="9525" cap="flat" cmpd="sng">
              <a:solidFill>
                <a:srgbClr val="BAC8D3"/>
              </a:solidFill>
              <a:prstDash val="solid"/>
              <a:round/>
              <a:headEnd type="none" w="med" len="med"/>
              <a:tailEnd type="none" w="med" len="med"/>
            </a:ln>
          </p:spPr>
        </p:cxnSp>
        <p:cxnSp>
          <p:nvCxnSpPr>
            <p:cNvPr id="47" name="Google Shape;3877;p76">
              <a:extLst>
                <a:ext uri="{FF2B5EF4-FFF2-40B4-BE49-F238E27FC236}">
                  <a16:creationId xmlns:a16="http://schemas.microsoft.com/office/drawing/2014/main" id="{7F6CC410-CBDD-4647-9259-F725CFE543FA}"/>
                </a:ext>
              </a:extLst>
            </p:cNvPr>
            <p:cNvCxnSpPr/>
            <p:nvPr/>
          </p:nvCxnSpPr>
          <p:spPr>
            <a:xfrm>
              <a:off x="2725450" y="2609025"/>
              <a:ext cx="1416000" cy="1800"/>
            </a:xfrm>
            <a:prstGeom prst="bentConnector3">
              <a:avLst>
                <a:gd name="adj1" fmla="val 50000"/>
              </a:avLst>
            </a:prstGeom>
            <a:grpFill/>
            <a:ln w="9525" cap="flat" cmpd="sng">
              <a:solidFill>
                <a:srgbClr val="869FB2"/>
              </a:solidFill>
              <a:prstDash val="solid"/>
              <a:round/>
              <a:headEnd type="none" w="med" len="med"/>
              <a:tailEnd type="none" w="med" len="med"/>
            </a:ln>
          </p:spPr>
        </p:cxnSp>
        <p:sp>
          <p:nvSpPr>
            <p:cNvPr id="48" name="Google Shape;3878;p76">
              <a:extLst>
                <a:ext uri="{FF2B5EF4-FFF2-40B4-BE49-F238E27FC236}">
                  <a16:creationId xmlns:a16="http://schemas.microsoft.com/office/drawing/2014/main" id="{7EF61817-4529-474A-B3D6-19DB79A0B219}"/>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879;p76">
              <a:extLst>
                <a:ext uri="{FF2B5EF4-FFF2-40B4-BE49-F238E27FC236}">
                  <a16:creationId xmlns:a16="http://schemas.microsoft.com/office/drawing/2014/main" id="{9CF167AF-A90B-4178-A81D-BDA9DA31FD70}"/>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80;p76">
              <a:extLst>
                <a:ext uri="{FF2B5EF4-FFF2-40B4-BE49-F238E27FC236}">
                  <a16:creationId xmlns:a16="http://schemas.microsoft.com/office/drawing/2014/main" id="{EE761F48-A064-4CE4-A3B6-402238CCB2EE}"/>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881;p76">
              <a:extLst>
                <a:ext uri="{FF2B5EF4-FFF2-40B4-BE49-F238E27FC236}">
                  <a16:creationId xmlns:a16="http://schemas.microsoft.com/office/drawing/2014/main" id="{79202654-6C87-4BF4-989C-DA1A4BF57CF2}"/>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882;p76">
              <a:extLst>
                <a:ext uri="{FF2B5EF4-FFF2-40B4-BE49-F238E27FC236}">
                  <a16:creationId xmlns:a16="http://schemas.microsoft.com/office/drawing/2014/main" id="{B69315B5-507D-49C6-B381-22BF2A8E1FAF}"/>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883;p76">
              <a:extLst>
                <a:ext uri="{FF2B5EF4-FFF2-40B4-BE49-F238E27FC236}">
                  <a16:creationId xmlns:a16="http://schemas.microsoft.com/office/drawing/2014/main" id="{05D9C566-A55D-429C-AF22-C260595B6A8F}"/>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6154;p82">
            <a:extLst>
              <a:ext uri="{FF2B5EF4-FFF2-40B4-BE49-F238E27FC236}">
                <a16:creationId xmlns:a16="http://schemas.microsoft.com/office/drawing/2014/main" id="{83975918-D8DD-44B1-B464-ED8B2564D9D3}"/>
              </a:ext>
            </a:extLst>
          </p:cNvPr>
          <p:cNvGrpSpPr/>
          <p:nvPr/>
        </p:nvGrpSpPr>
        <p:grpSpPr>
          <a:xfrm>
            <a:off x="1137422" y="2317082"/>
            <a:ext cx="1998030" cy="2276463"/>
            <a:chOff x="4645650" y="3962900"/>
            <a:chExt cx="259950" cy="296175"/>
          </a:xfrm>
          <a:solidFill>
            <a:schemeClr val="bg2"/>
          </a:solidFill>
        </p:grpSpPr>
        <p:sp>
          <p:nvSpPr>
            <p:cNvPr id="10" name="Google Shape;6155;p82">
              <a:extLst>
                <a:ext uri="{FF2B5EF4-FFF2-40B4-BE49-F238E27FC236}">
                  <a16:creationId xmlns:a16="http://schemas.microsoft.com/office/drawing/2014/main" id="{8E56B4FD-1432-4783-A480-D989B525A232}"/>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156;p82">
              <a:extLst>
                <a:ext uri="{FF2B5EF4-FFF2-40B4-BE49-F238E27FC236}">
                  <a16:creationId xmlns:a16="http://schemas.microsoft.com/office/drawing/2014/main" id="{AEC3CED5-7E8B-422A-88B7-37B52FFAD7D5}"/>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157;p82">
              <a:extLst>
                <a:ext uri="{FF2B5EF4-FFF2-40B4-BE49-F238E27FC236}">
                  <a16:creationId xmlns:a16="http://schemas.microsoft.com/office/drawing/2014/main" id="{28B1EB02-1239-471C-A0FC-EBFF5A35C61D}"/>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158;p82">
              <a:extLst>
                <a:ext uri="{FF2B5EF4-FFF2-40B4-BE49-F238E27FC236}">
                  <a16:creationId xmlns:a16="http://schemas.microsoft.com/office/drawing/2014/main" id="{4C8451AE-E288-46D1-A062-40D0CB730C85}"/>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159;p82">
              <a:extLst>
                <a:ext uri="{FF2B5EF4-FFF2-40B4-BE49-F238E27FC236}">
                  <a16:creationId xmlns:a16="http://schemas.microsoft.com/office/drawing/2014/main" id="{27907939-4842-405B-9A15-806E9C78D204}"/>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60;p82">
              <a:extLst>
                <a:ext uri="{FF2B5EF4-FFF2-40B4-BE49-F238E27FC236}">
                  <a16:creationId xmlns:a16="http://schemas.microsoft.com/office/drawing/2014/main" id="{AD929DB7-583A-42AD-B672-9CF148A1F460}"/>
                </a:ext>
              </a:extLst>
            </p:cNvPr>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FD71328F-B590-4288-B144-1EC13713D8F0}"/>
              </a:ext>
            </a:extLst>
          </p:cNvPr>
          <p:cNvSpPr txBox="1"/>
          <p:nvPr/>
        </p:nvSpPr>
        <p:spPr>
          <a:xfrm>
            <a:off x="1331311" y="4728959"/>
            <a:ext cx="1624164" cy="523220"/>
          </a:xfrm>
          <a:prstGeom prst="rect">
            <a:avLst/>
          </a:prstGeom>
          <a:noFill/>
        </p:spPr>
        <p:txBody>
          <a:bodyPr wrap="none" rtlCol="0">
            <a:spAutoFit/>
          </a:bodyPr>
          <a:lstStyle/>
          <a:p>
            <a:pPr algn="ctr"/>
            <a:r>
              <a:rPr lang="en-US" sz="2800" b="1" dirty="0">
                <a:solidFill>
                  <a:schemeClr val="bg2"/>
                </a:solidFill>
              </a:rPr>
              <a:t>Account</a:t>
            </a:r>
          </a:p>
        </p:txBody>
      </p:sp>
      <p:sp>
        <p:nvSpPr>
          <p:cNvPr id="54" name="TextBox 53">
            <a:extLst>
              <a:ext uri="{FF2B5EF4-FFF2-40B4-BE49-F238E27FC236}">
                <a16:creationId xmlns:a16="http://schemas.microsoft.com/office/drawing/2014/main" id="{1B113408-F5C6-4D5C-855C-5F2933A03B58}"/>
              </a:ext>
            </a:extLst>
          </p:cNvPr>
          <p:cNvSpPr txBox="1"/>
          <p:nvPr/>
        </p:nvSpPr>
        <p:spPr>
          <a:xfrm>
            <a:off x="5244288" y="2398471"/>
            <a:ext cx="1031051" cy="369332"/>
          </a:xfrm>
          <a:prstGeom prst="rect">
            <a:avLst/>
          </a:prstGeom>
          <a:noFill/>
        </p:spPr>
        <p:txBody>
          <a:bodyPr wrap="none" rtlCol="0">
            <a:spAutoFit/>
          </a:bodyPr>
          <a:lstStyle/>
          <a:p>
            <a:pPr algn="ctr"/>
            <a:r>
              <a:rPr lang="en-US" sz="1800" b="1" dirty="0">
                <a:solidFill>
                  <a:schemeClr val="bg2"/>
                </a:solidFill>
              </a:rPr>
              <a:t>April 20</a:t>
            </a:r>
          </a:p>
        </p:txBody>
      </p:sp>
      <p:sp>
        <p:nvSpPr>
          <p:cNvPr id="55" name="TextBox 54">
            <a:extLst>
              <a:ext uri="{FF2B5EF4-FFF2-40B4-BE49-F238E27FC236}">
                <a16:creationId xmlns:a16="http://schemas.microsoft.com/office/drawing/2014/main" id="{94C165AA-D61B-4435-9079-370706183AA2}"/>
              </a:ext>
            </a:extLst>
          </p:cNvPr>
          <p:cNvSpPr txBox="1"/>
          <p:nvPr/>
        </p:nvSpPr>
        <p:spPr>
          <a:xfrm>
            <a:off x="5244288" y="5297651"/>
            <a:ext cx="1031051" cy="369332"/>
          </a:xfrm>
          <a:prstGeom prst="rect">
            <a:avLst/>
          </a:prstGeom>
          <a:noFill/>
        </p:spPr>
        <p:txBody>
          <a:bodyPr wrap="none" rtlCol="0">
            <a:spAutoFit/>
          </a:bodyPr>
          <a:lstStyle/>
          <a:p>
            <a:pPr algn="ctr"/>
            <a:r>
              <a:rPr lang="en-US" sz="1800" b="1" dirty="0">
                <a:solidFill>
                  <a:schemeClr val="bg2"/>
                </a:solidFill>
              </a:rPr>
              <a:t>April 21</a:t>
            </a:r>
          </a:p>
        </p:txBody>
      </p:sp>
      <p:sp>
        <p:nvSpPr>
          <p:cNvPr id="56" name="TextBox 55">
            <a:extLst>
              <a:ext uri="{FF2B5EF4-FFF2-40B4-BE49-F238E27FC236}">
                <a16:creationId xmlns:a16="http://schemas.microsoft.com/office/drawing/2014/main" id="{2D069777-66F3-4CC9-9F3C-BA26BB42B5F3}"/>
              </a:ext>
            </a:extLst>
          </p:cNvPr>
          <p:cNvSpPr txBox="1"/>
          <p:nvPr/>
        </p:nvSpPr>
        <p:spPr>
          <a:xfrm>
            <a:off x="8396010" y="1920686"/>
            <a:ext cx="825867" cy="369332"/>
          </a:xfrm>
          <a:prstGeom prst="rect">
            <a:avLst/>
          </a:prstGeom>
          <a:noFill/>
        </p:spPr>
        <p:txBody>
          <a:bodyPr wrap="none" rtlCol="0">
            <a:spAutoFit/>
          </a:bodyPr>
          <a:lstStyle/>
          <a:p>
            <a:pPr algn="ctr"/>
            <a:r>
              <a:rPr lang="en-US" sz="1800" b="1" dirty="0">
                <a:solidFill>
                  <a:schemeClr val="bg2"/>
                </a:solidFill>
              </a:rPr>
              <a:t>App 1</a:t>
            </a:r>
          </a:p>
        </p:txBody>
      </p:sp>
      <p:sp>
        <p:nvSpPr>
          <p:cNvPr id="57" name="TextBox 56">
            <a:extLst>
              <a:ext uri="{FF2B5EF4-FFF2-40B4-BE49-F238E27FC236}">
                <a16:creationId xmlns:a16="http://schemas.microsoft.com/office/drawing/2014/main" id="{FDD084B5-2638-40F8-974D-C997278B4867}"/>
              </a:ext>
            </a:extLst>
          </p:cNvPr>
          <p:cNvSpPr txBox="1"/>
          <p:nvPr/>
        </p:nvSpPr>
        <p:spPr>
          <a:xfrm>
            <a:off x="8405437" y="2822396"/>
            <a:ext cx="825867" cy="369332"/>
          </a:xfrm>
          <a:prstGeom prst="rect">
            <a:avLst/>
          </a:prstGeom>
          <a:noFill/>
        </p:spPr>
        <p:txBody>
          <a:bodyPr wrap="none" rtlCol="0">
            <a:spAutoFit/>
          </a:bodyPr>
          <a:lstStyle/>
          <a:p>
            <a:pPr algn="ctr"/>
            <a:r>
              <a:rPr lang="en-US" sz="1800" b="1" dirty="0">
                <a:solidFill>
                  <a:schemeClr val="bg2"/>
                </a:solidFill>
              </a:rPr>
              <a:t>App 2</a:t>
            </a:r>
          </a:p>
        </p:txBody>
      </p:sp>
      <p:sp>
        <p:nvSpPr>
          <p:cNvPr id="58" name="TextBox 57">
            <a:extLst>
              <a:ext uri="{FF2B5EF4-FFF2-40B4-BE49-F238E27FC236}">
                <a16:creationId xmlns:a16="http://schemas.microsoft.com/office/drawing/2014/main" id="{92D13C95-8FEC-460A-84CF-3A255CD62F5F}"/>
              </a:ext>
            </a:extLst>
          </p:cNvPr>
          <p:cNvSpPr txBox="1"/>
          <p:nvPr/>
        </p:nvSpPr>
        <p:spPr>
          <a:xfrm>
            <a:off x="8405437" y="3842434"/>
            <a:ext cx="825867" cy="369332"/>
          </a:xfrm>
          <a:prstGeom prst="rect">
            <a:avLst/>
          </a:prstGeom>
          <a:noFill/>
        </p:spPr>
        <p:txBody>
          <a:bodyPr wrap="none" rtlCol="0">
            <a:spAutoFit/>
          </a:bodyPr>
          <a:lstStyle/>
          <a:p>
            <a:pPr algn="ctr"/>
            <a:r>
              <a:rPr lang="en-US" sz="1800" b="1" dirty="0">
                <a:solidFill>
                  <a:schemeClr val="bg2"/>
                </a:solidFill>
              </a:rPr>
              <a:t>App 3</a:t>
            </a:r>
          </a:p>
        </p:txBody>
      </p:sp>
      <p:sp>
        <p:nvSpPr>
          <p:cNvPr id="59" name="TextBox 58">
            <a:extLst>
              <a:ext uri="{FF2B5EF4-FFF2-40B4-BE49-F238E27FC236}">
                <a16:creationId xmlns:a16="http://schemas.microsoft.com/office/drawing/2014/main" id="{21F6C50A-70DF-4A09-89A1-CE3495AF1868}"/>
              </a:ext>
            </a:extLst>
          </p:cNvPr>
          <p:cNvSpPr txBox="1"/>
          <p:nvPr/>
        </p:nvSpPr>
        <p:spPr>
          <a:xfrm>
            <a:off x="8419387" y="4805903"/>
            <a:ext cx="825867" cy="369332"/>
          </a:xfrm>
          <a:prstGeom prst="rect">
            <a:avLst/>
          </a:prstGeom>
          <a:noFill/>
        </p:spPr>
        <p:txBody>
          <a:bodyPr wrap="none" rtlCol="0">
            <a:spAutoFit/>
          </a:bodyPr>
          <a:lstStyle/>
          <a:p>
            <a:pPr algn="ctr"/>
            <a:r>
              <a:rPr lang="en-US" sz="1800" b="1" dirty="0">
                <a:solidFill>
                  <a:schemeClr val="bg2"/>
                </a:solidFill>
              </a:rPr>
              <a:t>App 4</a:t>
            </a:r>
          </a:p>
        </p:txBody>
      </p:sp>
      <p:sp>
        <p:nvSpPr>
          <p:cNvPr id="3" name="TextBox 2">
            <a:extLst>
              <a:ext uri="{FF2B5EF4-FFF2-40B4-BE49-F238E27FC236}">
                <a16:creationId xmlns:a16="http://schemas.microsoft.com/office/drawing/2014/main" id="{8B8A33A7-ED39-4F58-BB4C-A4B3C2E7DE7E}"/>
              </a:ext>
            </a:extLst>
          </p:cNvPr>
          <p:cNvSpPr txBox="1"/>
          <p:nvPr/>
        </p:nvSpPr>
        <p:spPr>
          <a:xfrm>
            <a:off x="6520711" y="1895018"/>
            <a:ext cx="1015021" cy="246221"/>
          </a:xfrm>
          <a:prstGeom prst="rect">
            <a:avLst/>
          </a:prstGeom>
          <a:noFill/>
        </p:spPr>
        <p:txBody>
          <a:bodyPr wrap="none" rtlCol="0">
            <a:spAutoFit/>
          </a:bodyPr>
          <a:lstStyle/>
          <a:p>
            <a:r>
              <a:rPr lang="en-US" sz="1000" dirty="0">
                <a:solidFill>
                  <a:schemeClr val="bg2"/>
                </a:solidFill>
              </a:rPr>
              <a:t>Transaction </a:t>
            </a:r>
            <a:r>
              <a:rPr lang="zh-CN" altLang="en-US" sz="1000" dirty="0">
                <a:solidFill>
                  <a:schemeClr val="bg2"/>
                </a:solidFill>
              </a:rPr>
              <a:t>→</a:t>
            </a:r>
            <a:endParaRPr lang="en-US" sz="1000" dirty="0">
              <a:solidFill>
                <a:schemeClr val="bg2"/>
              </a:solidFill>
            </a:endParaRPr>
          </a:p>
        </p:txBody>
      </p:sp>
      <p:sp>
        <p:nvSpPr>
          <p:cNvPr id="4" name="TextBox 3">
            <a:extLst>
              <a:ext uri="{FF2B5EF4-FFF2-40B4-BE49-F238E27FC236}">
                <a16:creationId xmlns:a16="http://schemas.microsoft.com/office/drawing/2014/main" id="{9E7A6300-B1A2-4C85-B4F0-B7354F7F04DA}"/>
              </a:ext>
            </a:extLst>
          </p:cNvPr>
          <p:cNvSpPr txBox="1"/>
          <p:nvPr/>
        </p:nvSpPr>
        <p:spPr>
          <a:xfrm>
            <a:off x="9279509" y="2042040"/>
            <a:ext cx="389850" cy="830997"/>
          </a:xfrm>
          <a:prstGeom prst="rect">
            <a:avLst/>
          </a:prstGeom>
          <a:noFill/>
        </p:spPr>
        <p:txBody>
          <a:bodyPr wrap="none" rtlCol="0">
            <a:spAutoFit/>
          </a:bodyPr>
          <a:lstStyle/>
          <a:p>
            <a:r>
              <a:rPr lang="en-US" sz="4800" dirty="0">
                <a:solidFill>
                  <a:schemeClr val="bg2"/>
                </a:solidFill>
              </a:rPr>
              <a:t>)</a:t>
            </a:r>
          </a:p>
        </p:txBody>
      </p:sp>
      <p:sp>
        <p:nvSpPr>
          <p:cNvPr id="60" name="TextBox 59">
            <a:extLst>
              <a:ext uri="{FF2B5EF4-FFF2-40B4-BE49-F238E27FC236}">
                <a16:creationId xmlns:a16="http://schemas.microsoft.com/office/drawing/2014/main" id="{B1F7FC3F-B4DF-46E4-BA96-7E9D5B98F9C5}"/>
              </a:ext>
            </a:extLst>
          </p:cNvPr>
          <p:cNvSpPr txBox="1"/>
          <p:nvPr/>
        </p:nvSpPr>
        <p:spPr>
          <a:xfrm>
            <a:off x="9279447" y="3993385"/>
            <a:ext cx="389850" cy="830997"/>
          </a:xfrm>
          <a:prstGeom prst="rect">
            <a:avLst/>
          </a:prstGeom>
          <a:noFill/>
        </p:spPr>
        <p:txBody>
          <a:bodyPr wrap="none" rtlCol="0">
            <a:spAutoFit/>
          </a:bodyPr>
          <a:lstStyle/>
          <a:p>
            <a:r>
              <a:rPr lang="en-US" sz="4800" dirty="0">
                <a:solidFill>
                  <a:schemeClr val="bg2"/>
                </a:solidFill>
              </a:rPr>
              <a:t>)</a:t>
            </a:r>
          </a:p>
        </p:txBody>
      </p:sp>
      <p:sp>
        <p:nvSpPr>
          <p:cNvPr id="61" name="TextBox 60">
            <a:extLst>
              <a:ext uri="{FF2B5EF4-FFF2-40B4-BE49-F238E27FC236}">
                <a16:creationId xmlns:a16="http://schemas.microsoft.com/office/drawing/2014/main" id="{0BF7BDB2-BB55-4BD0-AA81-71F0A104BA6F}"/>
              </a:ext>
            </a:extLst>
          </p:cNvPr>
          <p:cNvSpPr txBox="1"/>
          <p:nvPr/>
        </p:nvSpPr>
        <p:spPr>
          <a:xfrm>
            <a:off x="9293115" y="2971092"/>
            <a:ext cx="389850" cy="830997"/>
          </a:xfrm>
          <a:prstGeom prst="rect">
            <a:avLst/>
          </a:prstGeom>
          <a:noFill/>
        </p:spPr>
        <p:txBody>
          <a:bodyPr wrap="none" rtlCol="0">
            <a:spAutoFit/>
          </a:bodyPr>
          <a:lstStyle/>
          <a:p>
            <a:r>
              <a:rPr lang="en-US" sz="4800" dirty="0">
                <a:solidFill>
                  <a:schemeClr val="bg2"/>
                </a:solidFill>
              </a:rPr>
              <a:t>)</a:t>
            </a:r>
          </a:p>
        </p:txBody>
      </p:sp>
      <p:sp>
        <p:nvSpPr>
          <p:cNvPr id="5" name="TextBox 4">
            <a:extLst>
              <a:ext uri="{FF2B5EF4-FFF2-40B4-BE49-F238E27FC236}">
                <a16:creationId xmlns:a16="http://schemas.microsoft.com/office/drawing/2014/main" id="{B3B128B3-51D3-46C7-A599-9A4767F4506D}"/>
              </a:ext>
            </a:extLst>
          </p:cNvPr>
          <p:cNvSpPr txBox="1"/>
          <p:nvPr/>
        </p:nvSpPr>
        <p:spPr>
          <a:xfrm>
            <a:off x="9796051" y="2326700"/>
            <a:ext cx="1659429" cy="369332"/>
          </a:xfrm>
          <a:prstGeom prst="rect">
            <a:avLst/>
          </a:prstGeom>
          <a:noFill/>
        </p:spPr>
        <p:txBody>
          <a:bodyPr wrap="none" rtlCol="0">
            <a:spAutoFit/>
          </a:bodyPr>
          <a:lstStyle/>
          <a:p>
            <a:r>
              <a:rPr lang="en-US" sz="1800" b="1" dirty="0">
                <a:solidFill>
                  <a:schemeClr val="bg2"/>
                </a:solidFill>
              </a:rPr>
              <a:t>Bigram pair 1</a:t>
            </a:r>
          </a:p>
        </p:txBody>
      </p:sp>
      <p:sp>
        <p:nvSpPr>
          <p:cNvPr id="62" name="TextBox 61">
            <a:extLst>
              <a:ext uri="{FF2B5EF4-FFF2-40B4-BE49-F238E27FC236}">
                <a16:creationId xmlns:a16="http://schemas.microsoft.com/office/drawing/2014/main" id="{1F01C03C-66D1-4A55-BB02-13E5A012E003}"/>
              </a:ext>
            </a:extLst>
          </p:cNvPr>
          <p:cNvSpPr txBox="1"/>
          <p:nvPr/>
        </p:nvSpPr>
        <p:spPr>
          <a:xfrm>
            <a:off x="9811190" y="3301179"/>
            <a:ext cx="1659429" cy="369332"/>
          </a:xfrm>
          <a:prstGeom prst="rect">
            <a:avLst/>
          </a:prstGeom>
          <a:noFill/>
        </p:spPr>
        <p:txBody>
          <a:bodyPr wrap="none" rtlCol="0">
            <a:spAutoFit/>
          </a:bodyPr>
          <a:lstStyle/>
          <a:p>
            <a:r>
              <a:rPr lang="en-US" sz="1800" b="1" dirty="0">
                <a:solidFill>
                  <a:schemeClr val="bg2"/>
                </a:solidFill>
              </a:rPr>
              <a:t>Bigram pair 2</a:t>
            </a:r>
          </a:p>
        </p:txBody>
      </p:sp>
      <p:sp>
        <p:nvSpPr>
          <p:cNvPr id="63" name="TextBox 62">
            <a:extLst>
              <a:ext uri="{FF2B5EF4-FFF2-40B4-BE49-F238E27FC236}">
                <a16:creationId xmlns:a16="http://schemas.microsoft.com/office/drawing/2014/main" id="{CA6354B6-CFF6-4303-9853-C71462FE57CB}"/>
              </a:ext>
            </a:extLst>
          </p:cNvPr>
          <p:cNvSpPr txBox="1"/>
          <p:nvPr/>
        </p:nvSpPr>
        <p:spPr>
          <a:xfrm>
            <a:off x="9811190" y="4275510"/>
            <a:ext cx="1659429" cy="369332"/>
          </a:xfrm>
          <a:prstGeom prst="rect">
            <a:avLst/>
          </a:prstGeom>
          <a:noFill/>
        </p:spPr>
        <p:txBody>
          <a:bodyPr wrap="none" rtlCol="0">
            <a:spAutoFit/>
          </a:bodyPr>
          <a:lstStyle/>
          <a:p>
            <a:r>
              <a:rPr lang="en-US" sz="1800" b="1" dirty="0">
                <a:solidFill>
                  <a:schemeClr val="bg2"/>
                </a:solidFill>
              </a:rPr>
              <a:t>Bigram pair 3</a:t>
            </a:r>
          </a:p>
        </p:txBody>
      </p:sp>
    </p:spTree>
    <p:extLst>
      <p:ext uri="{BB962C8B-B14F-4D97-AF65-F5344CB8AC3E}">
        <p14:creationId xmlns:p14="http://schemas.microsoft.com/office/powerpoint/2010/main" val="1940700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2CFFC7D2-FA20-4FFE-9872-180D18834774}"/>
              </a:ext>
            </a:extLst>
          </p:cNvPr>
          <p:cNvSpPr>
            <a:spLocks noGrp="1"/>
          </p:cNvSpPr>
          <p:nvPr>
            <p:ph type="title"/>
          </p:nvPr>
        </p:nvSpPr>
        <p:spPr>
          <a:xfrm>
            <a:off x="109314" y="104208"/>
            <a:ext cx="7886606" cy="648146"/>
          </a:xfrm>
        </p:spPr>
        <p:txBody>
          <a:bodyPr/>
          <a:lstStyle/>
          <a:p>
            <a:r>
              <a:rPr lang="en-US" sz="3200" dirty="0"/>
              <a:t>Bigram – App &amp; App Category</a:t>
            </a:r>
          </a:p>
        </p:txBody>
      </p:sp>
      <p:sp>
        <p:nvSpPr>
          <p:cNvPr id="29" name="TextBox 28">
            <a:extLst>
              <a:ext uri="{FF2B5EF4-FFF2-40B4-BE49-F238E27FC236}">
                <a16:creationId xmlns:a16="http://schemas.microsoft.com/office/drawing/2014/main" id="{973956B4-213D-4909-A0E5-1104FD3FF8BE}"/>
              </a:ext>
            </a:extLst>
          </p:cNvPr>
          <p:cNvSpPr txBox="1"/>
          <p:nvPr/>
        </p:nvSpPr>
        <p:spPr>
          <a:xfrm>
            <a:off x="109314" y="6538348"/>
            <a:ext cx="838691" cy="215444"/>
          </a:xfrm>
          <a:prstGeom prst="rect">
            <a:avLst/>
          </a:prstGeom>
          <a:noFill/>
        </p:spPr>
        <p:txBody>
          <a:bodyPr wrap="none" rtlCol="0">
            <a:spAutoFit/>
          </a:bodyPr>
          <a:lstStyle/>
          <a:p>
            <a:r>
              <a:rPr lang="en-US" sz="800" dirty="0">
                <a:solidFill>
                  <a:schemeClr val="accent6"/>
                </a:solidFill>
              </a:rPr>
              <a:t>* Interval days</a:t>
            </a:r>
          </a:p>
        </p:txBody>
      </p:sp>
      <p:graphicFrame>
        <p:nvGraphicFramePr>
          <p:cNvPr id="18" name="Object 17">
            <a:extLst>
              <a:ext uri="{FF2B5EF4-FFF2-40B4-BE49-F238E27FC236}">
                <a16:creationId xmlns:a16="http://schemas.microsoft.com/office/drawing/2014/main" id="{796DA286-2DB9-4FFF-8822-FD44C8646498}"/>
              </a:ext>
            </a:extLst>
          </p:cNvPr>
          <p:cNvGraphicFramePr>
            <a:graphicFrameLocks noChangeAspect="1"/>
          </p:cNvGraphicFramePr>
          <p:nvPr>
            <p:extLst>
              <p:ext uri="{D42A27DB-BD31-4B8C-83A1-F6EECF244321}">
                <p14:modId xmlns:p14="http://schemas.microsoft.com/office/powerpoint/2010/main" val="2452061788"/>
              </p:ext>
            </p:extLst>
          </p:nvPr>
        </p:nvGraphicFramePr>
        <p:xfrm>
          <a:off x="664934" y="982846"/>
          <a:ext cx="8285403" cy="2540514"/>
        </p:xfrm>
        <a:graphic>
          <a:graphicData uri="http://schemas.openxmlformats.org/presentationml/2006/ole">
            <mc:AlternateContent xmlns:mc="http://schemas.openxmlformats.org/markup-compatibility/2006">
              <mc:Choice xmlns:v="urn:schemas-microsoft-com:vml" Requires="v">
                <p:oleObj spid="_x0000_s6175" name="Worksheet" r:id="rId4" imgW="6636982" imgH="2034602" progId="Excel.Sheet.12">
                  <p:embed/>
                </p:oleObj>
              </mc:Choice>
              <mc:Fallback>
                <p:oleObj name="Worksheet" r:id="rId4" imgW="6636982" imgH="2034602" progId="Excel.Sheet.12">
                  <p:embed/>
                  <p:pic>
                    <p:nvPicPr>
                      <p:cNvPr id="0" name=""/>
                      <p:cNvPicPr/>
                      <p:nvPr/>
                    </p:nvPicPr>
                    <p:blipFill>
                      <a:blip r:embed="rId5"/>
                      <a:stretch>
                        <a:fillRect/>
                      </a:stretch>
                    </p:blipFill>
                    <p:spPr>
                      <a:xfrm>
                        <a:off x="664934" y="982846"/>
                        <a:ext cx="8285403" cy="2540514"/>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6F95FF45-2427-4266-A724-EC3295BC18ED}"/>
              </a:ext>
            </a:extLst>
          </p:cNvPr>
          <p:cNvGraphicFramePr>
            <a:graphicFrameLocks noChangeAspect="1"/>
          </p:cNvGraphicFramePr>
          <p:nvPr>
            <p:extLst>
              <p:ext uri="{D42A27DB-BD31-4B8C-83A1-F6EECF244321}">
                <p14:modId xmlns:p14="http://schemas.microsoft.com/office/powerpoint/2010/main" val="3435762227"/>
              </p:ext>
            </p:extLst>
          </p:nvPr>
        </p:nvGraphicFramePr>
        <p:xfrm>
          <a:off x="664934" y="3816756"/>
          <a:ext cx="8285403" cy="2540514"/>
        </p:xfrm>
        <a:graphic>
          <a:graphicData uri="http://schemas.openxmlformats.org/presentationml/2006/ole">
            <mc:AlternateContent xmlns:mc="http://schemas.openxmlformats.org/markup-compatibility/2006">
              <mc:Choice xmlns:v="urn:schemas-microsoft-com:vml" Requires="v">
                <p:oleObj spid="_x0000_s6176" name="Worksheet" r:id="rId6" imgW="6636982" imgH="2034602" progId="Excel.Sheet.12">
                  <p:embed/>
                </p:oleObj>
              </mc:Choice>
              <mc:Fallback>
                <p:oleObj name="Worksheet" r:id="rId6" imgW="6636982" imgH="2034602" progId="Excel.Sheet.12">
                  <p:embed/>
                  <p:pic>
                    <p:nvPicPr>
                      <p:cNvPr id="0" name=""/>
                      <p:cNvPicPr/>
                      <p:nvPr/>
                    </p:nvPicPr>
                    <p:blipFill>
                      <a:blip r:embed="rId7"/>
                      <a:stretch>
                        <a:fillRect/>
                      </a:stretch>
                    </p:blipFill>
                    <p:spPr>
                      <a:xfrm>
                        <a:off x="664934" y="3816756"/>
                        <a:ext cx="8285403" cy="2540514"/>
                      </a:xfrm>
                      <a:prstGeom prst="rect">
                        <a:avLst/>
                      </a:prstGeom>
                    </p:spPr>
                  </p:pic>
                </p:oleObj>
              </mc:Fallback>
            </mc:AlternateContent>
          </a:graphicData>
        </a:graphic>
      </p:graphicFrame>
      <p:sp>
        <p:nvSpPr>
          <p:cNvPr id="64" name="TextBox 63">
            <a:extLst>
              <a:ext uri="{FF2B5EF4-FFF2-40B4-BE49-F238E27FC236}">
                <a16:creationId xmlns:a16="http://schemas.microsoft.com/office/drawing/2014/main" id="{9CA76FF3-B2B6-464D-BD58-369902CC24F1}"/>
              </a:ext>
            </a:extLst>
          </p:cNvPr>
          <p:cNvSpPr txBox="1"/>
          <p:nvPr/>
        </p:nvSpPr>
        <p:spPr>
          <a:xfrm>
            <a:off x="9445012" y="1290246"/>
            <a:ext cx="2206517" cy="1477328"/>
          </a:xfrm>
          <a:prstGeom prst="rect">
            <a:avLst/>
          </a:prstGeom>
          <a:noFill/>
        </p:spPr>
        <p:txBody>
          <a:bodyPr wrap="square" rtlCol="0">
            <a:spAutoFit/>
          </a:bodyPr>
          <a:lstStyle/>
          <a:p>
            <a:r>
              <a:rPr lang="en-US" sz="1000" dirty="0">
                <a:solidFill>
                  <a:schemeClr val="accent6"/>
                </a:solidFill>
              </a:rPr>
              <a:t>1. For the bigram having the same app name and next app name, it is very likely to be the recurring/subscription purchase. </a:t>
            </a:r>
          </a:p>
          <a:p>
            <a:endParaRPr lang="en-US" sz="1000" dirty="0">
              <a:solidFill>
                <a:schemeClr val="accent6"/>
              </a:solidFill>
            </a:endParaRPr>
          </a:p>
          <a:p>
            <a:r>
              <a:rPr lang="en-US" sz="1000" dirty="0">
                <a:solidFill>
                  <a:schemeClr val="accent6"/>
                </a:solidFill>
              </a:rPr>
              <a:t>2. Though unwritten hungry is taking the lead in the list, no bigram is taking the significant share of the whole cake.  </a:t>
            </a:r>
          </a:p>
        </p:txBody>
      </p:sp>
      <p:sp>
        <p:nvSpPr>
          <p:cNvPr id="65" name="TextBox 64">
            <a:extLst>
              <a:ext uri="{FF2B5EF4-FFF2-40B4-BE49-F238E27FC236}">
                <a16:creationId xmlns:a16="http://schemas.microsoft.com/office/drawing/2014/main" id="{206769E7-1F01-4240-8FF9-BF1ADCD11848}"/>
              </a:ext>
            </a:extLst>
          </p:cNvPr>
          <p:cNvSpPr txBox="1"/>
          <p:nvPr/>
        </p:nvSpPr>
        <p:spPr>
          <a:xfrm>
            <a:off x="9445011" y="4090426"/>
            <a:ext cx="2206517" cy="1938992"/>
          </a:xfrm>
          <a:prstGeom prst="rect">
            <a:avLst/>
          </a:prstGeom>
          <a:noFill/>
        </p:spPr>
        <p:txBody>
          <a:bodyPr wrap="square" rtlCol="0">
            <a:spAutoFit/>
          </a:bodyPr>
          <a:lstStyle/>
          <a:p>
            <a:r>
              <a:rPr lang="en-US" sz="1000" dirty="0">
                <a:solidFill>
                  <a:schemeClr val="accent6"/>
                </a:solidFill>
              </a:rPr>
              <a:t>3. Games to Games has taken more than 20% among all bigrams. </a:t>
            </a:r>
          </a:p>
          <a:p>
            <a:endParaRPr lang="en-US" sz="1000" dirty="0">
              <a:solidFill>
                <a:schemeClr val="accent6"/>
              </a:solidFill>
            </a:endParaRPr>
          </a:p>
          <a:p>
            <a:r>
              <a:rPr lang="en-US" sz="1000" dirty="0">
                <a:solidFill>
                  <a:schemeClr val="accent6"/>
                </a:solidFill>
              </a:rPr>
              <a:t>4. The way we use app bigram is that as long as an account has made transaction in the prior app, we can develop the strategy on pushing the latter app to the account, for example story on the App Store homepage, in-app advertisement optimization, etc. The same logic for app category. </a:t>
            </a:r>
          </a:p>
        </p:txBody>
      </p:sp>
    </p:spTree>
    <p:extLst>
      <p:ext uri="{BB962C8B-B14F-4D97-AF65-F5344CB8AC3E}">
        <p14:creationId xmlns:p14="http://schemas.microsoft.com/office/powerpoint/2010/main" val="2891766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DB39B1-3373-47AC-9F6E-5AF65F0B4187}"/>
              </a:ext>
            </a:extLst>
          </p:cNvPr>
          <p:cNvSpPr>
            <a:spLocks noGrp="1"/>
          </p:cNvSpPr>
          <p:nvPr>
            <p:ph type="title"/>
          </p:nvPr>
        </p:nvSpPr>
        <p:spPr>
          <a:xfrm>
            <a:off x="951794" y="2928500"/>
            <a:ext cx="9015165" cy="2302000"/>
          </a:xfrm>
        </p:spPr>
        <p:txBody>
          <a:bodyPr/>
          <a:lstStyle/>
          <a:p>
            <a:r>
              <a:rPr lang="en-US" dirty="0">
                <a:solidFill>
                  <a:schemeClr val="bg1"/>
                </a:solidFill>
              </a:rPr>
              <a:t>SARIMA</a:t>
            </a:r>
          </a:p>
        </p:txBody>
      </p:sp>
      <p:sp>
        <p:nvSpPr>
          <p:cNvPr id="9" name="Subtitle 8">
            <a:extLst>
              <a:ext uri="{FF2B5EF4-FFF2-40B4-BE49-F238E27FC236}">
                <a16:creationId xmlns:a16="http://schemas.microsoft.com/office/drawing/2014/main" id="{5C43974E-D502-4685-8E60-0E6FA7A75CEF}"/>
              </a:ext>
            </a:extLst>
          </p:cNvPr>
          <p:cNvSpPr>
            <a:spLocks noGrp="1"/>
          </p:cNvSpPr>
          <p:nvPr>
            <p:ph type="subTitle" idx="1"/>
          </p:nvPr>
        </p:nvSpPr>
        <p:spPr/>
        <p:txBody>
          <a:bodyPr/>
          <a:lstStyle/>
          <a:p>
            <a:r>
              <a:rPr lang="en-US" dirty="0">
                <a:solidFill>
                  <a:schemeClr val="bg1"/>
                </a:solidFill>
              </a:rPr>
              <a:t>Sales prediction</a:t>
            </a:r>
          </a:p>
        </p:txBody>
      </p:sp>
    </p:spTree>
    <p:extLst>
      <p:ext uri="{BB962C8B-B14F-4D97-AF65-F5344CB8AC3E}">
        <p14:creationId xmlns:p14="http://schemas.microsoft.com/office/powerpoint/2010/main" val="176605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312A5BBE-F1D8-44C9-A403-ED276FF74FD5}"/>
              </a:ext>
            </a:extLst>
          </p:cNvPr>
          <p:cNvSpPr>
            <a:spLocks noGrp="1"/>
          </p:cNvSpPr>
          <p:nvPr>
            <p:ph type="title"/>
          </p:nvPr>
        </p:nvSpPr>
        <p:spPr>
          <a:xfrm>
            <a:off x="109314" y="104208"/>
            <a:ext cx="7886606" cy="648146"/>
          </a:xfrm>
        </p:spPr>
        <p:txBody>
          <a:bodyPr/>
          <a:lstStyle/>
          <a:p>
            <a:r>
              <a:rPr lang="en-US" sz="3200" dirty="0"/>
              <a:t>SARIMA – Sales Prediction</a:t>
            </a:r>
          </a:p>
        </p:txBody>
      </p:sp>
      <p:graphicFrame>
        <p:nvGraphicFramePr>
          <p:cNvPr id="10" name="Chart 9">
            <a:extLst>
              <a:ext uri="{FF2B5EF4-FFF2-40B4-BE49-F238E27FC236}">
                <a16:creationId xmlns:a16="http://schemas.microsoft.com/office/drawing/2014/main" id="{07ADB084-DD6D-4E30-8941-067AEE0AE010}"/>
              </a:ext>
            </a:extLst>
          </p:cNvPr>
          <p:cNvGraphicFramePr/>
          <p:nvPr>
            <p:extLst>
              <p:ext uri="{D42A27DB-BD31-4B8C-83A1-F6EECF244321}">
                <p14:modId xmlns:p14="http://schemas.microsoft.com/office/powerpoint/2010/main" val="3976567712"/>
              </p:ext>
            </p:extLst>
          </p:nvPr>
        </p:nvGraphicFramePr>
        <p:xfrm>
          <a:off x="502448" y="927696"/>
          <a:ext cx="11187103" cy="4529522"/>
        </p:xfrm>
        <a:graphic>
          <a:graphicData uri="http://schemas.openxmlformats.org/drawingml/2006/chart">
            <c:chart xmlns:c="http://schemas.openxmlformats.org/drawingml/2006/chart" xmlns:r="http://schemas.openxmlformats.org/officeDocument/2006/relationships" r:id="rId2"/>
          </a:graphicData>
        </a:graphic>
      </p:graphicFrame>
      <p:sp>
        <p:nvSpPr>
          <p:cNvPr id="72" name="TextBox 71">
            <a:extLst>
              <a:ext uri="{FF2B5EF4-FFF2-40B4-BE49-F238E27FC236}">
                <a16:creationId xmlns:a16="http://schemas.microsoft.com/office/drawing/2014/main" id="{8CDCE30B-3D5B-4A75-BABC-1D5859A66124}"/>
              </a:ext>
            </a:extLst>
          </p:cNvPr>
          <p:cNvSpPr txBox="1"/>
          <p:nvPr/>
        </p:nvSpPr>
        <p:spPr>
          <a:xfrm>
            <a:off x="109314" y="6538348"/>
            <a:ext cx="3121367" cy="215444"/>
          </a:xfrm>
          <a:prstGeom prst="rect">
            <a:avLst/>
          </a:prstGeom>
          <a:noFill/>
        </p:spPr>
        <p:txBody>
          <a:bodyPr wrap="none" rtlCol="0">
            <a:spAutoFit/>
          </a:bodyPr>
          <a:lstStyle/>
          <a:p>
            <a:r>
              <a:rPr lang="en-US" sz="800" dirty="0">
                <a:solidFill>
                  <a:schemeClr val="bg1"/>
                </a:solidFill>
              </a:rPr>
              <a:t>* The week includes 3 days before July 4</a:t>
            </a:r>
            <a:r>
              <a:rPr lang="en-US" sz="800" baseline="30000" dirty="0">
                <a:solidFill>
                  <a:schemeClr val="bg1"/>
                </a:solidFill>
              </a:rPr>
              <a:t>th</a:t>
            </a:r>
            <a:r>
              <a:rPr lang="en-US" sz="800" dirty="0">
                <a:solidFill>
                  <a:schemeClr val="bg1"/>
                </a:solidFill>
              </a:rPr>
              <a:t> and 3 days after that. </a:t>
            </a:r>
          </a:p>
        </p:txBody>
      </p:sp>
      <p:cxnSp>
        <p:nvCxnSpPr>
          <p:cNvPr id="3" name="Straight Connector 2">
            <a:extLst>
              <a:ext uri="{FF2B5EF4-FFF2-40B4-BE49-F238E27FC236}">
                <a16:creationId xmlns:a16="http://schemas.microsoft.com/office/drawing/2014/main" id="{4347D962-D70B-4A56-8CE0-CAE6C6F13FA6}"/>
              </a:ext>
            </a:extLst>
          </p:cNvPr>
          <p:cNvCxnSpPr>
            <a:cxnSpLocks/>
          </p:cNvCxnSpPr>
          <p:nvPr/>
        </p:nvCxnSpPr>
        <p:spPr>
          <a:xfrm>
            <a:off x="4387336" y="3740245"/>
            <a:ext cx="580904" cy="0"/>
          </a:xfrm>
          <a:prstGeom prst="line">
            <a:avLst/>
          </a:prstGeom>
          <a:ln w="19050">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120DB4F-5EE7-4C4E-B589-05A265B7B09F}"/>
              </a:ext>
            </a:extLst>
          </p:cNvPr>
          <p:cNvSpPr txBox="1"/>
          <p:nvPr/>
        </p:nvSpPr>
        <p:spPr>
          <a:xfrm>
            <a:off x="3781489" y="3880701"/>
            <a:ext cx="1792598" cy="400110"/>
          </a:xfrm>
          <a:prstGeom prst="rect">
            <a:avLst/>
          </a:prstGeom>
          <a:noFill/>
        </p:spPr>
        <p:txBody>
          <a:bodyPr wrap="square" rtlCol="0">
            <a:spAutoFit/>
          </a:bodyPr>
          <a:lstStyle/>
          <a:p>
            <a:pPr algn="ctr"/>
            <a:r>
              <a:rPr lang="en-US" altLang="zh-CN" sz="1000" dirty="0">
                <a:solidFill>
                  <a:schemeClr val="bg1"/>
                </a:solidFill>
              </a:rPr>
              <a:t>The week of July 4</a:t>
            </a:r>
            <a:r>
              <a:rPr lang="en-US" altLang="zh-CN" sz="1000" baseline="30000" dirty="0">
                <a:solidFill>
                  <a:schemeClr val="bg1"/>
                </a:solidFill>
              </a:rPr>
              <a:t>th</a:t>
            </a:r>
            <a:r>
              <a:rPr lang="en-US" altLang="zh-CN" sz="1000" dirty="0">
                <a:solidFill>
                  <a:schemeClr val="bg1"/>
                </a:solidFill>
              </a:rPr>
              <a:t>, an extrema has been observed</a:t>
            </a:r>
            <a:endParaRPr lang="en-US" sz="1000" dirty="0">
              <a:solidFill>
                <a:schemeClr val="bg1"/>
              </a:solidFill>
            </a:endParaRPr>
          </a:p>
        </p:txBody>
      </p:sp>
      <p:cxnSp>
        <p:nvCxnSpPr>
          <p:cNvPr id="41" name="Straight Connector 40">
            <a:extLst>
              <a:ext uri="{FF2B5EF4-FFF2-40B4-BE49-F238E27FC236}">
                <a16:creationId xmlns:a16="http://schemas.microsoft.com/office/drawing/2014/main" id="{B14CF614-2E7B-4842-BAA9-B11EECCCC49F}"/>
              </a:ext>
            </a:extLst>
          </p:cNvPr>
          <p:cNvCxnSpPr>
            <a:cxnSpLocks/>
          </p:cNvCxnSpPr>
          <p:nvPr/>
        </p:nvCxnSpPr>
        <p:spPr>
          <a:xfrm>
            <a:off x="9688010" y="3740245"/>
            <a:ext cx="363445" cy="0"/>
          </a:xfrm>
          <a:prstGeom prst="line">
            <a:avLst/>
          </a:prstGeom>
          <a:ln w="19050">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EA17486-0EFB-44EB-BD5A-CEDE72F390AC}"/>
              </a:ext>
            </a:extLst>
          </p:cNvPr>
          <p:cNvSpPr txBox="1"/>
          <p:nvPr/>
        </p:nvSpPr>
        <p:spPr>
          <a:xfrm>
            <a:off x="8973433" y="3880701"/>
            <a:ext cx="1792598" cy="246221"/>
          </a:xfrm>
          <a:prstGeom prst="rect">
            <a:avLst/>
          </a:prstGeom>
          <a:noFill/>
        </p:spPr>
        <p:txBody>
          <a:bodyPr wrap="square" rtlCol="0">
            <a:spAutoFit/>
          </a:bodyPr>
          <a:lstStyle/>
          <a:p>
            <a:pPr algn="ctr"/>
            <a:r>
              <a:rPr lang="en-US" altLang="zh-CN" sz="1000" dirty="0">
                <a:solidFill>
                  <a:schemeClr val="bg1"/>
                </a:solidFill>
              </a:rPr>
              <a:t>3-day data is missing</a:t>
            </a:r>
            <a:endParaRPr lang="en-US" sz="1000" dirty="0">
              <a:solidFill>
                <a:schemeClr val="bg1"/>
              </a:solidFill>
            </a:endParaRPr>
          </a:p>
        </p:txBody>
      </p:sp>
      <p:sp>
        <p:nvSpPr>
          <p:cNvPr id="43" name="TextBox 42">
            <a:extLst>
              <a:ext uri="{FF2B5EF4-FFF2-40B4-BE49-F238E27FC236}">
                <a16:creationId xmlns:a16="http://schemas.microsoft.com/office/drawing/2014/main" id="{781B89C1-268F-46C3-8687-E8D8C4C14080}"/>
              </a:ext>
            </a:extLst>
          </p:cNvPr>
          <p:cNvSpPr txBox="1"/>
          <p:nvPr/>
        </p:nvSpPr>
        <p:spPr>
          <a:xfrm>
            <a:off x="783716" y="5506911"/>
            <a:ext cx="3101946" cy="707886"/>
          </a:xfrm>
          <a:prstGeom prst="rect">
            <a:avLst/>
          </a:prstGeom>
          <a:noFill/>
        </p:spPr>
        <p:txBody>
          <a:bodyPr wrap="square" rtlCol="0">
            <a:spAutoFit/>
          </a:bodyPr>
          <a:lstStyle/>
          <a:p>
            <a:r>
              <a:rPr lang="en-US" sz="1000" dirty="0">
                <a:solidFill>
                  <a:schemeClr val="bg1"/>
                </a:solidFill>
              </a:rPr>
              <a:t>1. During the week* of July 4</a:t>
            </a:r>
            <a:r>
              <a:rPr lang="en-US" sz="1000" baseline="30000" dirty="0">
                <a:solidFill>
                  <a:schemeClr val="bg1"/>
                </a:solidFill>
              </a:rPr>
              <a:t>th</a:t>
            </a:r>
            <a:r>
              <a:rPr lang="en-US" sz="1000" dirty="0">
                <a:solidFill>
                  <a:schemeClr val="bg1"/>
                </a:solidFill>
              </a:rPr>
              <a:t>, App Store has gained $49848 more revenue comparing to a regular week, which is a 4% increase. Specifically, there is a 27% boost on July 4</a:t>
            </a:r>
            <a:r>
              <a:rPr lang="en-US" sz="1000" baseline="30000" dirty="0">
                <a:solidFill>
                  <a:schemeClr val="bg1"/>
                </a:solidFill>
              </a:rPr>
              <a:t>th</a:t>
            </a:r>
            <a:r>
              <a:rPr lang="en-US" sz="1000" dirty="0">
                <a:solidFill>
                  <a:schemeClr val="bg1"/>
                </a:solidFill>
              </a:rPr>
              <a:t>.</a:t>
            </a:r>
          </a:p>
        </p:txBody>
      </p:sp>
      <p:sp>
        <p:nvSpPr>
          <p:cNvPr id="44" name="TextBox 43">
            <a:extLst>
              <a:ext uri="{FF2B5EF4-FFF2-40B4-BE49-F238E27FC236}">
                <a16:creationId xmlns:a16="http://schemas.microsoft.com/office/drawing/2014/main" id="{F8AEDC75-A5E3-49F3-9023-49142CD3D747}"/>
              </a:ext>
            </a:extLst>
          </p:cNvPr>
          <p:cNvSpPr txBox="1"/>
          <p:nvPr/>
        </p:nvSpPr>
        <p:spPr>
          <a:xfrm>
            <a:off x="4545026" y="5506911"/>
            <a:ext cx="3101946" cy="707886"/>
          </a:xfrm>
          <a:prstGeom prst="rect">
            <a:avLst/>
          </a:prstGeom>
          <a:noFill/>
        </p:spPr>
        <p:txBody>
          <a:bodyPr wrap="square" rtlCol="0">
            <a:spAutoFit/>
          </a:bodyPr>
          <a:lstStyle/>
          <a:p>
            <a:r>
              <a:rPr lang="en-US" sz="1000" dirty="0">
                <a:solidFill>
                  <a:schemeClr val="bg1"/>
                </a:solidFill>
              </a:rPr>
              <a:t>2. SARIMA helps to predict the missing data from August 22</a:t>
            </a:r>
            <a:r>
              <a:rPr lang="en-US" sz="1000" baseline="30000" dirty="0">
                <a:solidFill>
                  <a:schemeClr val="bg1"/>
                </a:solidFill>
              </a:rPr>
              <a:t>nd</a:t>
            </a:r>
            <a:r>
              <a:rPr lang="en-US" sz="1000" dirty="0">
                <a:solidFill>
                  <a:schemeClr val="bg1"/>
                </a:solidFill>
              </a:rPr>
              <a:t> to August 24</a:t>
            </a:r>
            <a:r>
              <a:rPr lang="en-US" sz="1000" baseline="30000" dirty="0">
                <a:solidFill>
                  <a:schemeClr val="bg1"/>
                </a:solidFill>
              </a:rPr>
              <a:t>th</a:t>
            </a:r>
            <a:r>
              <a:rPr lang="en-US" sz="1000" dirty="0">
                <a:solidFill>
                  <a:schemeClr val="bg1"/>
                </a:solidFill>
              </a:rPr>
              <a:t>. We can us fill in the gap with prediction for a thorough weekly or a monthly report. </a:t>
            </a:r>
          </a:p>
        </p:txBody>
      </p:sp>
      <p:sp>
        <p:nvSpPr>
          <p:cNvPr id="45" name="TextBox 44">
            <a:extLst>
              <a:ext uri="{FF2B5EF4-FFF2-40B4-BE49-F238E27FC236}">
                <a16:creationId xmlns:a16="http://schemas.microsoft.com/office/drawing/2014/main" id="{0025C603-4699-4266-B774-3E77AC68EF1A}"/>
              </a:ext>
            </a:extLst>
          </p:cNvPr>
          <p:cNvSpPr txBox="1"/>
          <p:nvPr/>
        </p:nvSpPr>
        <p:spPr>
          <a:xfrm>
            <a:off x="8306336" y="5506911"/>
            <a:ext cx="3101946" cy="553998"/>
          </a:xfrm>
          <a:prstGeom prst="rect">
            <a:avLst/>
          </a:prstGeom>
          <a:noFill/>
        </p:spPr>
        <p:txBody>
          <a:bodyPr wrap="square" rtlCol="0">
            <a:spAutoFit/>
          </a:bodyPr>
          <a:lstStyle/>
          <a:p>
            <a:r>
              <a:rPr lang="en-US" sz="1000" dirty="0">
                <a:solidFill>
                  <a:schemeClr val="bg1"/>
                </a:solidFill>
              </a:rPr>
              <a:t>3. I drop the week of July 4</a:t>
            </a:r>
            <a:r>
              <a:rPr lang="en-US" sz="1000" baseline="30000" dirty="0">
                <a:solidFill>
                  <a:schemeClr val="bg1"/>
                </a:solidFill>
              </a:rPr>
              <a:t>th</a:t>
            </a:r>
            <a:r>
              <a:rPr lang="en-US" sz="1000" dirty="0">
                <a:solidFill>
                  <a:schemeClr val="bg1"/>
                </a:solidFill>
              </a:rPr>
              <a:t> and only include the data from beginning to August 21</a:t>
            </a:r>
            <a:r>
              <a:rPr lang="en-US" sz="1000" baseline="30000" dirty="0">
                <a:solidFill>
                  <a:schemeClr val="bg1"/>
                </a:solidFill>
              </a:rPr>
              <a:t>st</a:t>
            </a:r>
            <a:r>
              <a:rPr lang="en-US" sz="1000" dirty="0">
                <a:solidFill>
                  <a:schemeClr val="bg1"/>
                </a:solidFill>
              </a:rPr>
              <a:t> for time series model training. </a:t>
            </a:r>
          </a:p>
        </p:txBody>
      </p:sp>
    </p:spTree>
    <p:extLst>
      <p:ext uri="{BB962C8B-B14F-4D97-AF65-F5344CB8AC3E}">
        <p14:creationId xmlns:p14="http://schemas.microsoft.com/office/powerpoint/2010/main" val="72784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7"/>
          <p:cNvSpPr txBox="1">
            <a:spLocks noGrp="1"/>
          </p:cNvSpPr>
          <p:nvPr>
            <p:ph type="title"/>
          </p:nvPr>
        </p:nvSpPr>
        <p:spPr>
          <a:xfrm>
            <a:off x="954267" y="717667"/>
            <a:ext cx="10284000" cy="818800"/>
          </a:xfrm>
          <a:prstGeom prst="rect">
            <a:avLst/>
          </a:prstGeom>
        </p:spPr>
        <p:txBody>
          <a:bodyPr spcFirstLastPara="1" wrap="square" lIns="121900" tIns="0" rIns="121900" bIns="121900" anchor="t" anchorCtr="0">
            <a:noAutofit/>
          </a:bodyPr>
          <a:lstStyle/>
          <a:p>
            <a:r>
              <a:rPr lang="en" sz="4267" dirty="0"/>
              <a:t>Table of Contents</a:t>
            </a:r>
            <a:endParaRPr sz="4267" dirty="0"/>
          </a:p>
        </p:txBody>
      </p:sp>
      <p:sp>
        <p:nvSpPr>
          <p:cNvPr id="183" name="Google Shape;183;p37"/>
          <p:cNvSpPr txBox="1">
            <a:spLocks noGrp="1"/>
          </p:cNvSpPr>
          <p:nvPr>
            <p:ph type="subTitle" idx="1"/>
          </p:nvPr>
        </p:nvSpPr>
        <p:spPr>
          <a:xfrm>
            <a:off x="2535609" y="2334356"/>
            <a:ext cx="3188400" cy="616000"/>
          </a:xfrm>
          <a:prstGeom prst="rect">
            <a:avLst/>
          </a:prstGeom>
        </p:spPr>
        <p:txBody>
          <a:bodyPr spcFirstLastPara="1" wrap="square" lIns="121900" tIns="0" rIns="121900" bIns="121900" anchor="t" anchorCtr="0">
            <a:noAutofit/>
          </a:bodyPr>
          <a:lstStyle/>
          <a:p>
            <a:pPr marL="0" indent="0">
              <a:buClr>
                <a:schemeClr val="dk1"/>
              </a:buClr>
              <a:buSzPts val="1100"/>
            </a:pPr>
            <a:r>
              <a:rPr lang="en" dirty="0"/>
              <a:t>Data &amp; repository</a:t>
            </a:r>
            <a:endParaRPr dirty="0"/>
          </a:p>
        </p:txBody>
      </p:sp>
      <p:sp>
        <p:nvSpPr>
          <p:cNvPr id="184" name="Google Shape;184;p37"/>
          <p:cNvSpPr txBox="1">
            <a:spLocks noGrp="1"/>
          </p:cNvSpPr>
          <p:nvPr>
            <p:ph type="title" idx="2"/>
          </p:nvPr>
        </p:nvSpPr>
        <p:spPr>
          <a:xfrm>
            <a:off x="2535600" y="1848235"/>
            <a:ext cx="3188400" cy="481200"/>
          </a:xfrm>
          <a:prstGeom prst="rect">
            <a:avLst/>
          </a:prstGeom>
        </p:spPr>
        <p:txBody>
          <a:bodyPr spcFirstLastPara="1" wrap="square" lIns="121900" tIns="0" rIns="121900" bIns="121900" anchor="t" anchorCtr="0">
            <a:noAutofit/>
          </a:bodyPr>
          <a:lstStyle/>
          <a:p>
            <a:r>
              <a:rPr lang="en" dirty="0"/>
              <a:t>Overview</a:t>
            </a:r>
            <a:endParaRPr dirty="0"/>
          </a:p>
        </p:txBody>
      </p:sp>
      <p:sp>
        <p:nvSpPr>
          <p:cNvPr id="185" name="Google Shape;185;p37"/>
          <p:cNvSpPr txBox="1">
            <a:spLocks noGrp="1"/>
          </p:cNvSpPr>
          <p:nvPr>
            <p:ph type="title" idx="3"/>
          </p:nvPr>
        </p:nvSpPr>
        <p:spPr>
          <a:xfrm>
            <a:off x="1326356" y="1848235"/>
            <a:ext cx="1167200" cy="1089200"/>
          </a:xfrm>
          <a:prstGeom prst="rect">
            <a:avLst/>
          </a:prstGeom>
        </p:spPr>
        <p:txBody>
          <a:bodyPr spcFirstLastPara="1" wrap="square" lIns="121900" tIns="243833" rIns="121900" bIns="121900" anchor="t" anchorCtr="0">
            <a:noAutofit/>
          </a:bodyPr>
          <a:lstStyle/>
          <a:p>
            <a:r>
              <a:rPr lang="en"/>
              <a:t>(01)</a:t>
            </a:r>
            <a:endParaRPr/>
          </a:p>
        </p:txBody>
      </p:sp>
      <p:sp>
        <p:nvSpPr>
          <p:cNvPr id="186" name="Google Shape;186;p37"/>
          <p:cNvSpPr txBox="1">
            <a:spLocks noGrp="1"/>
          </p:cNvSpPr>
          <p:nvPr>
            <p:ph type="title" idx="4"/>
          </p:nvPr>
        </p:nvSpPr>
        <p:spPr>
          <a:xfrm>
            <a:off x="2535600" y="3432900"/>
            <a:ext cx="3188400" cy="481200"/>
          </a:xfrm>
          <a:prstGeom prst="rect">
            <a:avLst/>
          </a:prstGeom>
        </p:spPr>
        <p:txBody>
          <a:bodyPr spcFirstLastPara="1" wrap="square" lIns="121900" tIns="0" rIns="121900" bIns="121900" anchor="t" anchorCtr="0">
            <a:noAutofit/>
          </a:bodyPr>
          <a:lstStyle/>
          <a:p>
            <a:r>
              <a:rPr lang="en" dirty="0"/>
              <a:t>Platform</a:t>
            </a:r>
            <a:endParaRPr dirty="0"/>
          </a:p>
        </p:txBody>
      </p:sp>
      <p:sp>
        <p:nvSpPr>
          <p:cNvPr id="187" name="Google Shape;187;p37"/>
          <p:cNvSpPr txBox="1">
            <a:spLocks noGrp="1"/>
          </p:cNvSpPr>
          <p:nvPr>
            <p:ph type="subTitle" idx="5"/>
          </p:nvPr>
        </p:nvSpPr>
        <p:spPr>
          <a:xfrm>
            <a:off x="2535609" y="3914256"/>
            <a:ext cx="3188400" cy="616000"/>
          </a:xfrm>
          <a:prstGeom prst="rect">
            <a:avLst/>
          </a:prstGeom>
        </p:spPr>
        <p:txBody>
          <a:bodyPr spcFirstLastPara="1" wrap="square" lIns="121900" tIns="0" rIns="121900" bIns="121900" anchor="t" anchorCtr="0">
            <a:noAutofit/>
          </a:bodyPr>
          <a:lstStyle/>
          <a:p>
            <a:pPr marL="0" indent="0">
              <a:buClr>
                <a:schemeClr val="dk1"/>
              </a:buClr>
              <a:buSzPts val="1100"/>
            </a:pPr>
            <a:r>
              <a:rPr lang="en" dirty="0"/>
              <a:t>Distribution channel </a:t>
            </a:r>
          </a:p>
          <a:p>
            <a:pPr marL="0" indent="0">
              <a:buClr>
                <a:schemeClr val="dk1"/>
              </a:buClr>
              <a:buSzPts val="1100"/>
            </a:pPr>
            <a:r>
              <a:rPr lang="en-US" dirty="0"/>
              <a:t>Dashboard component</a:t>
            </a:r>
            <a:endParaRPr dirty="0"/>
          </a:p>
        </p:txBody>
      </p:sp>
      <p:sp>
        <p:nvSpPr>
          <p:cNvPr id="188" name="Google Shape;188;p37"/>
          <p:cNvSpPr txBox="1">
            <a:spLocks noGrp="1"/>
          </p:cNvSpPr>
          <p:nvPr>
            <p:ph type="title" idx="6"/>
          </p:nvPr>
        </p:nvSpPr>
        <p:spPr>
          <a:xfrm>
            <a:off x="1326356" y="3432900"/>
            <a:ext cx="1167200" cy="1089200"/>
          </a:xfrm>
          <a:prstGeom prst="rect">
            <a:avLst/>
          </a:prstGeom>
        </p:spPr>
        <p:txBody>
          <a:bodyPr spcFirstLastPara="1" wrap="square" lIns="121900" tIns="243833" rIns="121900" bIns="121900" anchor="t" anchorCtr="0">
            <a:noAutofit/>
          </a:bodyPr>
          <a:lstStyle/>
          <a:p>
            <a:r>
              <a:rPr lang="en"/>
              <a:t>(03)</a:t>
            </a:r>
            <a:endParaRPr/>
          </a:p>
        </p:txBody>
      </p:sp>
      <p:sp>
        <p:nvSpPr>
          <p:cNvPr id="189" name="Google Shape;189;p37"/>
          <p:cNvSpPr txBox="1">
            <a:spLocks noGrp="1"/>
          </p:cNvSpPr>
          <p:nvPr>
            <p:ph type="title" idx="7"/>
          </p:nvPr>
        </p:nvSpPr>
        <p:spPr>
          <a:xfrm>
            <a:off x="2535600" y="5010305"/>
            <a:ext cx="3188400" cy="481200"/>
          </a:xfrm>
          <a:prstGeom prst="rect">
            <a:avLst/>
          </a:prstGeom>
        </p:spPr>
        <p:txBody>
          <a:bodyPr spcFirstLastPara="1" wrap="square" lIns="121900" tIns="0" rIns="121900" bIns="121900" anchor="t" anchorCtr="0">
            <a:noAutofit/>
          </a:bodyPr>
          <a:lstStyle/>
          <a:p>
            <a:r>
              <a:rPr lang="en" dirty="0"/>
              <a:t>SARIMA</a:t>
            </a:r>
            <a:endParaRPr dirty="0"/>
          </a:p>
        </p:txBody>
      </p:sp>
      <p:sp>
        <p:nvSpPr>
          <p:cNvPr id="190" name="Google Shape;190;p37"/>
          <p:cNvSpPr txBox="1">
            <a:spLocks noGrp="1"/>
          </p:cNvSpPr>
          <p:nvPr>
            <p:ph type="subTitle" idx="8"/>
          </p:nvPr>
        </p:nvSpPr>
        <p:spPr>
          <a:xfrm>
            <a:off x="2535609" y="5494189"/>
            <a:ext cx="3188400" cy="616000"/>
          </a:xfrm>
          <a:prstGeom prst="rect">
            <a:avLst/>
          </a:prstGeom>
        </p:spPr>
        <p:txBody>
          <a:bodyPr spcFirstLastPara="1" wrap="square" lIns="121900" tIns="0" rIns="121900" bIns="121900" anchor="t" anchorCtr="0">
            <a:noAutofit/>
          </a:bodyPr>
          <a:lstStyle/>
          <a:p>
            <a:pPr marL="0" indent="0">
              <a:buClr>
                <a:schemeClr val="dk1"/>
              </a:buClr>
              <a:buSzPts val="1100"/>
            </a:pPr>
            <a:r>
              <a:rPr lang="en" dirty="0"/>
              <a:t>Sales prediction</a:t>
            </a:r>
          </a:p>
          <a:p>
            <a:pPr marL="0" indent="0">
              <a:buClr>
                <a:schemeClr val="dk1"/>
              </a:buClr>
              <a:buSzPts val="1100"/>
            </a:pPr>
            <a:r>
              <a:rPr lang="en" dirty="0"/>
              <a:t>Time series model</a:t>
            </a:r>
          </a:p>
        </p:txBody>
      </p:sp>
      <p:sp>
        <p:nvSpPr>
          <p:cNvPr id="191" name="Google Shape;191;p37"/>
          <p:cNvSpPr txBox="1">
            <a:spLocks noGrp="1"/>
          </p:cNvSpPr>
          <p:nvPr>
            <p:ph type="title" idx="9"/>
          </p:nvPr>
        </p:nvSpPr>
        <p:spPr>
          <a:xfrm>
            <a:off x="1326356" y="5010305"/>
            <a:ext cx="1167200" cy="1089200"/>
          </a:xfrm>
          <a:prstGeom prst="rect">
            <a:avLst/>
          </a:prstGeom>
        </p:spPr>
        <p:txBody>
          <a:bodyPr spcFirstLastPara="1" wrap="square" lIns="121900" tIns="243833" rIns="121900" bIns="121900" anchor="t" anchorCtr="0">
            <a:noAutofit/>
          </a:bodyPr>
          <a:lstStyle/>
          <a:p>
            <a:r>
              <a:rPr lang="en"/>
              <a:t>(05)</a:t>
            </a:r>
            <a:endParaRPr/>
          </a:p>
        </p:txBody>
      </p:sp>
      <p:sp>
        <p:nvSpPr>
          <p:cNvPr id="192" name="Google Shape;192;p37"/>
          <p:cNvSpPr txBox="1">
            <a:spLocks noGrp="1"/>
          </p:cNvSpPr>
          <p:nvPr>
            <p:ph type="title" idx="13"/>
          </p:nvPr>
        </p:nvSpPr>
        <p:spPr>
          <a:xfrm>
            <a:off x="7677233" y="1848235"/>
            <a:ext cx="3188400" cy="481200"/>
          </a:xfrm>
          <a:prstGeom prst="rect">
            <a:avLst/>
          </a:prstGeom>
        </p:spPr>
        <p:txBody>
          <a:bodyPr spcFirstLastPara="1" wrap="square" lIns="121900" tIns="0" rIns="121900" bIns="121900" anchor="t" anchorCtr="0">
            <a:noAutofit/>
          </a:bodyPr>
          <a:lstStyle/>
          <a:p>
            <a:r>
              <a:rPr lang="en" dirty="0"/>
              <a:t>Rank</a:t>
            </a:r>
            <a:endParaRPr dirty="0"/>
          </a:p>
        </p:txBody>
      </p:sp>
      <p:sp>
        <p:nvSpPr>
          <p:cNvPr id="193" name="Google Shape;193;p37"/>
          <p:cNvSpPr txBox="1">
            <a:spLocks noGrp="1"/>
          </p:cNvSpPr>
          <p:nvPr>
            <p:ph type="subTitle" idx="14"/>
          </p:nvPr>
        </p:nvSpPr>
        <p:spPr>
          <a:xfrm>
            <a:off x="7677241" y="2334356"/>
            <a:ext cx="3188400" cy="616000"/>
          </a:xfrm>
          <a:prstGeom prst="rect">
            <a:avLst/>
          </a:prstGeom>
        </p:spPr>
        <p:txBody>
          <a:bodyPr spcFirstLastPara="1" wrap="square" lIns="121900" tIns="0" rIns="121900" bIns="121900" anchor="t" anchorCtr="0">
            <a:noAutofit/>
          </a:bodyPr>
          <a:lstStyle/>
          <a:p>
            <a:pPr marL="0" indent="0">
              <a:buClr>
                <a:schemeClr val="dk1"/>
              </a:buClr>
              <a:buSzPts val="1100"/>
            </a:pPr>
            <a:r>
              <a:rPr lang="en" dirty="0"/>
              <a:t>App &amp; category </a:t>
            </a:r>
            <a:endParaRPr lang="en-US" dirty="0"/>
          </a:p>
          <a:p>
            <a:pPr marL="0" indent="0">
              <a:buClr>
                <a:schemeClr val="dk1"/>
              </a:buClr>
              <a:buSzPts val="1100"/>
            </a:pPr>
            <a:r>
              <a:rPr lang="en-US" dirty="0"/>
              <a:t>Dashboard component</a:t>
            </a:r>
          </a:p>
        </p:txBody>
      </p:sp>
      <p:sp>
        <p:nvSpPr>
          <p:cNvPr id="194" name="Google Shape;194;p37"/>
          <p:cNvSpPr txBox="1">
            <a:spLocks noGrp="1"/>
          </p:cNvSpPr>
          <p:nvPr>
            <p:ph type="title" idx="15"/>
          </p:nvPr>
        </p:nvSpPr>
        <p:spPr>
          <a:xfrm>
            <a:off x="6467989" y="1848235"/>
            <a:ext cx="1167200" cy="1089200"/>
          </a:xfrm>
          <a:prstGeom prst="rect">
            <a:avLst/>
          </a:prstGeom>
        </p:spPr>
        <p:txBody>
          <a:bodyPr spcFirstLastPara="1" wrap="square" lIns="121900" tIns="243833" rIns="121900" bIns="121900" anchor="t" anchorCtr="0">
            <a:noAutofit/>
          </a:bodyPr>
          <a:lstStyle/>
          <a:p>
            <a:r>
              <a:rPr lang="en"/>
              <a:t>(02)</a:t>
            </a:r>
            <a:endParaRPr/>
          </a:p>
        </p:txBody>
      </p:sp>
      <p:sp>
        <p:nvSpPr>
          <p:cNvPr id="195" name="Google Shape;195;p37"/>
          <p:cNvSpPr txBox="1">
            <a:spLocks noGrp="1"/>
          </p:cNvSpPr>
          <p:nvPr>
            <p:ph type="title" idx="16"/>
          </p:nvPr>
        </p:nvSpPr>
        <p:spPr>
          <a:xfrm>
            <a:off x="7677233" y="3432900"/>
            <a:ext cx="3188400" cy="481200"/>
          </a:xfrm>
          <a:prstGeom prst="rect">
            <a:avLst/>
          </a:prstGeom>
        </p:spPr>
        <p:txBody>
          <a:bodyPr spcFirstLastPara="1" wrap="square" lIns="121900" tIns="0" rIns="121900" bIns="121900" anchor="t" anchorCtr="0">
            <a:noAutofit/>
          </a:bodyPr>
          <a:lstStyle/>
          <a:p>
            <a:r>
              <a:rPr lang="en" dirty="0"/>
              <a:t>Bigram</a:t>
            </a:r>
            <a:endParaRPr dirty="0"/>
          </a:p>
        </p:txBody>
      </p:sp>
      <p:sp>
        <p:nvSpPr>
          <p:cNvPr id="196" name="Google Shape;196;p37"/>
          <p:cNvSpPr txBox="1">
            <a:spLocks noGrp="1"/>
          </p:cNvSpPr>
          <p:nvPr>
            <p:ph type="subTitle" idx="17"/>
          </p:nvPr>
        </p:nvSpPr>
        <p:spPr>
          <a:xfrm>
            <a:off x="7677241" y="3914256"/>
            <a:ext cx="3188400" cy="616000"/>
          </a:xfrm>
          <a:prstGeom prst="rect">
            <a:avLst/>
          </a:prstGeom>
        </p:spPr>
        <p:txBody>
          <a:bodyPr spcFirstLastPara="1" wrap="square" lIns="121900" tIns="0" rIns="121900" bIns="121900" anchor="t" anchorCtr="0">
            <a:noAutofit/>
          </a:bodyPr>
          <a:lstStyle/>
          <a:p>
            <a:pPr marL="0" indent="0">
              <a:buClr>
                <a:schemeClr val="dk1"/>
              </a:buClr>
              <a:buSzPts val="1100"/>
            </a:pPr>
            <a:r>
              <a:rPr lang="en" dirty="0"/>
              <a:t>App &amp; category </a:t>
            </a:r>
          </a:p>
          <a:p>
            <a:pPr marL="0" indent="0">
              <a:buClr>
                <a:schemeClr val="dk1"/>
              </a:buClr>
              <a:buSzPts val="1100"/>
            </a:pPr>
            <a:r>
              <a:rPr lang="en" dirty="0"/>
              <a:t>Recommendation</a:t>
            </a:r>
            <a:endParaRPr dirty="0"/>
          </a:p>
        </p:txBody>
      </p:sp>
      <p:sp>
        <p:nvSpPr>
          <p:cNvPr id="197" name="Google Shape;197;p37"/>
          <p:cNvSpPr txBox="1">
            <a:spLocks noGrp="1"/>
          </p:cNvSpPr>
          <p:nvPr>
            <p:ph type="title" idx="18"/>
          </p:nvPr>
        </p:nvSpPr>
        <p:spPr>
          <a:xfrm>
            <a:off x="6467989" y="3432900"/>
            <a:ext cx="1167200" cy="1089200"/>
          </a:xfrm>
          <a:prstGeom prst="rect">
            <a:avLst/>
          </a:prstGeom>
        </p:spPr>
        <p:txBody>
          <a:bodyPr spcFirstLastPara="1" wrap="square" lIns="121900" tIns="243833" rIns="121900" bIns="121900" anchor="t" anchorCtr="0">
            <a:noAutofit/>
          </a:bodyPr>
          <a:lstStyle/>
          <a:p>
            <a:r>
              <a:rPr lang="en"/>
              <a:t>(04)</a:t>
            </a:r>
            <a:endParaRPr/>
          </a:p>
        </p:txBody>
      </p:sp>
      <p:cxnSp>
        <p:nvCxnSpPr>
          <p:cNvPr id="201" name="Google Shape;201;p37"/>
          <p:cNvCxnSpPr/>
          <p:nvPr/>
        </p:nvCxnSpPr>
        <p:spPr>
          <a:xfrm>
            <a:off x="2677109" y="1700564"/>
            <a:ext cx="1018000" cy="0"/>
          </a:xfrm>
          <a:prstGeom prst="straightConnector1">
            <a:avLst/>
          </a:prstGeom>
          <a:noFill/>
          <a:ln w="19050" cap="flat" cmpd="sng">
            <a:solidFill>
              <a:schemeClr val="dk2"/>
            </a:solidFill>
            <a:prstDash val="solid"/>
            <a:round/>
            <a:headEnd type="none" w="med" len="med"/>
            <a:tailEnd type="none" w="med" len="med"/>
          </a:ln>
        </p:spPr>
      </p:cxnSp>
      <p:cxnSp>
        <p:nvCxnSpPr>
          <p:cNvPr id="202" name="Google Shape;202;p37"/>
          <p:cNvCxnSpPr/>
          <p:nvPr/>
        </p:nvCxnSpPr>
        <p:spPr>
          <a:xfrm>
            <a:off x="7822984" y="1642131"/>
            <a:ext cx="1018000" cy="0"/>
          </a:xfrm>
          <a:prstGeom prst="straightConnector1">
            <a:avLst/>
          </a:prstGeom>
          <a:noFill/>
          <a:ln w="19050" cap="flat" cmpd="sng">
            <a:solidFill>
              <a:schemeClr val="dk2"/>
            </a:solidFill>
            <a:prstDash val="solid"/>
            <a:round/>
            <a:headEnd type="none" w="med" len="med"/>
            <a:tailEnd type="none" w="med" len="med"/>
          </a:ln>
        </p:spPr>
      </p:cxnSp>
      <p:cxnSp>
        <p:nvCxnSpPr>
          <p:cNvPr id="203" name="Google Shape;203;p37"/>
          <p:cNvCxnSpPr/>
          <p:nvPr/>
        </p:nvCxnSpPr>
        <p:spPr>
          <a:xfrm>
            <a:off x="2677109" y="3280264"/>
            <a:ext cx="1018000" cy="0"/>
          </a:xfrm>
          <a:prstGeom prst="straightConnector1">
            <a:avLst/>
          </a:prstGeom>
          <a:noFill/>
          <a:ln w="19050" cap="flat" cmpd="sng">
            <a:solidFill>
              <a:schemeClr val="dk2"/>
            </a:solidFill>
            <a:prstDash val="solid"/>
            <a:round/>
            <a:headEnd type="none" w="med" len="med"/>
            <a:tailEnd type="none" w="med" len="med"/>
          </a:ln>
        </p:spPr>
      </p:cxnSp>
      <p:cxnSp>
        <p:nvCxnSpPr>
          <p:cNvPr id="204" name="Google Shape;204;p37"/>
          <p:cNvCxnSpPr/>
          <p:nvPr/>
        </p:nvCxnSpPr>
        <p:spPr>
          <a:xfrm>
            <a:off x="7822984" y="3280264"/>
            <a:ext cx="1018000" cy="0"/>
          </a:xfrm>
          <a:prstGeom prst="straightConnector1">
            <a:avLst/>
          </a:prstGeom>
          <a:noFill/>
          <a:ln w="19050" cap="flat" cmpd="sng">
            <a:solidFill>
              <a:schemeClr val="dk2"/>
            </a:solidFill>
            <a:prstDash val="solid"/>
            <a:round/>
            <a:headEnd type="none" w="med" len="med"/>
            <a:tailEnd type="none" w="med" len="med"/>
          </a:ln>
        </p:spPr>
      </p:cxnSp>
      <p:cxnSp>
        <p:nvCxnSpPr>
          <p:cNvPr id="205" name="Google Shape;205;p37"/>
          <p:cNvCxnSpPr/>
          <p:nvPr/>
        </p:nvCxnSpPr>
        <p:spPr>
          <a:xfrm>
            <a:off x="2677109" y="4850564"/>
            <a:ext cx="1018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DB39B1-3373-47AC-9F6E-5AF65F0B4187}"/>
              </a:ext>
            </a:extLst>
          </p:cNvPr>
          <p:cNvSpPr>
            <a:spLocks noGrp="1"/>
          </p:cNvSpPr>
          <p:nvPr>
            <p:ph type="title"/>
          </p:nvPr>
        </p:nvSpPr>
        <p:spPr>
          <a:xfrm>
            <a:off x="951794" y="2928500"/>
            <a:ext cx="9233928" cy="2302000"/>
          </a:xfrm>
        </p:spPr>
        <p:txBody>
          <a:bodyPr/>
          <a:lstStyle/>
          <a:p>
            <a:r>
              <a:rPr lang="en-US" dirty="0">
                <a:solidFill>
                  <a:schemeClr val="bg1"/>
                </a:solidFill>
              </a:rPr>
              <a:t>Overview</a:t>
            </a:r>
          </a:p>
        </p:txBody>
      </p:sp>
      <p:sp>
        <p:nvSpPr>
          <p:cNvPr id="9" name="Subtitle 8">
            <a:extLst>
              <a:ext uri="{FF2B5EF4-FFF2-40B4-BE49-F238E27FC236}">
                <a16:creationId xmlns:a16="http://schemas.microsoft.com/office/drawing/2014/main" id="{5C43974E-D502-4685-8E60-0E6FA7A75CEF}"/>
              </a:ext>
            </a:extLst>
          </p:cNvPr>
          <p:cNvSpPr>
            <a:spLocks noGrp="1"/>
          </p:cNvSpPr>
          <p:nvPr>
            <p:ph type="subTitle" idx="1"/>
          </p:nvPr>
        </p:nvSpPr>
        <p:spPr/>
        <p:txBody>
          <a:bodyPr/>
          <a:lstStyle/>
          <a:p>
            <a:r>
              <a:rPr lang="en-US" dirty="0">
                <a:solidFill>
                  <a:schemeClr val="bg1"/>
                </a:solidFill>
              </a:rPr>
              <a:t>Data &amp; repository</a:t>
            </a:r>
          </a:p>
        </p:txBody>
      </p:sp>
    </p:spTree>
    <p:extLst>
      <p:ext uri="{BB962C8B-B14F-4D97-AF65-F5344CB8AC3E}">
        <p14:creationId xmlns:p14="http://schemas.microsoft.com/office/powerpoint/2010/main" val="366180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312A5BBE-F1D8-44C9-A403-ED276FF74FD5}"/>
              </a:ext>
            </a:extLst>
          </p:cNvPr>
          <p:cNvSpPr>
            <a:spLocks noGrp="1"/>
          </p:cNvSpPr>
          <p:nvPr>
            <p:ph type="title"/>
          </p:nvPr>
        </p:nvSpPr>
        <p:spPr>
          <a:xfrm>
            <a:off x="109314" y="104208"/>
            <a:ext cx="7886606" cy="648146"/>
          </a:xfrm>
        </p:spPr>
        <p:txBody>
          <a:bodyPr/>
          <a:lstStyle/>
          <a:p>
            <a:r>
              <a:rPr lang="en-US" sz="3200" dirty="0"/>
              <a:t>Overview </a:t>
            </a:r>
            <a:r>
              <a:rPr lang="en-US" altLang="zh-CN" sz="3200" dirty="0"/>
              <a:t>– Data</a:t>
            </a:r>
            <a:endParaRPr lang="en-US" sz="3200" dirty="0"/>
          </a:p>
        </p:txBody>
      </p:sp>
      <p:sp>
        <p:nvSpPr>
          <p:cNvPr id="72" name="TextBox 71">
            <a:extLst>
              <a:ext uri="{FF2B5EF4-FFF2-40B4-BE49-F238E27FC236}">
                <a16:creationId xmlns:a16="http://schemas.microsoft.com/office/drawing/2014/main" id="{8CDCE30B-3D5B-4A75-BABC-1D5859A66124}"/>
              </a:ext>
            </a:extLst>
          </p:cNvPr>
          <p:cNvSpPr txBox="1"/>
          <p:nvPr/>
        </p:nvSpPr>
        <p:spPr>
          <a:xfrm>
            <a:off x="109314" y="6538348"/>
            <a:ext cx="5293437" cy="215444"/>
          </a:xfrm>
          <a:prstGeom prst="rect">
            <a:avLst/>
          </a:prstGeom>
          <a:noFill/>
        </p:spPr>
        <p:txBody>
          <a:bodyPr wrap="none" rtlCol="0">
            <a:spAutoFit/>
          </a:bodyPr>
          <a:lstStyle/>
          <a:p>
            <a:r>
              <a:rPr lang="en-US" sz="800" dirty="0">
                <a:solidFill>
                  <a:schemeClr val="bg1"/>
                </a:solidFill>
              </a:rPr>
              <a:t>* iPad ~ Both means such transaction that an iPad downloads an app that is available on both iPad and iPhone. </a:t>
            </a:r>
          </a:p>
        </p:txBody>
      </p:sp>
      <p:sp>
        <p:nvSpPr>
          <p:cNvPr id="2" name="TextBox 1">
            <a:extLst>
              <a:ext uri="{FF2B5EF4-FFF2-40B4-BE49-F238E27FC236}">
                <a16:creationId xmlns:a16="http://schemas.microsoft.com/office/drawing/2014/main" id="{5C784BE8-0879-4A82-931E-259EA151A45C}"/>
              </a:ext>
            </a:extLst>
          </p:cNvPr>
          <p:cNvSpPr txBox="1"/>
          <p:nvPr/>
        </p:nvSpPr>
        <p:spPr>
          <a:xfrm>
            <a:off x="601883" y="1134319"/>
            <a:ext cx="4062714" cy="3477875"/>
          </a:xfrm>
          <a:prstGeom prst="rect">
            <a:avLst/>
          </a:prstGeom>
          <a:noFill/>
        </p:spPr>
        <p:txBody>
          <a:bodyPr wrap="square" rtlCol="0">
            <a:spAutoFit/>
          </a:bodyPr>
          <a:lstStyle/>
          <a:p>
            <a:r>
              <a:rPr lang="en-US" sz="2800" b="1" dirty="0"/>
              <a:t>Data</a:t>
            </a:r>
          </a:p>
          <a:p>
            <a:endParaRPr lang="en-US" sz="1600" b="1" dirty="0"/>
          </a:p>
          <a:p>
            <a:r>
              <a:rPr lang="en-US" sz="1600" b="1" dirty="0"/>
              <a:t>Time-invariant</a:t>
            </a:r>
          </a:p>
          <a:p>
            <a:pPr marL="285750" indent="-285750">
              <a:buFont typeface="Arial" panose="020B0604020202020204" pitchFamily="34" charset="0"/>
              <a:buChar char="•"/>
            </a:pPr>
            <a:r>
              <a:rPr lang="en-US" sz="1600" dirty="0" err="1"/>
              <a:t>account_dat</a:t>
            </a:r>
            <a:r>
              <a:rPr lang="en-US" sz="1600" dirty="0"/>
              <a:t>		100k rows</a:t>
            </a:r>
          </a:p>
          <a:p>
            <a:pPr marL="285750" indent="-285750">
              <a:buFont typeface="Arial" panose="020B0604020202020204" pitchFamily="34" charset="0"/>
              <a:buChar char="•"/>
            </a:pPr>
            <a:r>
              <a:rPr lang="en-US" sz="1600" dirty="0" err="1"/>
              <a:t>app_dat</a:t>
            </a:r>
            <a:r>
              <a:rPr lang="en-US" sz="1600" dirty="0"/>
              <a:t>		1k rows</a:t>
            </a:r>
          </a:p>
          <a:p>
            <a:pPr marL="285750" indent="-285750">
              <a:buFont typeface="Arial" panose="020B0604020202020204" pitchFamily="34" charset="0"/>
              <a:buChar char="•"/>
            </a:pPr>
            <a:r>
              <a:rPr lang="en-US" sz="1600" dirty="0"/>
              <a:t>in-</a:t>
            </a:r>
            <a:r>
              <a:rPr lang="en-US" sz="1600" dirty="0" err="1"/>
              <a:t>app_dat</a:t>
            </a:r>
            <a:r>
              <a:rPr lang="en-US" sz="1600" dirty="0"/>
              <a:t>		2.4k rows</a:t>
            </a:r>
          </a:p>
          <a:p>
            <a:endParaRPr lang="en-US" sz="1600" b="1" dirty="0"/>
          </a:p>
          <a:p>
            <a:r>
              <a:rPr lang="en-US" sz="1600" b="1" dirty="0"/>
              <a:t>Time-variant</a:t>
            </a:r>
          </a:p>
          <a:p>
            <a:pPr marL="285750" indent="-285750">
              <a:buFont typeface="Arial" panose="020B0604020202020204" pitchFamily="34" charset="0"/>
              <a:buChar char="•"/>
            </a:pPr>
            <a:r>
              <a:rPr lang="en-US" sz="1600" dirty="0" err="1"/>
              <a:t>transaction_dat</a:t>
            </a:r>
            <a:r>
              <a:rPr lang="en-US" sz="1600" dirty="0"/>
              <a:t>		3.6m rows</a:t>
            </a:r>
          </a:p>
          <a:p>
            <a:endParaRPr lang="en-US" sz="1600" b="1" dirty="0"/>
          </a:p>
          <a:p>
            <a:r>
              <a:rPr lang="en-US" sz="1600" b="1" dirty="0"/>
              <a:t>Mapping</a:t>
            </a:r>
          </a:p>
          <a:p>
            <a:pPr marL="285750" indent="-285750">
              <a:buFont typeface="Arial" panose="020B0604020202020204" pitchFamily="34" charset="0"/>
              <a:buChar char="•"/>
            </a:pPr>
            <a:r>
              <a:rPr lang="en-US" sz="1600" dirty="0" err="1"/>
              <a:t>device_ref</a:t>
            </a:r>
            <a:r>
              <a:rPr lang="en-US" sz="1600" dirty="0"/>
              <a:t>		3 rows</a:t>
            </a:r>
          </a:p>
          <a:p>
            <a:pPr marL="285750" indent="-285750">
              <a:buFont typeface="Arial" panose="020B0604020202020204" pitchFamily="34" charset="0"/>
              <a:buChar char="•"/>
            </a:pPr>
            <a:r>
              <a:rPr lang="en-US" sz="1600" dirty="0" err="1"/>
              <a:t>category_ref</a:t>
            </a:r>
            <a:r>
              <a:rPr lang="en-US" sz="1600" dirty="0"/>
              <a:t>		5 rows</a:t>
            </a:r>
          </a:p>
        </p:txBody>
      </p:sp>
      <p:pic>
        <p:nvPicPr>
          <p:cNvPr id="8194" name="Picture 2">
            <a:extLst>
              <a:ext uri="{FF2B5EF4-FFF2-40B4-BE49-F238E27FC236}">
                <a16:creationId xmlns:a16="http://schemas.microsoft.com/office/drawing/2014/main" id="{016D2116-E8D6-457A-8C09-4658D5758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7892" y="5044591"/>
            <a:ext cx="5428527" cy="13853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4E06841-6BBD-43BD-ABC9-492CA975A263}"/>
              </a:ext>
            </a:extLst>
          </p:cNvPr>
          <p:cNvSpPr txBox="1"/>
          <p:nvPr/>
        </p:nvSpPr>
        <p:spPr>
          <a:xfrm>
            <a:off x="5717893" y="1134319"/>
            <a:ext cx="5428527" cy="3724096"/>
          </a:xfrm>
          <a:prstGeom prst="rect">
            <a:avLst/>
          </a:prstGeom>
          <a:noFill/>
        </p:spPr>
        <p:txBody>
          <a:bodyPr wrap="square" rtlCol="0">
            <a:spAutoFit/>
          </a:bodyPr>
          <a:lstStyle/>
          <a:p>
            <a:r>
              <a:rPr lang="en-US" sz="2800" b="1" dirty="0"/>
              <a:t>Some Data Concerns</a:t>
            </a:r>
          </a:p>
          <a:p>
            <a:endParaRPr lang="en-US" sz="1600" b="1" dirty="0"/>
          </a:p>
          <a:p>
            <a:r>
              <a:rPr lang="en-US" sz="1600" b="1" dirty="0" err="1"/>
              <a:t>account_dat</a:t>
            </a:r>
            <a:endParaRPr lang="en-US" sz="1600" b="1" dirty="0"/>
          </a:p>
          <a:p>
            <a:pPr marL="285750" indent="-285750">
              <a:buFont typeface="Arial" panose="020B0604020202020204" pitchFamily="34" charset="0"/>
              <a:buChar char="•"/>
            </a:pPr>
            <a:r>
              <a:rPr lang="en-US" sz="1600" dirty="0"/>
              <a:t>Time distribution of paid and free accts are significantly different. </a:t>
            </a:r>
          </a:p>
          <a:p>
            <a:endParaRPr lang="en-US" sz="1600" b="1" dirty="0"/>
          </a:p>
          <a:p>
            <a:r>
              <a:rPr lang="en-US" sz="1600" b="1" dirty="0" err="1"/>
              <a:t>app_dat</a:t>
            </a:r>
            <a:endParaRPr lang="en-US" sz="1600" b="1" dirty="0"/>
          </a:p>
          <a:p>
            <a:pPr marL="285750" indent="-285750">
              <a:buFont typeface="Arial" panose="020B0604020202020204" pitchFamily="34" charset="0"/>
              <a:buChar char="•"/>
            </a:pPr>
            <a:r>
              <a:rPr lang="en-US" sz="1600" dirty="0"/>
              <a:t>4 unknown apps have the same app name. </a:t>
            </a:r>
          </a:p>
          <a:p>
            <a:endParaRPr lang="en-US" sz="1600" b="1" dirty="0"/>
          </a:p>
          <a:p>
            <a:r>
              <a:rPr lang="en-US" sz="1600" b="1" dirty="0" err="1"/>
              <a:t>transaction_dat</a:t>
            </a:r>
            <a:endParaRPr lang="en-US" sz="1600" b="1" dirty="0"/>
          </a:p>
          <a:p>
            <a:pPr marL="285750" indent="-285750">
              <a:buFont typeface="Arial" panose="020B0604020202020204" pitchFamily="34" charset="0"/>
              <a:buChar char="•"/>
            </a:pPr>
            <a:r>
              <a:rPr lang="en-US" sz="1600" dirty="0"/>
              <a:t>The range of transaction date is much smaller than the range of account create date. </a:t>
            </a:r>
          </a:p>
          <a:p>
            <a:pPr marL="285750" indent="-285750">
              <a:buFont typeface="Arial" panose="020B0604020202020204" pitchFamily="34" charset="0"/>
              <a:buChar char="•"/>
            </a:pPr>
            <a:r>
              <a:rPr lang="en-US" sz="1600" dirty="0"/>
              <a:t>Some content ids in the dataset are directly linked to the app ids rather than the IAP ids. </a:t>
            </a:r>
          </a:p>
        </p:txBody>
      </p:sp>
    </p:spTree>
    <p:extLst>
      <p:ext uri="{BB962C8B-B14F-4D97-AF65-F5344CB8AC3E}">
        <p14:creationId xmlns:p14="http://schemas.microsoft.com/office/powerpoint/2010/main" val="836879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312A5BBE-F1D8-44C9-A403-ED276FF74FD5}"/>
              </a:ext>
            </a:extLst>
          </p:cNvPr>
          <p:cNvSpPr>
            <a:spLocks noGrp="1"/>
          </p:cNvSpPr>
          <p:nvPr>
            <p:ph type="title"/>
          </p:nvPr>
        </p:nvSpPr>
        <p:spPr>
          <a:xfrm>
            <a:off x="109314" y="104208"/>
            <a:ext cx="7886606" cy="648146"/>
          </a:xfrm>
        </p:spPr>
        <p:txBody>
          <a:bodyPr/>
          <a:lstStyle/>
          <a:p>
            <a:r>
              <a:rPr lang="en-US" sz="3200" dirty="0"/>
              <a:t>Overview </a:t>
            </a:r>
            <a:r>
              <a:rPr lang="en-US" altLang="zh-CN" sz="3200" dirty="0"/>
              <a:t>– Repository</a:t>
            </a:r>
            <a:endParaRPr lang="en-US" sz="3200" dirty="0"/>
          </a:p>
        </p:txBody>
      </p:sp>
      <p:sp>
        <p:nvSpPr>
          <p:cNvPr id="72" name="TextBox 71">
            <a:extLst>
              <a:ext uri="{FF2B5EF4-FFF2-40B4-BE49-F238E27FC236}">
                <a16:creationId xmlns:a16="http://schemas.microsoft.com/office/drawing/2014/main" id="{8CDCE30B-3D5B-4A75-BABC-1D5859A66124}"/>
              </a:ext>
            </a:extLst>
          </p:cNvPr>
          <p:cNvSpPr txBox="1"/>
          <p:nvPr/>
        </p:nvSpPr>
        <p:spPr>
          <a:xfrm>
            <a:off x="109314" y="6538348"/>
            <a:ext cx="5293437" cy="215444"/>
          </a:xfrm>
          <a:prstGeom prst="rect">
            <a:avLst/>
          </a:prstGeom>
          <a:noFill/>
        </p:spPr>
        <p:txBody>
          <a:bodyPr wrap="none" rtlCol="0">
            <a:spAutoFit/>
          </a:bodyPr>
          <a:lstStyle/>
          <a:p>
            <a:r>
              <a:rPr lang="en-US" sz="800" dirty="0">
                <a:solidFill>
                  <a:schemeClr val="bg1"/>
                </a:solidFill>
              </a:rPr>
              <a:t>* iPad ~ Both means such transaction that an iPad downloads an app that is available on both iPad and iPhone. </a:t>
            </a:r>
          </a:p>
        </p:txBody>
      </p:sp>
      <p:sp>
        <p:nvSpPr>
          <p:cNvPr id="2" name="TextBox 1">
            <a:extLst>
              <a:ext uri="{FF2B5EF4-FFF2-40B4-BE49-F238E27FC236}">
                <a16:creationId xmlns:a16="http://schemas.microsoft.com/office/drawing/2014/main" id="{5C784BE8-0879-4A82-931E-259EA151A45C}"/>
              </a:ext>
            </a:extLst>
          </p:cNvPr>
          <p:cNvSpPr txBox="1"/>
          <p:nvPr/>
        </p:nvSpPr>
        <p:spPr>
          <a:xfrm>
            <a:off x="601883" y="1134319"/>
            <a:ext cx="4062714" cy="3477875"/>
          </a:xfrm>
          <a:prstGeom prst="rect">
            <a:avLst/>
          </a:prstGeom>
          <a:noFill/>
        </p:spPr>
        <p:txBody>
          <a:bodyPr wrap="square" rtlCol="0">
            <a:spAutoFit/>
          </a:bodyPr>
          <a:lstStyle/>
          <a:p>
            <a:r>
              <a:rPr lang="en-US" sz="2800" b="1" dirty="0"/>
              <a:t>Environment</a:t>
            </a:r>
          </a:p>
          <a:p>
            <a:endParaRPr lang="en-US" sz="1600" b="1" dirty="0"/>
          </a:p>
          <a:p>
            <a:r>
              <a:rPr lang="en-US" sz="1600" b="1" dirty="0"/>
              <a:t>Python – </a:t>
            </a:r>
            <a:r>
              <a:rPr lang="en-US" sz="1600" b="1" dirty="0" err="1"/>
              <a:t>Jupyter</a:t>
            </a:r>
            <a:r>
              <a:rPr lang="en-US" sz="1600" b="1" dirty="0"/>
              <a:t> Notebook</a:t>
            </a:r>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r>
              <a:rPr lang="en-US" sz="1600" b="1" dirty="0"/>
              <a:t>SQL – sqlite3</a:t>
            </a:r>
          </a:p>
          <a:p>
            <a:endParaRPr lang="en-US" sz="1600" dirty="0"/>
          </a:p>
        </p:txBody>
      </p:sp>
      <p:sp>
        <p:nvSpPr>
          <p:cNvPr id="3" name="TextBox 2">
            <a:extLst>
              <a:ext uri="{FF2B5EF4-FFF2-40B4-BE49-F238E27FC236}">
                <a16:creationId xmlns:a16="http://schemas.microsoft.com/office/drawing/2014/main" id="{84E06841-6BBD-43BD-ABC9-492CA975A263}"/>
              </a:ext>
            </a:extLst>
          </p:cNvPr>
          <p:cNvSpPr txBox="1"/>
          <p:nvPr/>
        </p:nvSpPr>
        <p:spPr>
          <a:xfrm>
            <a:off x="5717893" y="1134319"/>
            <a:ext cx="5428527" cy="1261884"/>
          </a:xfrm>
          <a:prstGeom prst="rect">
            <a:avLst/>
          </a:prstGeom>
          <a:noFill/>
        </p:spPr>
        <p:txBody>
          <a:bodyPr wrap="square" rtlCol="0">
            <a:spAutoFit/>
          </a:bodyPr>
          <a:lstStyle/>
          <a:p>
            <a:r>
              <a:rPr lang="en-US" sz="2800" b="1" dirty="0"/>
              <a:t>Repository</a:t>
            </a:r>
          </a:p>
          <a:p>
            <a:endParaRPr lang="en-US" sz="1600" b="1" dirty="0"/>
          </a:p>
          <a:p>
            <a:r>
              <a:rPr lang="en-US" sz="1600" b="1" dirty="0" err="1"/>
              <a:t>Github</a:t>
            </a:r>
            <a:endParaRPr lang="en-US" sz="1600" b="1" dirty="0"/>
          </a:p>
          <a:p>
            <a:r>
              <a:rPr lang="en-US" sz="1600" dirty="0"/>
              <a:t>https://github.com/ljiang95/app_store_analysis</a:t>
            </a:r>
          </a:p>
        </p:txBody>
      </p:sp>
      <p:pic>
        <p:nvPicPr>
          <p:cNvPr id="8" name="Picture 7">
            <a:extLst>
              <a:ext uri="{FF2B5EF4-FFF2-40B4-BE49-F238E27FC236}">
                <a16:creationId xmlns:a16="http://schemas.microsoft.com/office/drawing/2014/main" id="{E718AE03-D2AC-46C3-BB94-389591CBB58F}"/>
              </a:ext>
            </a:extLst>
          </p:cNvPr>
          <p:cNvPicPr>
            <a:picLocks noChangeAspect="1"/>
          </p:cNvPicPr>
          <p:nvPr/>
        </p:nvPicPr>
        <p:blipFill rotWithShape="1">
          <a:blip r:embed="rId2"/>
          <a:srcRect l="67438" t="20320" r="21750" b="58667"/>
          <a:stretch/>
        </p:blipFill>
        <p:spPr>
          <a:xfrm>
            <a:off x="678973" y="4367226"/>
            <a:ext cx="3801984" cy="1385307"/>
          </a:xfrm>
          <a:prstGeom prst="rect">
            <a:avLst/>
          </a:prstGeom>
        </p:spPr>
      </p:pic>
      <p:pic>
        <p:nvPicPr>
          <p:cNvPr id="10" name="Picture 9">
            <a:extLst>
              <a:ext uri="{FF2B5EF4-FFF2-40B4-BE49-F238E27FC236}">
                <a16:creationId xmlns:a16="http://schemas.microsoft.com/office/drawing/2014/main" id="{C77AFA58-F855-4D1C-AD8B-4CA66B23225E}"/>
              </a:ext>
            </a:extLst>
          </p:cNvPr>
          <p:cNvPicPr>
            <a:picLocks noChangeAspect="1"/>
          </p:cNvPicPr>
          <p:nvPr/>
        </p:nvPicPr>
        <p:blipFill rotWithShape="1">
          <a:blip r:embed="rId3"/>
          <a:srcRect l="67395" t="20260" r="21738" b="54877"/>
          <a:stretch/>
        </p:blipFill>
        <p:spPr>
          <a:xfrm>
            <a:off x="678973" y="2182215"/>
            <a:ext cx="3795708" cy="1628303"/>
          </a:xfrm>
          <a:prstGeom prst="rect">
            <a:avLst/>
          </a:prstGeom>
        </p:spPr>
      </p:pic>
    </p:spTree>
    <p:extLst>
      <p:ext uri="{BB962C8B-B14F-4D97-AF65-F5344CB8AC3E}">
        <p14:creationId xmlns:p14="http://schemas.microsoft.com/office/powerpoint/2010/main" val="2240052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A58BD105-7751-4D29-A567-5268FD1A6B8C}"/>
              </a:ext>
            </a:extLst>
          </p:cNvPr>
          <p:cNvSpPr>
            <a:spLocks noGrp="1"/>
          </p:cNvSpPr>
          <p:nvPr>
            <p:ph type="title"/>
          </p:nvPr>
        </p:nvSpPr>
        <p:spPr/>
        <p:txBody>
          <a:bodyPr/>
          <a:lstStyle/>
          <a:p>
            <a:r>
              <a:rPr lang="en-US" dirty="0"/>
              <a:t>Rank</a:t>
            </a:r>
          </a:p>
        </p:txBody>
      </p:sp>
      <p:sp>
        <p:nvSpPr>
          <p:cNvPr id="22" name="Subtitle 21">
            <a:extLst>
              <a:ext uri="{FF2B5EF4-FFF2-40B4-BE49-F238E27FC236}">
                <a16:creationId xmlns:a16="http://schemas.microsoft.com/office/drawing/2014/main" id="{1EF53EB2-F4AF-40E7-85E8-63E187CC2AEF}"/>
              </a:ext>
            </a:extLst>
          </p:cNvPr>
          <p:cNvSpPr>
            <a:spLocks noGrp="1"/>
          </p:cNvSpPr>
          <p:nvPr>
            <p:ph type="subTitle" idx="1"/>
          </p:nvPr>
        </p:nvSpPr>
        <p:spPr/>
        <p:txBody>
          <a:bodyPr/>
          <a:lstStyle/>
          <a:p>
            <a:r>
              <a:rPr lang="en-US" dirty="0"/>
              <a:t>App &amp; category</a:t>
            </a:r>
          </a:p>
        </p:txBody>
      </p:sp>
    </p:spTree>
    <p:extLst>
      <p:ext uri="{BB962C8B-B14F-4D97-AF65-F5344CB8AC3E}">
        <p14:creationId xmlns:p14="http://schemas.microsoft.com/office/powerpoint/2010/main" val="441941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2CFFC7D2-FA20-4FFE-9872-180D18834774}"/>
              </a:ext>
            </a:extLst>
          </p:cNvPr>
          <p:cNvSpPr>
            <a:spLocks noGrp="1"/>
          </p:cNvSpPr>
          <p:nvPr>
            <p:ph type="title"/>
          </p:nvPr>
        </p:nvSpPr>
        <p:spPr>
          <a:xfrm>
            <a:off x="109314" y="104208"/>
            <a:ext cx="7886606" cy="648146"/>
          </a:xfrm>
        </p:spPr>
        <p:txBody>
          <a:bodyPr/>
          <a:lstStyle/>
          <a:p>
            <a:r>
              <a:rPr lang="en-US" sz="3200" dirty="0"/>
              <a:t>Rank – App Rank by Weekly PV*</a:t>
            </a:r>
          </a:p>
        </p:txBody>
      </p:sp>
      <p:graphicFrame>
        <p:nvGraphicFramePr>
          <p:cNvPr id="26" name="Chart 25">
            <a:extLst>
              <a:ext uri="{FF2B5EF4-FFF2-40B4-BE49-F238E27FC236}">
                <a16:creationId xmlns:a16="http://schemas.microsoft.com/office/drawing/2014/main" id="{6764219E-11DB-4400-A36B-049560D338F6}"/>
              </a:ext>
            </a:extLst>
          </p:cNvPr>
          <p:cNvGraphicFramePr/>
          <p:nvPr>
            <p:extLst>
              <p:ext uri="{D42A27DB-BD31-4B8C-83A1-F6EECF244321}">
                <p14:modId xmlns:p14="http://schemas.microsoft.com/office/powerpoint/2010/main" val="1653877666"/>
              </p:ext>
            </p:extLst>
          </p:nvPr>
        </p:nvGraphicFramePr>
        <p:xfrm>
          <a:off x="2215538" y="4245885"/>
          <a:ext cx="9289915" cy="20916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Object 26">
            <a:extLst>
              <a:ext uri="{FF2B5EF4-FFF2-40B4-BE49-F238E27FC236}">
                <a16:creationId xmlns:a16="http://schemas.microsoft.com/office/drawing/2014/main" id="{B26F1310-B65A-41EF-A769-A8B8C2DF124C}"/>
              </a:ext>
            </a:extLst>
          </p:cNvPr>
          <p:cNvGraphicFramePr>
            <a:graphicFrameLocks noChangeAspect="1"/>
          </p:cNvGraphicFramePr>
          <p:nvPr>
            <p:extLst>
              <p:ext uri="{D42A27DB-BD31-4B8C-83A1-F6EECF244321}">
                <p14:modId xmlns:p14="http://schemas.microsoft.com/office/powerpoint/2010/main" val="4100888097"/>
              </p:ext>
            </p:extLst>
          </p:nvPr>
        </p:nvGraphicFramePr>
        <p:xfrm>
          <a:off x="1528995" y="830578"/>
          <a:ext cx="10663005" cy="3496587"/>
        </p:xfrm>
        <a:graphic>
          <a:graphicData uri="http://schemas.openxmlformats.org/presentationml/2006/ole">
            <mc:AlternateContent xmlns:mc="http://schemas.openxmlformats.org/markup-compatibility/2006">
              <mc:Choice xmlns:v="urn:schemas-microsoft-com:vml" Requires="v">
                <p:oleObj spid="_x0000_s2087" name="Worksheet" r:id="rId4" imgW="11224216" imgH="3680618" progId="Excel.Sheet.12">
                  <p:embed/>
                </p:oleObj>
              </mc:Choice>
              <mc:Fallback>
                <p:oleObj name="Worksheet" r:id="rId4" imgW="11224216" imgH="3680618" progId="Excel.Sheet.12">
                  <p:embed/>
                  <p:pic>
                    <p:nvPicPr>
                      <p:cNvPr id="0" name=""/>
                      <p:cNvPicPr/>
                      <p:nvPr/>
                    </p:nvPicPr>
                    <p:blipFill>
                      <a:blip r:embed="rId5"/>
                      <a:stretch>
                        <a:fillRect/>
                      </a:stretch>
                    </p:blipFill>
                    <p:spPr>
                      <a:xfrm>
                        <a:off x="1528995" y="830578"/>
                        <a:ext cx="10663005" cy="3496587"/>
                      </a:xfrm>
                      <a:prstGeom prst="rect">
                        <a:avLst/>
                      </a:prstGeom>
                    </p:spPr>
                  </p:pic>
                </p:oleObj>
              </mc:Fallback>
            </mc:AlternateContent>
          </a:graphicData>
        </a:graphic>
      </p:graphicFrame>
      <p:sp>
        <p:nvSpPr>
          <p:cNvPr id="28" name="TextBox 27">
            <a:extLst>
              <a:ext uri="{FF2B5EF4-FFF2-40B4-BE49-F238E27FC236}">
                <a16:creationId xmlns:a16="http://schemas.microsoft.com/office/drawing/2014/main" id="{D19BA793-DD0F-4A47-88DC-AF1AB3CC657D}"/>
              </a:ext>
            </a:extLst>
          </p:cNvPr>
          <p:cNvSpPr txBox="1"/>
          <p:nvPr/>
        </p:nvSpPr>
        <p:spPr>
          <a:xfrm>
            <a:off x="5176380" y="779778"/>
            <a:ext cx="3368230" cy="307777"/>
          </a:xfrm>
          <a:prstGeom prst="rect">
            <a:avLst/>
          </a:prstGeom>
          <a:noFill/>
        </p:spPr>
        <p:txBody>
          <a:bodyPr wrap="none" rtlCol="0">
            <a:spAutoFit/>
          </a:bodyPr>
          <a:lstStyle/>
          <a:p>
            <a:pPr algn="ctr"/>
            <a:r>
              <a:rPr lang="en-US" b="1" dirty="0">
                <a:solidFill>
                  <a:schemeClr val="accent6"/>
                </a:solidFill>
              </a:rPr>
              <a:t>Heat Map for App Rank by Weekly PV</a:t>
            </a:r>
          </a:p>
        </p:txBody>
      </p:sp>
      <p:sp>
        <p:nvSpPr>
          <p:cNvPr id="29" name="TextBox 28">
            <a:extLst>
              <a:ext uri="{FF2B5EF4-FFF2-40B4-BE49-F238E27FC236}">
                <a16:creationId xmlns:a16="http://schemas.microsoft.com/office/drawing/2014/main" id="{973956B4-213D-4909-A0E5-1104FD3FF8BE}"/>
              </a:ext>
            </a:extLst>
          </p:cNvPr>
          <p:cNvSpPr txBox="1"/>
          <p:nvPr/>
        </p:nvSpPr>
        <p:spPr>
          <a:xfrm>
            <a:off x="109314" y="6538348"/>
            <a:ext cx="2704587" cy="215444"/>
          </a:xfrm>
          <a:prstGeom prst="rect">
            <a:avLst/>
          </a:prstGeom>
          <a:noFill/>
        </p:spPr>
        <p:txBody>
          <a:bodyPr wrap="none" rtlCol="0">
            <a:spAutoFit/>
          </a:bodyPr>
          <a:lstStyle/>
          <a:p>
            <a:r>
              <a:rPr lang="en-US" sz="800" dirty="0">
                <a:solidFill>
                  <a:schemeClr val="accent6"/>
                </a:solidFill>
              </a:rPr>
              <a:t>* PV means payment volume, aka transaction amount. </a:t>
            </a:r>
          </a:p>
        </p:txBody>
      </p:sp>
      <p:sp>
        <p:nvSpPr>
          <p:cNvPr id="30" name="TextBox 29">
            <a:extLst>
              <a:ext uri="{FF2B5EF4-FFF2-40B4-BE49-F238E27FC236}">
                <a16:creationId xmlns:a16="http://schemas.microsoft.com/office/drawing/2014/main" id="{0924DE8B-D1BE-4A86-8F75-C87FDDCE8A01}"/>
              </a:ext>
            </a:extLst>
          </p:cNvPr>
          <p:cNvSpPr txBox="1"/>
          <p:nvPr/>
        </p:nvSpPr>
        <p:spPr>
          <a:xfrm>
            <a:off x="187891" y="1657890"/>
            <a:ext cx="1783149" cy="400110"/>
          </a:xfrm>
          <a:prstGeom prst="rect">
            <a:avLst/>
          </a:prstGeom>
          <a:noFill/>
        </p:spPr>
        <p:txBody>
          <a:bodyPr wrap="square" rtlCol="0">
            <a:spAutoFit/>
          </a:bodyPr>
          <a:lstStyle/>
          <a:p>
            <a:r>
              <a:rPr lang="en-US" sz="1000" dirty="0">
                <a:solidFill>
                  <a:schemeClr val="accent6"/>
                </a:solidFill>
              </a:rPr>
              <a:t>1. Top 3 apps are dominating the list. </a:t>
            </a:r>
          </a:p>
        </p:txBody>
      </p:sp>
      <p:sp>
        <p:nvSpPr>
          <p:cNvPr id="31" name="TextBox 30">
            <a:extLst>
              <a:ext uri="{FF2B5EF4-FFF2-40B4-BE49-F238E27FC236}">
                <a16:creationId xmlns:a16="http://schemas.microsoft.com/office/drawing/2014/main" id="{7A91734C-D381-47AB-90B2-827CCB2164D8}"/>
              </a:ext>
            </a:extLst>
          </p:cNvPr>
          <p:cNvSpPr txBox="1"/>
          <p:nvPr/>
        </p:nvSpPr>
        <p:spPr>
          <a:xfrm>
            <a:off x="187890" y="4528002"/>
            <a:ext cx="1783149" cy="1631216"/>
          </a:xfrm>
          <a:prstGeom prst="rect">
            <a:avLst/>
          </a:prstGeom>
          <a:noFill/>
        </p:spPr>
        <p:txBody>
          <a:bodyPr wrap="square" rtlCol="0">
            <a:spAutoFit/>
          </a:bodyPr>
          <a:lstStyle/>
          <a:p>
            <a:r>
              <a:rPr lang="en-US" sz="1000" dirty="0">
                <a:solidFill>
                  <a:schemeClr val="accent6"/>
                </a:solidFill>
              </a:rPr>
              <a:t>2. Top 2 apps are close on PV.  </a:t>
            </a:r>
          </a:p>
          <a:p>
            <a:endParaRPr lang="en-US" sz="1000" dirty="0">
              <a:solidFill>
                <a:schemeClr val="accent6"/>
              </a:solidFill>
            </a:endParaRPr>
          </a:p>
          <a:p>
            <a:r>
              <a:rPr lang="en-US" sz="1000" dirty="0">
                <a:solidFill>
                  <a:schemeClr val="accent6"/>
                </a:solidFill>
              </a:rPr>
              <a:t>3. The 5</a:t>
            </a:r>
            <a:r>
              <a:rPr lang="en-US" sz="1000" baseline="30000" dirty="0">
                <a:solidFill>
                  <a:schemeClr val="accent6"/>
                </a:solidFill>
              </a:rPr>
              <a:t>th</a:t>
            </a:r>
            <a:r>
              <a:rPr lang="en-US" sz="1000" dirty="0">
                <a:solidFill>
                  <a:schemeClr val="accent6"/>
                </a:solidFill>
              </a:rPr>
              <a:t> app’s PV is only ~60% of the Top 1’s PV. </a:t>
            </a:r>
          </a:p>
          <a:p>
            <a:endParaRPr lang="en-US" sz="1000" dirty="0">
              <a:solidFill>
                <a:schemeClr val="accent6"/>
              </a:solidFill>
            </a:endParaRPr>
          </a:p>
          <a:p>
            <a:r>
              <a:rPr lang="en-US" sz="1000" dirty="0">
                <a:solidFill>
                  <a:schemeClr val="accent6"/>
                </a:solidFill>
              </a:rPr>
              <a:t>4. Though the rank changes, but the trend of  PV for top 5 apps seems to be flat. </a:t>
            </a:r>
          </a:p>
        </p:txBody>
      </p:sp>
    </p:spTree>
    <p:extLst>
      <p:ext uri="{BB962C8B-B14F-4D97-AF65-F5344CB8AC3E}">
        <p14:creationId xmlns:p14="http://schemas.microsoft.com/office/powerpoint/2010/main" val="102988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5ABE1840-C8EC-40E5-ACD9-301023A538AB}"/>
              </a:ext>
            </a:extLst>
          </p:cNvPr>
          <p:cNvGraphicFramePr>
            <a:graphicFrameLocks noChangeAspect="1"/>
          </p:cNvGraphicFramePr>
          <p:nvPr>
            <p:extLst>
              <p:ext uri="{D42A27DB-BD31-4B8C-83A1-F6EECF244321}">
                <p14:modId xmlns:p14="http://schemas.microsoft.com/office/powerpoint/2010/main" val="1770549963"/>
              </p:ext>
            </p:extLst>
          </p:nvPr>
        </p:nvGraphicFramePr>
        <p:xfrm>
          <a:off x="1528895" y="832089"/>
          <a:ext cx="10663105" cy="3496496"/>
        </p:xfrm>
        <a:graphic>
          <a:graphicData uri="http://schemas.openxmlformats.org/presentationml/2006/ole">
            <mc:AlternateContent xmlns:mc="http://schemas.openxmlformats.org/markup-compatibility/2006">
              <mc:Choice xmlns:v="urn:schemas-microsoft-com:vml" Requires="v">
                <p:oleObj spid="_x0000_s5152" name="Worksheet" r:id="rId3" imgW="11224321" imgH="3680522" progId="Excel.Sheet.12">
                  <p:embed/>
                </p:oleObj>
              </mc:Choice>
              <mc:Fallback>
                <p:oleObj name="Worksheet" r:id="rId3" imgW="11224321" imgH="3680522" progId="Excel.Sheet.12">
                  <p:embed/>
                  <p:pic>
                    <p:nvPicPr>
                      <p:cNvPr id="2" name="Object 1">
                        <a:extLst>
                          <a:ext uri="{FF2B5EF4-FFF2-40B4-BE49-F238E27FC236}">
                            <a16:creationId xmlns:a16="http://schemas.microsoft.com/office/drawing/2014/main" id="{6C98AE65-E927-4CF8-9A44-3A9AB99BB31D}"/>
                          </a:ext>
                        </a:extLst>
                      </p:cNvPr>
                      <p:cNvPicPr/>
                      <p:nvPr/>
                    </p:nvPicPr>
                    <p:blipFill>
                      <a:blip r:embed="rId4"/>
                      <a:stretch>
                        <a:fillRect/>
                      </a:stretch>
                    </p:blipFill>
                    <p:spPr>
                      <a:xfrm>
                        <a:off x="1528895" y="832089"/>
                        <a:ext cx="10663105" cy="3496496"/>
                      </a:xfrm>
                      <a:prstGeom prst="rect">
                        <a:avLst/>
                      </a:prstGeom>
                    </p:spPr>
                  </p:pic>
                </p:oleObj>
              </mc:Fallback>
            </mc:AlternateContent>
          </a:graphicData>
        </a:graphic>
      </p:graphicFrame>
      <p:sp>
        <p:nvSpPr>
          <p:cNvPr id="21" name="Title 20">
            <a:extLst>
              <a:ext uri="{FF2B5EF4-FFF2-40B4-BE49-F238E27FC236}">
                <a16:creationId xmlns:a16="http://schemas.microsoft.com/office/drawing/2014/main" id="{2CFFC7D2-FA20-4FFE-9872-180D18834774}"/>
              </a:ext>
            </a:extLst>
          </p:cNvPr>
          <p:cNvSpPr>
            <a:spLocks noGrp="1"/>
          </p:cNvSpPr>
          <p:nvPr>
            <p:ph type="title"/>
          </p:nvPr>
        </p:nvSpPr>
        <p:spPr>
          <a:xfrm>
            <a:off x="109314" y="104208"/>
            <a:ext cx="9654446" cy="648146"/>
          </a:xfrm>
        </p:spPr>
        <p:txBody>
          <a:bodyPr/>
          <a:lstStyle/>
          <a:p>
            <a:r>
              <a:rPr lang="en-US" sz="3200" dirty="0"/>
              <a:t>Rank – Paid* App Rank by Weekly Transaction**</a:t>
            </a:r>
          </a:p>
        </p:txBody>
      </p:sp>
      <p:graphicFrame>
        <p:nvGraphicFramePr>
          <p:cNvPr id="26" name="Chart 25">
            <a:extLst>
              <a:ext uri="{FF2B5EF4-FFF2-40B4-BE49-F238E27FC236}">
                <a16:creationId xmlns:a16="http://schemas.microsoft.com/office/drawing/2014/main" id="{6764219E-11DB-4400-A36B-049560D338F6}"/>
              </a:ext>
            </a:extLst>
          </p:cNvPr>
          <p:cNvGraphicFramePr/>
          <p:nvPr>
            <p:extLst>
              <p:ext uri="{D42A27DB-BD31-4B8C-83A1-F6EECF244321}">
                <p14:modId xmlns:p14="http://schemas.microsoft.com/office/powerpoint/2010/main" val="2060720884"/>
              </p:ext>
            </p:extLst>
          </p:nvPr>
        </p:nvGraphicFramePr>
        <p:xfrm>
          <a:off x="2215538" y="4245885"/>
          <a:ext cx="9289915" cy="2091626"/>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27">
            <a:extLst>
              <a:ext uri="{FF2B5EF4-FFF2-40B4-BE49-F238E27FC236}">
                <a16:creationId xmlns:a16="http://schemas.microsoft.com/office/drawing/2014/main" id="{D19BA793-DD0F-4A47-88DC-AF1AB3CC657D}"/>
              </a:ext>
            </a:extLst>
          </p:cNvPr>
          <p:cNvSpPr txBox="1"/>
          <p:nvPr/>
        </p:nvSpPr>
        <p:spPr>
          <a:xfrm>
            <a:off x="4790059" y="779778"/>
            <a:ext cx="4140877" cy="307777"/>
          </a:xfrm>
          <a:prstGeom prst="rect">
            <a:avLst/>
          </a:prstGeom>
          <a:noFill/>
        </p:spPr>
        <p:txBody>
          <a:bodyPr wrap="none" rtlCol="0">
            <a:spAutoFit/>
          </a:bodyPr>
          <a:lstStyle/>
          <a:p>
            <a:pPr algn="ctr"/>
            <a:r>
              <a:rPr lang="en-US" b="1" dirty="0">
                <a:solidFill>
                  <a:schemeClr val="accent6"/>
                </a:solidFill>
              </a:rPr>
              <a:t>Heat Map for App Rank by Weekly Transaction</a:t>
            </a:r>
          </a:p>
        </p:txBody>
      </p:sp>
      <p:sp>
        <p:nvSpPr>
          <p:cNvPr id="29" name="TextBox 28">
            <a:extLst>
              <a:ext uri="{FF2B5EF4-FFF2-40B4-BE49-F238E27FC236}">
                <a16:creationId xmlns:a16="http://schemas.microsoft.com/office/drawing/2014/main" id="{973956B4-213D-4909-A0E5-1104FD3FF8BE}"/>
              </a:ext>
            </a:extLst>
          </p:cNvPr>
          <p:cNvSpPr txBox="1"/>
          <p:nvPr/>
        </p:nvSpPr>
        <p:spPr>
          <a:xfrm>
            <a:off x="109314" y="6538348"/>
            <a:ext cx="6660798" cy="215444"/>
          </a:xfrm>
          <a:prstGeom prst="rect">
            <a:avLst/>
          </a:prstGeom>
          <a:noFill/>
        </p:spPr>
        <p:txBody>
          <a:bodyPr wrap="none" rtlCol="0">
            <a:spAutoFit/>
          </a:bodyPr>
          <a:lstStyle/>
          <a:p>
            <a:r>
              <a:rPr lang="en-US" sz="800" dirty="0">
                <a:solidFill>
                  <a:schemeClr val="accent6"/>
                </a:solidFill>
              </a:rPr>
              <a:t>* Paid apps are these apps have at least one non-zero transaction in </a:t>
            </a:r>
            <a:r>
              <a:rPr lang="en-US" sz="800" dirty="0" err="1">
                <a:solidFill>
                  <a:schemeClr val="accent6"/>
                </a:solidFill>
              </a:rPr>
              <a:t>transaction_dat</a:t>
            </a:r>
            <a:r>
              <a:rPr lang="en-US" sz="800" dirty="0">
                <a:solidFill>
                  <a:schemeClr val="accent6"/>
                </a:solidFill>
              </a:rPr>
              <a:t>.	** Transaction means transaction count. </a:t>
            </a:r>
          </a:p>
        </p:txBody>
      </p:sp>
      <p:sp>
        <p:nvSpPr>
          <p:cNvPr id="8" name="TextBox 7">
            <a:extLst>
              <a:ext uri="{FF2B5EF4-FFF2-40B4-BE49-F238E27FC236}">
                <a16:creationId xmlns:a16="http://schemas.microsoft.com/office/drawing/2014/main" id="{CEF9C09B-58BC-47B2-9884-1CB821FEFE30}"/>
              </a:ext>
            </a:extLst>
          </p:cNvPr>
          <p:cNvSpPr txBox="1"/>
          <p:nvPr/>
        </p:nvSpPr>
        <p:spPr>
          <a:xfrm>
            <a:off x="187891" y="1657890"/>
            <a:ext cx="1783149" cy="1323439"/>
          </a:xfrm>
          <a:prstGeom prst="rect">
            <a:avLst/>
          </a:prstGeom>
          <a:noFill/>
        </p:spPr>
        <p:txBody>
          <a:bodyPr wrap="square" rtlCol="0">
            <a:spAutoFit/>
          </a:bodyPr>
          <a:lstStyle/>
          <a:p>
            <a:r>
              <a:rPr lang="en-US" sz="1000" dirty="0">
                <a:solidFill>
                  <a:schemeClr val="accent6"/>
                </a:solidFill>
              </a:rPr>
              <a:t>1. Fewer color blocks means the rank is relatively stable. </a:t>
            </a:r>
          </a:p>
          <a:p>
            <a:endParaRPr lang="en-US" sz="1000" dirty="0">
              <a:solidFill>
                <a:schemeClr val="accent6"/>
              </a:solidFill>
            </a:endParaRPr>
          </a:p>
          <a:p>
            <a:r>
              <a:rPr lang="en-US" sz="1000" dirty="0">
                <a:solidFill>
                  <a:schemeClr val="accent6"/>
                </a:solidFill>
              </a:rPr>
              <a:t>2. &lt;remote remaining&gt; has been growing steadily from 4</a:t>
            </a:r>
            <a:r>
              <a:rPr lang="en-US" sz="1000" baseline="30000" dirty="0">
                <a:solidFill>
                  <a:schemeClr val="accent6"/>
                </a:solidFill>
              </a:rPr>
              <a:t>th</a:t>
            </a:r>
            <a:r>
              <a:rPr lang="en-US" sz="1000" dirty="0">
                <a:solidFill>
                  <a:schemeClr val="accent6"/>
                </a:solidFill>
              </a:rPr>
              <a:t> to 2</a:t>
            </a:r>
            <a:r>
              <a:rPr lang="en-US" sz="1000" baseline="30000" dirty="0">
                <a:solidFill>
                  <a:schemeClr val="accent6"/>
                </a:solidFill>
              </a:rPr>
              <a:t>nd</a:t>
            </a:r>
            <a:r>
              <a:rPr lang="en-US" sz="1000" dirty="0">
                <a:solidFill>
                  <a:schemeClr val="accent6"/>
                </a:solidFill>
              </a:rPr>
              <a:t> in the observation window. </a:t>
            </a:r>
          </a:p>
        </p:txBody>
      </p:sp>
      <p:sp>
        <p:nvSpPr>
          <p:cNvPr id="9" name="TextBox 8">
            <a:extLst>
              <a:ext uri="{FF2B5EF4-FFF2-40B4-BE49-F238E27FC236}">
                <a16:creationId xmlns:a16="http://schemas.microsoft.com/office/drawing/2014/main" id="{F1A9AD41-6C5E-43F7-BBE3-4BD4CCD8DA79}"/>
              </a:ext>
            </a:extLst>
          </p:cNvPr>
          <p:cNvSpPr txBox="1"/>
          <p:nvPr/>
        </p:nvSpPr>
        <p:spPr>
          <a:xfrm>
            <a:off x="187891" y="4137686"/>
            <a:ext cx="1783149" cy="1938992"/>
          </a:xfrm>
          <a:prstGeom prst="rect">
            <a:avLst/>
          </a:prstGeom>
          <a:noFill/>
        </p:spPr>
        <p:txBody>
          <a:bodyPr wrap="square" rtlCol="0">
            <a:spAutoFit/>
          </a:bodyPr>
          <a:lstStyle/>
          <a:p>
            <a:r>
              <a:rPr lang="en-US" sz="1000" dirty="0">
                <a:solidFill>
                  <a:schemeClr val="accent6"/>
                </a:solidFill>
              </a:rPr>
              <a:t>3. Top 1 app has much more transaction comparing to the remaining. </a:t>
            </a:r>
          </a:p>
          <a:p>
            <a:endParaRPr lang="en-US" sz="1000" dirty="0">
              <a:solidFill>
                <a:schemeClr val="accent6"/>
              </a:solidFill>
            </a:endParaRPr>
          </a:p>
          <a:p>
            <a:r>
              <a:rPr lang="en-US" sz="1000" dirty="0">
                <a:solidFill>
                  <a:schemeClr val="accent6"/>
                </a:solidFill>
              </a:rPr>
              <a:t>4. There are significant growing trends for Top 2’s transaction.  </a:t>
            </a:r>
          </a:p>
          <a:p>
            <a:endParaRPr lang="en-US" sz="1000" dirty="0">
              <a:solidFill>
                <a:schemeClr val="accent6"/>
              </a:solidFill>
            </a:endParaRPr>
          </a:p>
          <a:p>
            <a:r>
              <a:rPr lang="en-US" sz="1000" dirty="0">
                <a:solidFill>
                  <a:schemeClr val="accent6"/>
                </a:solidFill>
              </a:rPr>
              <a:t>5. However, the growth in transaction does not convert to the higher PV. Possible reason? </a:t>
            </a:r>
          </a:p>
        </p:txBody>
      </p:sp>
    </p:spTree>
    <p:extLst>
      <p:ext uri="{BB962C8B-B14F-4D97-AF65-F5344CB8AC3E}">
        <p14:creationId xmlns:p14="http://schemas.microsoft.com/office/powerpoint/2010/main" val="16396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2CFFC7D2-FA20-4FFE-9872-180D18834774}"/>
              </a:ext>
            </a:extLst>
          </p:cNvPr>
          <p:cNvSpPr>
            <a:spLocks noGrp="1"/>
          </p:cNvSpPr>
          <p:nvPr>
            <p:ph type="title"/>
          </p:nvPr>
        </p:nvSpPr>
        <p:spPr>
          <a:xfrm>
            <a:off x="109314" y="104208"/>
            <a:ext cx="9654446" cy="648146"/>
          </a:xfrm>
        </p:spPr>
        <p:txBody>
          <a:bodyPr/>
          <a:lstStyle/>
          <a:p>
            <a:r>
              <a:rPr lang="en-US" sz="3200" dirty="0"/>
              <a:t>Rank – Paid* App Rank by Weekly Transaction**</a:t>
            </a:r>
          </a:p>
        </p:txBody>
      </p:sp>
      <p:graphicFrame>
        <p:nvGraphicFramePr>
          <p:cNvPr id="26" name="Chart 25">
            <a:extLst>
              <a:ext uri="{FF2B5EF4-FFF2-40B4-BE49-F238E27FC236}">
                <a16:creationId xmlns:a16="http://schemas.microsoft.com/office/drawing/2014/main" id="{6764219E-11DB-4400-A36B-049560D338F6}"/>
              </a:ext>
            </a:extLst>
          </p:cNvPr>
          <p:cNvGraphicFramePr/>
          <p:nvPr>
            <p:extLst>
              <p:ext uri="{D42A27DB-BD31-4B8C-83A1-F6EECF244321}">
                <p14:modId xmlns:p14="http://schemas.microsoft.com/office/powerpoint/2010/main" val="3053014613"/>
              </p:ext>
            </p:extLst>
          </p:nvPr>
        </p:nvGraphicFramePr>
        <p:xfrm>
          <a:off x="3698240" y="3895644"/>
          <a:ext cx="7949453" cy="2445928"/>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CEF9C09B-58BC-47B2-9884-1CB821FEFE30}"/>
              </a:ext>
            </a:extLst>
          </p:cNvPr>
          <p:cNvSpPr txBox="1"/>
          <p:nvPr/>
        </p:nvSpPr>
        <p:spPr>
          <a:xfrm>
            <a:off x="187891" y="1657890"/>
            <a:ext cx="1783149" cy="1631216"/>
          </a:xfrm>
          <a:prstGeom prst="rect">
            <a:avLst/>
          </a:prstGeom>
          <a:noFill/>
        </p:spPr>
        <p:txBody>
          <a:bodyPr wrap="square" rtlCol="0">
            <a:spAutoFit/>
          </a:bodyPr>
          <a:lstStyle/>
          <a:p>
            <a:r>
              <a:rPr lang="en-US" sz="1000" dirty="0">
                <a:solidFill>
                  <a:schemeClr val="accent6"/>
                </a:solidFill>
              </a:rPr>
              <a:t>1. Games is undoubtedly the most welcome app category, no matter from PV or transaction perspective, having more than 2X advantage. </a:t>
            </a:r>
          </a:p>
          <a:p>
            <a:endParaRPr lang="en-US" sz="1000" dirty="0">
              <a:solidFill>
                <a:schemeClr val="accent6"/>
              </a:solidFill>
            </a:endParaRPr>
          </a:p>
          <a:p>
            <a:r>
              <a:rPr lang="en-US" sz="1000" dirty="0">
                <a:solidFill>
                  <a:schemeClr val="accent6"/>
                </a:solidFill>
              </a:rPr>
              <a:t>2. Top 3 dominants in the previous slides all belong to Games category. </a:t>
            </a:r>
          </a:p>
        </p:txBody>
      </p:sp>
      <p:sp>
        <p:nvSpPr>
          <p:cNvPr id="9" name="TextBox 8">
            <a:extLst>
              <a:ext uri="{FF2B5EF4-FFF2-40B4-BE49-F238E27FC236}">
                <a16:creationId xmlns:a16="http://schemas.microsoft.com/office/drawing/2014/main" id="{F1A9AD41-6C5E-43F7-BBE3-4BD4CCD8DA79}"/>
              </a:ext>
            </a:extLst>
          </p:cNvPr>
          <p:cNvSpPr txBox="1"/>
          <p:nvPr/>
        </p:nvSpPr>
        <p:spPr>
          <a:xfrm>
            <a:off x="187891" y="4493286"/>
            <a:ext cx="1783149" cy="1169551"/>
          </a:xfrm>
          <a:prstGeom prst="rect">
            <a:avLst/>
          </a:prstGeom>
          <a:noFill/>
        </p:spPr>
        <p:txBody>
          <a:bodyPr wrap="square" rtlCol="0">
            <a:spAutoFit/>
          </a:bodyPr>
          <a:lstStyle/>
          <a:p>
            <a:r>
              <a:rPr lang="en-US" sz="1000" dirty="0">
                <a:solidFill>
                  <a:schemeClr val="accent6"/>
                </a:solidFill>
              </a:rPr>
              <a:t>3. Uneven trend is observed in Games category only. This might be due to the developer revenue strategy change from IAP-focus (lower IAP price) to ad-focus. </a:t>
            </a:r>
          </a:p>
        </p:txBody>
      </p:sp>
      <p:graphicFrame>
        <p:nvGraphicFramePr>
          <p:cNvPr id="4" name="Object 3">
            <a:extLst>
              <a:ext uri="{FF2B5EF4-FFF2-40B4-BE49-F238E27FC236}">
                <a16:creationId xmlns:a16="http://schemas.microsoft.com/office/drawing/2014/main" id="{F5E0A35F-89E5-40D3-821A-56AA431DA8C9}"/>
              </a:ext>
            </a:extLst>
          </p:cNvPr>
          <p:cNvGraphicFramePr>
            <a:graphicFrameLocks noChangeAspect="1"/>
          </p:cNvGraphicFramePr>
          <p:nvPr>
            <p:extLst>
              <p:ext uri="{D42A27DB-BD31-4B8C-83A1-F6EECF244321}">
                <p14:modId xmlns:p14="http://schemas.microsoft.com/office/powerpoint/2010/main" val="2395224414"/>
              </p:ext>
            </p:extLst>
          </p:nvPr>
        </p:nvGraphicFramePr>
        <p:xfrm>
          <a:off x="2328306" y="1150506"/>
          <a:ext cx="908207" cy="2453635"/>
        </p:xfrm>
        <a:graphic>
          <a:graphicData uri="http://schemas.openxmlformats.org/presentationml/2006/ole">
            <mc:AlternateContent xmlns:mc="http://schemas.openxmlformats.org/markup-compatibility/2006">
              <mc:Choice xmlns:v="urn:schemas-microsoft-com:vml" Requires="v">
                <p:oleObj spid="_x0000_s4159" name="Worksheet" r:id="rId4" imgW="1074377" imgH="2903158" progId="Excel.Sheet.12">
                  <p:embed/>
                </p:oleObj>
              </mc:Choice>
              <mc:Fallback>
                <p:oleObj name="Worksheet" r:id="rId4" imgW="1074377" imgH="2903158" progId="Excel.Sheet.12">
                  <p:embed/>
                  <p:pic>
                    <p:nvPicPr>
                      <p:cNvPr id="0" name=""/>
                      <p:cNvPicPr/>
                      <p:nvPr/>
                    </p:nvPicPr>
                    <p:blipFill>
                      <a:blip r:embed="rId5"/>
                      <a:stretch>
                        <a:fillRect/>
                      </a:stretch>
                    </p:blipFill>
                    <p:spPr>
                      <a:xfrm>
                        <a:off x="2328306" y="1150506"/>
                        <a:ext cx="908207" cy="245363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20C52EB1-5153-4775-89F1-7DC311750E28}"/>
              </a:ext>
            </a:extLst>
          </p:cNvPr>
          <p:cNvGraphicFramePr>
            <a:graphicFrameLocks noChangeAspect="1"/>
          </p:cNvGraphicFramePr>
          <p:nvPr>
            <p:extLst>
              <p:ext uri="{D42A27DB-BD31-4B8C-83A1-F6EECF244321}">
                <p14:modId xmlns:p14="http://schemas.microsoft.com/office/powerpoint/2010/main" val="3725825456"/>
              </p:ext>
            </p:extLst>
          </p:nvPr>
        </p:nvGraphicFramePr>
        <p:xfrm>
          <a:off x="2338295" y="3895644"/>
          <a:ext cx="903851" cy="2441867"/>
        </p:xfrm>
        <a:graphic>
          <a:graphicData uri="http://schemas.openxmlformats.org/presentationml/2006/ole">
            <mc:AlternateContent xmlns:mc="http://schemas.openxmlformats.org/markup-compatibility/2006">
              <mc:Choice xmlns:v="urn:schemas-microsoft-com:vml" Requires="v">
                <p:oleObj spid="_x0000_s4160" name="Worksheet" r:id="rId6" imgW="1074377" imgH="2903158" progId="Excel.Sheet.12">
                  <p:embed/>
                </p:oleObj>
              </mc:Choice>
              <mc:Fallback>
                <p:oleObj name="Worksheet" r:id="rId6" imgW="1074377" imgH="2903158" progId="Excel.Sheet.12">
                  <p:embed/>
                  <p:pic>
                    <p:nvPicPr>
                      <p:cNvPr id="0" name=""/>
                      <p:cNvPicPr/>
                      <p:nvPr/>
                    </p:nvPicPr>
                    <p:blipFill>
                      <a:blip r:embed="rId7"/>
                      <a:stretch>
                        <a:fillRect/>
                      </a:stretch>
                    </p:blipFill>
                    <p:spPr>
                      <a:xfrm>
                        <a:off x="2338295" y="3895644"/>
                        <a:ext cx="903851" cy="2441867"/>
                      </a:xfrm>
                      <a:prstGeom prst="rect">
                        <a:avLst/>
                      </a:prstGeom>
                    </p:spPr>
                  </p:pic>
                </p:oleObj>
              </mc:Fallback>
            </mc:AlternateContent>
          </a:graphicData>
        </a:graphic>
      </p:graphicFrame>
      <p:graphicFrame>
        <p:nvGraphicFramePr>
          <p:cNvPr id="15" name="Chart 14">
            <a:extLst>
              <a:ext uri="{FF2B5EF4-FFF2-40B4-BE49-F238E27FC236}">
                <a16:creationId xmlns:a16="http://schemas.microsoft.com/office/drawing/2014/main" id="{954D88FA-43D2-4650-9E4F-19910D91399C}"/>
              </a:ext>
            </a:extLst>
          </p:cNvPr>
          <p:cNvGraphicFramePr/>
          <p:nvPr>
            <p:extLst>
              <p:ext uri="{D42A27DB-BD31-4B8C-83A1-F6EECF244321}">
                <p14:modId xmlns:p14="http://schemas.microsoft.com/office/powerpoint/2010/main" val="959920851"/>
              </p:ext>
            </p:extLst>
          </p:nvPr>
        </p:nvGraphicFramePr>
        <p:xfrm>
          <a:off x="3698239" y="1101035"/>
          <a:ext cx="7949453" cy="2445928"/>
        </p:xfrm>
        <a:graphic>
          <a:graphicData uri="http://schemas.openxmlformats.org/drawingml/2006/chart">
            <c:chart xmlns:c="http://schemas.openxmlformats.org/drawingml/2006/chart" xmlns:r="http://schemas.openxmlformats.org/officeDocument/2006/relationships" r:id="rId8"/>
          </a:graphicData>
        </a:graphic>
      </p:graphicFrame>
      <p:sp>
        <p:nvSpPr>
          <p:cNvPr id="11" name="TextBox 10">
            <a:extLst>
              <a:ext uri="{FF2B5EF4-FFF2-40B4-BE49-F238E27FC236}">
                <a16:creationId xmlns:a16="http://schemas.microsoft.com/office/drawing/2014/main" id="{8E1E3177-9ABE-4234-BB3A-544982C97622}"/>
              </a:ext>
            </a:extLst>
          </p:cNvPr>
          <p:cNvSpPr txBox="1"/>
          <p:nvPr/>
        </p:nvSpPr>
        <p:spPr>
          <a:xfrm rot="10800000">
            <a:off x="3262091" y="2086620"/>
            <a:ext cx="430887" cy="683842"/>
          </a:xfrm>
          <a:prstGeom prst="rect">
            <a:avLst/>
          </a:prstGeom>
          <a:noFill/>
        </p:spPr>
        <p:txBody>
          <a:bodyPr vert="eaVert" wrap="none" rtlCol="0">
            <a:spAutoFit/>
          </a:bodyPr>
          <a:lstStyle/>
          <a:p>
            <a:r>
              <a:rPr lang="en-US" sz="1600" b="1" dirty="0">
                <a:solidFill>
                  <a:schemeClr val="accent6"/>
                </a:solidFill>
              </a:rPr>
              <a:t>By PV</a:t>
            </a:r>
          </a:p>
        </p:txBody>
      </p:sp>
      <p:sp>
        <p:nvSpPr>
          <p:cNvPr id="17" name="TextBox 16">
            <a:extLst>
              <a:ext uri="{FF2B5EF4-FFF2-40B4-BE49-F238E27FC236}">
                <a16:creationId xmlns:a16="http://schemas.microsoft.com/office/drawing/2014/main" id="{D16634E0-AEC2-416D-9CD2-B5E558A5B285}"/>
              </a:ext>
            </a:extLst>
          </p:cNvPr>
          <p:cNvSpPr txBox="1"/>
          <p:nvPr/>
        </p:nvSpPr>
        <p:spPr>
          <a:xfrm rot="10800000">
            <a:off x="3262091" y="4346016"/>
            <a:ext cx="430887" cy="1653658"/>
          </a:xfrm>
          <a:prstGeom prst="rect">
            <a:avLst/>
          </a:prstGeom>
          <a:noFill/>
        </p:spPr>
        <p:txBody>
          <a:bodyPr vert="eaVert" wrap="none" rtlCol="0">
            <a:spAutoFit/>
          </a:bodyPr>
          <a:lstStyle/>
          <a:p>
            <a:r>
              <a:rPr lang="en-US" sz="1600" b="1" dirty="0">
                <a:solidFill>
                  <a:schemeClr val="accent6"/>
                </a:solidFill>
              </a:rPr>
              <a:t>By Transaction*</a:t>
            </a:r>
          </a:p>
        </p:txBody>
      </p:sp>
      <p:sp>
        <p:nvSpPr>
          <p:cNvPr id="18" name="TextBox 17">
            <a:extLst>
              <a:ext uri="{FF2B5EF4-FFF2-40B4-BE49-F238E27FC236}">
                <a16:creationId xmlns:a16="http://schemas.microsoft.com/office/drawing/2014/main" id="{477BDDDC-846C-4E80-9360-4CCC68DCD6FD}"/>
              </a:ext>
            </a:extLst>
          </p:cNvPr>
          <p:cNvSpPr txBox="1"/>
          <p:nvPr/>
        </p:nvSpPr>
        <p:spPr>
          <a:xfrm>
            <a:off x="109314" y="6538348"/>
            <a:ext cx="970137" cy="215444"/>
          </a:xfrm>
          <a:prstGeom prst="rect">
            <a:avLst/>
          </a:prstGeom>
          <a:noFill/>
        </p:spPr>
        <p:txBody>
          <a:bodyPr wrap="none" rtlCol="0">
            <a:spAutoFit/>
          </a:bodyPr>
          <a:lstStyle/>
          <a:p>
            <a:r>
              <a:rPr lang="en-US" sz="800" dirty="0">
                <a:solidFill>
                  <a:schemeClr val="accent6"/>
                </a:solidFill>
              </a:rPr>
              <a:t>* From paid apps</a:t>
            </a:r>
          </a:p>
        </p:txBody>
      </p:sp>
    </p:spTree>
    <p:extLst>
      <p:ext uri="{BB962C8B-B14F-4D97-AF65-F5344CB8AC3E}">
        <p14:creationId xmlns:p14="http://schemas.microsoft.com/office/powerpoint/2010/main" val="911248005"/>
      </p:ext>
    </p:extLst>
  </p:cSld>
  <p:clrMapOvr>
    <a:masterClrMapping/>
  </p:clrMapOvr>
</p:sld>
</file>

<file path=ppt/theme/theme1.xml><?xml version="1.0" encoding="utf-8"?>
<a:theme xmlns:a="http://schemas.openxmlformats.org/drawingml/2006/main" name="Theme1">
  <a:themeElements>
    <a:clrScheme name="Simple Light">
      <a:dk1>
        <a:srgbClr val="D9D9D9"/>
      </a:dk1>
      <a:lt1>
        <a:srgbClr val="0A0A0A"/>
      </a:lt1>
      <a:dk2>
        <a:srgbClr val="FFFFFF"/>
      </a:dk2>
      <a:lt2>
        <a:srgbClr val="858484"/>
      </a:lt2>
      <a:accent1>
        <a:srgbClr val="B6B5B5"/>
      </a:accent1>
      <a:accent2>
        <a:srgbClr val="FFFFFF"/>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7A7F214B-8402-4A67-B51B-15B115D0B661}" vid="{6C40378E-533B-4183-B0DA-3D091BDEE0E3}"/>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2231</TotalTime>
  <Words>1142</Words>
  <Application>Microsoft Office PowerPoint</Application>
  <PresentationFormat>Widescreen</PresentationFormat>
  <Paragraphs>173</Paragraphs>
  <Slides>17</Slides>
  <Notes>3</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17</vt:i4>
      </vt:variant>
    </vt:vector>
  </HeadingPairs>
  <TitlesOfParts>
    <vt:vector size="30" baseType="lpstr">
      <vt:lpstr>Anaheim</vt:lpstr>
      <vt:lpstr>Arial</vt:lpstr>
      <vt:lpstr>Calibri</vt:lpstr>
      <vt:lpstr>DM Sans</vt:lpstr>
      <vt:lpstr>DM Serif Display</vt:lpstr>
      <vt:lpstr>Kumbh Sans</vt:lpstr>
      <vt:lpstr>Proxima Nova</vt:lpstr>
      <vt:lpstr>Proxima Nova Semibold</vt:lpstr>
      <vt:lpstr>Roboto Condensed Light</vt:lpstr>
      <vt:lpstr>Theme1</vt:lpstr>
      <vt:lpstr>Slidesgo Final Pages</vt:lpstr>
      <vt:lpstr>Worksheet</vt:lpstr>
      <vt:lpstr>Microsoft Excel Worksheet</vt:lpstr>
      <vt:lpstr>App Store Analysis</vt:lpstr>
      <vt:lpstr>Table of Contents</vt:lpstr>
      <vt:lpstr>Overview</vt:lpstr>
      <vt:lpstr>Overview – Data</vt:lpstr>
      <vt:lpstr>Overview – Repository</vt:lpstr>
      <vt:lpstr>Rank</vt:lpstr>
      <vt:lpstr>Rank – App Rank by Weekly PV*</vt:lpstr>
      <vt:lpstr>Rank – Paid* App Rank by Weekly Transaction**</vt:lpstr>
      <vt:lpstr>Rank – Paid* App Rank by Weekly Transaction**</vt:lpstr>
      <vt:lpstr>Platform</vt:lpstr>
      <vt:lpstr>Platform – PV, Transaction</vt:lpstr>
      <vt:lpstr>Platform – Ticket Size*</vt:lpstr>
      <vt:lpstr>Bigram</vt:lpstr>
      <vt:lpstr>Bigram – Definition</vt:lpstr>
      <vt:lpstr>Bigram – App &amp; App Category</vt:lpstr>
      <vt:lpstr>SARIMA</vt:lpstr>
      <vt:lpstr>SARIMA – Sales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Store Analysis</dc:title>
  <dc:creator>Ling Jiang</dc:creator>
  <cp:lastModifiedBy>Ling Jiang</cp:lastModifiedBy>
  <cp:revision>21</cp:revision>
  <dcterms:created xsi:type="dcterms:W3CDTF">2022-04-20T06:50:49Z</dcterms:created>
  <dcterms:modified xsi:type="dcterms:W3CDTF">2022-04-21T20:09:31Z</dcterms:modified>
</cp:coreProperties>
</file>