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9184dd2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9184dd2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949094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949094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949094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949094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949094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949094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9184dd2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9184dd2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9184dd2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9184dd2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9490938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9490938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9184dd2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9184dd2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949094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949094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9184dd2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9184dd2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949094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949094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9184dd2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9184dd2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9184dd2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9184dd2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949094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949094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tejasreddy/iam-handwriting-top50" TargetMode="External"/><Relationship Id="rId4" Type="http://schemas.openxmlformats.org/officeDocument/2006/relationships/hyperlink" Target="https://www.learnopencv.com/image-classification-using-convolutional-neural-networks-in-keras/" TargetMode="External"/><Relationship Id="rId9" Type="http://schemas.openxmlformats.org/officeDocument/2006/relationships/hyperlink" Target="http://faroit.com/keras-docs/2.0.2/models/about-keras-models/" TargetMode="External"/><Relationship Id="rId5" Type="http://schemas.openxmlformats.org/officeDocument/2006/relationships/hyperlink" Target="https://towardsdatascience.com/applied-deep-learning-part-4-convolutional-neural-networks-584bc134c1e2" TargetMode="External"/><Relationship Id="rId6" Type="http://schemas.openxmlformats.org/officeDocument/2006/relationships/hyperlink" Target="https://machinelearningmastery.com/check-point-deep-learning-models-keras/" TargetMode="External"/><Relationship Id="rId7" Type="http://schemas.openxmlformats.org/officeDocument/2006/relationships/hyperlink" Target="https://www.kaggle.com/tejasreddy/offline-handwriting-recognition-cnn/notebook" TargetMode="External"/><Relationship Id="rId8" Type="http://schemas.openxmlformats.org/officeDocument/2006/relationships/hyperlink" Target="https://www.learnopencv.com/image-classification-using-convolutional-neural-networks-in-kera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Image Classification: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IAM Handwriting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Lydia Jin, 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Xi Qian, Yuyang Wang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3-Level CNN (Adam Optimizer) Output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432975" y="51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875" y="1219038"/>
            <a:ext cx="3516775" cy="20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088" y="1219050"/>
            <a:ext cx="3516775" cy="21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2100" y="3248525"/>
            <a:ext cx="3516775" cy="18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Loss Plots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Adam &amp; SGD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729450" y="1318650"/>
            <a:ext cx="7688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Dataset: </a:t>
            </a:r>
            <a:r>
              <a:rPr lang="en" sz="1200" u="sng">
                <a:solidFill>
                  <a:srgbClr val="3D85C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https://www.kaggle.com/tejasreddy/iam-handwriting-top50</a:t>
            </a:r>
            <a:endParaRPr sz="1200">
              <a:solidFill>
                <a:srgbClr val="3D85C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3D85C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https://www.learnopencv.com/image-classification-using-convolutional-neural-networks-in-keras/</a:t>
            </a:r>
            <a:endParaRPr sz="1200">
              <a:solidFill>
                <a:srgbClr val="3D85C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Figure 1: </a:t>
            </a:r>
            <a:r>
              <a:rPr lang="en" sz="1200" u="sng">
                <a:solidFill>
                  <a:srgbClr val="3D85C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https://towardsdatascience.com/applied-deep-learning-part-4-convolutional-neural-networks-584bc134c1e2</a:t>
            </a:r>
            <a:endParaRPr sz="1200" u="sng">
              <a:solidFill>
                <a:srgbClr val="3D85C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Checkpoint code: </a:t>
            </a:r>
            <a:r>
              <a:rPr lang="en" sz="1200" u="sng">
                <a:solidFill>
                  <a:srgbClr val="3D85C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https://machinelearningmastery.com/check-point-deep-learning-models-keras/</a:t>
            </a:r>
            <a:endParaRPr sz="1200">
              <a:solidFill>
                <a:srgbClr val="3D85C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Generator code: </a:t>
            </a:r>
            <a:r>
              <a:rPr lang="en" sz="1200" u="sng">
                <a:solidFill>
                  <a:srgbClr val="3D85C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https://www.kaggle.com/tejasreddy/offline-handwriting-recognition-cnn/notebook</a:t>
            </a:r>
            <a:endParaRPr sz="1200">
              <a:solidFill>
                <a:srgbClr val="3D85C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CNN Background Information: </a:t>
            </a:r>
            <a:r>
              <a:rPr lang="en" sz="1200" u="sng">
                <a:solidFill>
                  <a:srgbClr val="3D85C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https://www.learnopencv.com/image-classification-using-convolutional-neural-networks-in-keras/</a:t>
            </a:r>
            <a:endParaRPr sz="1200">
              <a:solidFill>
                <a:srgbClr val="3D85C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Save/Load Keras models: </a:t>
            </a:r>
            <a:r>
              <a:rPr lang="en" sz="1200" u="sng">
                <a:solidFill>
                  <a:srgbClr val="3D85C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http://faroit.com/keras-docs/2.0.2/models/about-keras-models/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20583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Forms_for_parsing.txt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85013"/>
            <a:ext cx="1770300" cy="238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875" y="2473101"/>
            <a:ext cx="5958903" cy="9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4888" y="3330187"/>
            <a:ext cx="5958866" cy="9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4863" y="4107726"/>
            <a:ext cx="5958903" cy="9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3905975" y="1708650"/>
            <a:ext cx="41508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Dataset_subset</a:t>
            </a:r>
            <a:endParaRPr b="1" sz="13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total: 4988 number of images</a:t>
            </a:r>
            <a:endParaRPr b="1" sz="13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81025" y="55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Handwritten scripts by one writer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1725"/>
            <a:ext cx="4402231" cy="337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50" y="1361725"/>
            <a:ext cx="4169974" cy="3379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42723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Label Encode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2.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00" y="2425575"/>
            <a:ext cx="3795400" cy="11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924350" y="2088350"/>
            <a:ext cx="41637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 Train, Validation, Test: 7:1.5:1.5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800" y="2471825"/>
            <a:ext cx="41148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3. Resize </a:t>
            </a:r>
            <a:endParaRPr b="0"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265225" y="575800"/>
            <a:ext cx="8106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Construction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54200" y="1321875"/>
            <a:ext cx="8919900" cy="29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Declares the model type as Sequential().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Add a 2D convolutional layer to process input images</a:t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25" y="2584125"/>
            <a:ext cx="8839201" cy="66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0" r="66405" t="0"/>
          <a:stretch/>
        </p:blipFill>
        <p:spPr>
          <a:xfrm>
            <a:off x="265225" y="1621075"/>
            <a:ext cx="2969424" cy="4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423150" y="3682050"/>
            <a:ext cx="21345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number of output channels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 flipH="1">
            <a:off x="2031175" y="2784063"/>
            <a:ext cx="912000" cy="8556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 txBox="1"/>
          <p:nvPr/>
        </p:nvSpPr>
        <p:spPr>
          <a:xfrm>
            <a:off x="2437500" y="3682050"/>
            <a:ext cx="21345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size of moving window</a:t>
            </a:r>
            <a:r>
              <a:rPr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 flipH="1">
            <a:off x="3808225" y="2794425"/>
            <a:ext cx="340500" cy="8349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8"/>
          <p:cNvSpPr txBox="1"/>
          <p:nvPr/>
        </p:nvSpPr>
        <p:spPr>
          <a:xfrm>
            <a:off x="4572000" y="3682050"/>
            <a:ext cx="142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strides in the </a:t>
            </a:r>
            <a:r>
              <a:rPr i="1"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x </a:t>
            </a:r>
            <a:r>
              <a:rPr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i="1"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y </a:t>
            </a:r>
            <a:r>
              <a:rPr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directions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" name="Google Shape;134;p18"/>
          <p:cNvCxnSpPr/>
          <p:nvPr/>
        </p:nvCxnSpPr>
        <p:spPr>
          <a:xfrm flipH="1">
            <a:off x="5538550" y="2794425"/>
            <a:ext cx="1800" cy="8910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265225" y="575800"/>
            <a:ext cx="8106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Construction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265225" y="575800"/>
            <a:ext cx="8106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Construction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154200" y="1321875"/>
            <a:ext cx="8919900" cy="29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										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Flatten the output from these to enter our fully connected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5029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23150" y="3682050"/>
            <a:ext cx="21345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number of output channels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20"/>
          <p:cNvCxnSpPr/>
          <p:nvPr/>
        </p:nvCxnSpPr>
        <p:spPr>
          <a:xfrm flipH="1">
            <a:off x="2031175" y="2784063"/>
            <a:ext cx="912000" cy="8556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0"/>
          <p:cNvSpPr txBox="1"/>
          <p:nvPr/>
        </p:nvSpPr>
        <p:spPr>
          <a:xfrm>
            <a:off x="2437500" y="3682050"/>
            <a:ext cx="21345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size of moving window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" name="Google Shape;149;p20"/>
          <p:cNvCxnSpPr/>
          <p:nvPr/>
        </p:nvCxnSpPr>
        <p:spPr>
          <a:xfrm flipH="1">
            <a:off x="3808225" y="2794425"/>
            <a:ext cx="340500" cy="8349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0"/>
          <p:cNvSpPr txBox="1"/>
          <p:nvPr/>
        </p:nvSpPr>
        <p:spPr>
          <a:xfrm>
            <a:off x="4572000" y="3682050"/>
            <a:ext cx="142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strides in the </a:t>
            </a:r>
            <a:r>
              <a:rPr i="1"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x </a:t>
            </a:r>
            <a:r>
              <a:rPr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i="1"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y </a:t>
            </a:r>
            <a:r>
              <a:rPr lang="en" sz="11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directions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" name="Google Shape;151;p20"/>
          <p:cNvCxnSpPr/>
          <p:nvPr/>
        </p:nvCxnSpPr>
        <p:spPr>
          <a:xfrm flipH="1">
            <a:off x="5538550" y="2794425"/>
            <a:ext cx="1800" cy="8910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25" y="1785300"/>
            <a:ext cx="4685648" cy="8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594400" y="596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Network 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00" y="1566225"/>
            <a:ext cx="3807149" cy="28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925" y="1566225"/>
            <a:ext cx="3807150" cy="280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