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0" r:id="rId4"/>
    <p:sldId id="258" r:id="rId5"/>
    <p:sldId id="286" r:id="rId6"/>
    <p:sldId id="264" r:id="rId7"/>
    <p:sldId id="287" r:id="rId8"/>
    <p:sldId id="289" r:id="rId9"/>
    <p:sldId id="290" r:id="rId10"/>
    <p:sldId id="261" r:id="rId11"/>
    <p:sldId id="288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62" r:id="rId20"/>
    <p:sldId id="298" r:id="rId21"/>
    <p:sldId id="299" r:id="rId22"/>
    <p:sldId id="26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85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9395" autoAdjust="0"/>
  </p:normalViewPr>
  <p:slideViewPr>
    <p:cSldViewPr>
      <p:cViewPr varScale="1">
        <p:scale>
          <a:sx n="111" d="100"/>
          <a:sy n="111" d="100"/>
        </p:scale>
        <p:origin x="57" y="21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1DE92-2EC4-4102-B893-7272A5F9DF85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16DD-5507-4675-A829-EA77A62848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2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7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7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3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0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0DDB-A00C-41DA-B976-77564956A3FE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8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5"/>
          <a:stretch/>
        </p:blipFill>
        <p:spPr>
          <a:xfrm>
            <a:off x="1331640" y="-20538"/>
            <a:ext cx="6264696" cy="3502496"/>
          </a:xfrm>
          <a:prstGeom prst="rect">
            <a:avLst/>
          </a:prstGeom>
        </p:spPr>
      </p:pic>
      <p:sp>
        <p:nvSpPr>
          <p:cNvPr id="3" name="PA_文本框 2"/>
          <p:cNvSpPr txBox="1"/>
          <p:nvPr>
            <p:custDataLst>
              <p:tags r:id="rId2"/>
            </p:custDataLst>
          </p:nvPr>
        </p:nvSpPr>
        <p:spPr>
          <a:xfrm>
            <a:off x="2140691" y="3651870"/>
            <a:ext cx="4478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CCS5.3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的下载与安装</a:t>
            </a:r>
          </a:p>
        </p:txBody>
      </p:sp>
    </p:spTree>
    <p:extLst>
      <p:ext uri="{BB962C8B-B14F-4D97-AF65-F5344CB8AC3E}">
        <p14:creationId xmlns:p14="http://schemas.microsoft.com/office/powerpoint/2010/main" val="30154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96459" y="2499742"/>
            <a:ext cx="1584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文本框 5"/>
          <p:cNvSpPr txBox="1"/>
          <p:nvPr>
            <p:custDataLst>
              <p:tags r:id="rId3"/>
            </p:custDataLst>
          </p:nvPr>
        </p:nvSpPr>
        <p:spPr>
          <a:xfrm>
            <a:off x="3422014" y="1812761"/>
            <a:ext cx="2533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THE TWO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64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666752" y="371440"/>
              <a:ext cx="1785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的安装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57662"/>
            <a:ext cx="1123950" cy="1381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1203598"/>
            <a:ext cx="4819650" cy="374332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51373" y="3755236"/>
            <a:ext cx="1772355" cy="369332"/>
            <a:chOff x="351373" y="3755236"/>
            <a:chExt cx="1772355" cy="369332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1475656" y="3939902"/>
              <a:ext cx="648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351373" y="3755236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接受协议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8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666752" y="371440"/>
              <a:ext cx="1785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的安装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03598"/>
            <a:ext cx="4819650" cy="374332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292080" y="2331625"/>
            <a:ext cx="3449364" cy="1200329"/>
            <a:chOff x="5292080" y="2331625"/>
            <a:chExt cx="3449364" cy="1200329"/>
          </a:xfrm>
        </p:grpSpPr>
        <p:cxnSp>
          <p:nvCxnSpPr>
            <p:cNvPr id="7" name="直接箭头连接符 6"/>
            <p:cNvCxnSpPr/>
            <p:nvPr/>
          </p:nvCxnSpPr>
          <p:spPr>
            <a:xfrm flipH="1">
              <a:off x="5292080" y="2931790"/>
              <a:ext cx="11521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437188" y="2331625"/>
              <a:ext cx="23042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这里选择</a:t>
              </a:r>
              <a:r>
                <a:rPr lang="en-US" altLang="zh-CN" dirty="0">
                  <a:solidFill>
                    <a:srgbClr val="FF0000"/>
                  </a:solidFill>
                </a:rPr>
                <a:t>ccs</a:t>
              </a:r>
              <a:r>
                <a:rPr lang="zh-CN" altLang="en-US" dirty="0">
                  <a:solidFill>
                    <a:srgbClr val="FF0000"/>
                  </a:solidFill>
                </a:rPr>
                <a:t>安装路径，推荐默认路径，如果要换的话，不要有空格和中文字符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78144" y="3251180"/>
            <a:ext cx="2960431" cy="369332"/>
            <a:chOff x="3578144" y="3251180"/>
            <a:chExt cx="2960431" cy="369332"/>
          </a:xfrm>
        </p:grpSpPr>
        <p:cxnSp>
          <p:nvCxnSpPr>
            <p:cNvPr id="13" name="直接箭头连接符 12"/>
            <p:cNvCxnSpPr/>
            <p:nvPr/>
          </p:nvCxnSpPr>
          <p:spPr>
            <a:xfrm flipH="1">
              <a:off x="3578144" y="3435846"/>
              <a:ext cx="5618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045585" y="3251180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这一项不用勾，用不到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49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666752" y="371440"/>
              <a:ext cx="1785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的安装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131590"/>
            <a:ext cx="4819650" cy="374332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23528" y="1923678"/>
            <a:ext cx="3384376" cy="1200329"/>
            <a:chOff x="323528" y="1923678"/>
            <a:chExt cx="3384376" cy="1200329"/>
          </a:xfrm>
        </p:grpSpPr>
        <p:sp>
          <p:nvSpPr>
            <p:cNvPr id="3" name="文本框 2"/>
            <p:cNvSpPr txBox="1"/>
            <p:nvPr/>
          </p:nvSpPr>
          <p:spPr>
            <a:xfrm>
              <a:off x="323528" y="1923678"/>
              <a:ext cx="19442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这里选择</a:t>
              </a:r>
              <a:r>
                <a:rPr lang="en-US" altLang="zh-CN" dirty="0">
                  <a:solidFill>
                    <a:srgbClr val="FF0000"/>
                  </a:solidFill>
                </a:rPr>
                <a:t>custom</a:t>
              </a:r>
              <a:r>
                <a:rPr lang="zh-CN" altLang="en-US" dirty="0">
                  <a:solidFill>
                    <a:srgbClr val="FF0000"/>
                  </a:solidFill>
                </a:rPr>
                <a:t>，代表自己选择安装哪些功能，另一项为全部安装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123728" y="2523842"/>
              <a:ext cx="158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42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666752" y="371440"/>
              <a:ext cx="1785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的安装</a:t>
              </a: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34" y="1131590"/>
            <a:ext cx="4819650" cy="374332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7504" y="1683553"/>
            <a:ext cx="3470640" cy="1200329"/>
            <a:chOff x="107504" y="1683553"/>
            <a:chExt cx="3470640" cy="1200329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195736" y="2283718"/>
              <a:ext cx="1382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07504" y="1683553"/>
              <a:ext cx="23042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这里面勾上第一项</a:t>
              </a:r>
              <a:r>
                <a:rPr lang="en-US" altLang="zh-CN" dirty="0">
                  <a:solidFill>
                    <a:srgbClr val="FF0000"/>
                  </a:solidFill>
                </a:rPr>
                <a:t>[MSP430 Low Power MCUs]</a:t>
              </a:r>
              <a:r>
                <a:rPr lang="zh-CN" altLang="en-US" dirty="0">
                  <a:solidFill>
                    <a:srgbClr val="FF0000"/>
                  </a:solidFill>
                </a:rPr>
                <a:t>，其他功能不用安装，下一步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17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666752" y="371440"/>
              <a:ext cx="1785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的安装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74173"/>
            <a:ext cx="4819650" cy="3743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174173"/>
            <a:ext cx="4819650" cy="3743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95681" y="314781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这两幅图取默认设置即可</a:t>
            </a:r>
          </a:p>
        </p:txBody>
      </p:sp>
    </p:spTree>
    <p:extLst>
      <p:ext uri="{BB962C8B-B14F-4D97-AF65-F5344CB8AC3E}">
        <p14:creationId xmlns:p14="http://schemas.microsoft.com/office/powerpoint/2010/main" val="36098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666752" y="371440"/>
              <a:ext cx="1785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的安装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31590"/>
            <a:ext cx="4819650" cy="3743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12160" y="149163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这里是一个安装前的确认界面，没问题了，下一步</a:t>
            </a:r>
          </a:p>
        </p:txBody>
      </p:sp>
    </p:spTree>
    <p:extLst>
      <p:ext uri="{BB962C8B-B14F-4D97-AF65-F5344CB8AC3E}">
        <p14:creationId xmlns:p14="http://schemas.microsoft.com/office/powerpoint/2010/main" val="17352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666752" y="371440"/>
              <a:ext cx="1785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的安装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36096" y="1215903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等待安装完成，期间可能会出现一次防火墙询问，选择</a:t>
            </a:r>
            <a:r>
              <a:rPr lang="zh-CN" altLang="en-US" dirty="0">
                <a:solidFill>
                  <a:srgbClr val="FF0000"/>
                </a:solidFill>
              </a:rPr>
              <a:t>允许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34931"/>
            <a:ext cx="4819650" cy="3743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520" y="2355726"/>
            <a:ext cx="4018632" cy="26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666752" y="371440"/>
              <a:ext cx="1785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的安装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24128" y="26339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安装完成后，选择</a:t>
            </a:r>
            <a:r>
              <a:rPr lang="en-US" altLang="zh-CN" dirty="0">
                <a:solidFill>
                  <a:srgbClr val="FF0000"/>
                </a:solidFill>
              </a:rPr>
              <a:t>Finish</a:t>
            </a:r>
            <a:r>
              <a:rPr lang="zh-CN" altLang="en-US" dirty="0">
                <a:solidFill>
                  <a:srgbClr val="FF0000"/>
                </a:solidFill>
              </a:rPr>
              <a:t>结束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8" y="1131590"/>
            <a:ext cx="4819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5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6849" y="2513659"/>
            <a:ext cx="3430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初次打开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6" name="PA_文本框 5"/>
          <p:cNvSpPr txBox="1"/>
          <p:nvPr>
            <p:custDataLst>
              <p:tags r:id="rId3"/>
            </p:custDataLst>
          </p:nvPr>
        </p:nvSpPr>
        <p:spPr>
          <a:xfrm>
            <a:off x="3131840" y="1812761"/>
            <a:ext cx="2970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THE THREE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517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文本框 8"/>
          <p:cNvSpPr txBox="1"/>
          <p:nvPr>
            <p:custDataLst>
              <p:tags r:id="rId1"/>
            </p:custDataLst>
          </p:nvPr>
        </p:nvSpPr>
        <p:spPr>
          <a:xfrm>
            <a:off x="4040178" y="1526882"/>
            <a:ext cx="34611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1.CCS5.3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的下载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安装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CCS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3.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 初次打开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CCS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的配置</a:t>
            </a:r>
          </a:p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4.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新建或导入工程</a:t>
            </a:r>
          </a:p>
          <a:p>
            <a:pPr>
              <a:lnSpc>
                <a:spcPct val="30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4793303" y="44905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目录</a:t>
            </a:r>
          </a:p>
        </p:txBody>
      </p:sp>
      <p:sp>
        <p:nvSpPr>
          <p:cNvPr id="64" name="PA_任意多边形 63"/>
          <p:cNvSpPr/>
          <p:nvPr>
            <p:custDataLst>
              <p:tags r:id="rId3"/>
            </p:custDataLst>
          </p:nvPr>
        </p:nvSpPr>
        <p:spPr>
          <a:xfrm>
            <a:off x="3779912" y="1561287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6" name="PA_任意多边形 65"/>
          <p:cNvSpPr/>
          <p:nvPr>
            <p:custDataLst>
              <p:tags r:id="rId4"/>
            </p:custDataLst>
          </p:nvPr>
        </p:nvSpPr>
        <p:spPr>
          <a:xfrm>
            <a:off x="3811329" y="2214049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7" name="PA_任意多边形 66"/>
          <p:cNvSpPr/>
          <p:nvPr>
            <p:custDataLst>
              <p:tags r:id="rId5"/>
            </p:custDataLst>
          </p:nvPr>
        </p:nvSpPr>
        <p:spPr>
          <a:xfrm>
            <a:off x="3752145" y="2866811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8" name="PA_任意多边形 67"/>
          <p:cNvSpPr/>
          <p:nvPr>
            <p:custDataLst>
              <p:tags r:id="rId6"/>
            </p:custDataLst>
          </p:nvPr>
        </p:nvSpPr>
        <p:spPr>
          <a:xfrm>
            <a:off x="3752145" y="3519573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9" name="PA_任意多边形 68"/>
          <p:cNvSpPr/>
          <p:nvPr>
            <p:custDataLst>
              <p:tags r:id="rId7"/>
            </p:custDataLst>
          </p:nvPr>
        </p:nvSpPr>
        <p:spPr>
          <a:xfrm>
            <a:off x="3769611" y="4172334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PA_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7" y="-14610"/>
            <a:ext cx="2416027" cy="43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292456" y="371440"/>
              <a:ext cx="23762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的初次使用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0" y="1203598"/>
            <a:ext cx="5953956" cy="30388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80826" y="235572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运行后，需要选择一个</a:t>
            </a:r>
            <a:r>
              <a:rPr lang="en-US" altLang="zh-CN" dirty="0"/>
              <a:t>workspace</a:t>
            </a:r>
            <a:r>
              <a:rPr lang="zh-CN" altLang="en-US" dirty="0"/>
              <a:t>，用来保存工程，还是</a:t>
            </a:r>
            <a:r>
              <a:rPr lang="zh-CN" altLang="en-US" dirty="0">
                <a:solidFill>
                  <a:srgbClr val="FF0000"/>
                </a:solidFill>
              </a:rPr>
              <a:t>不能有空格和中文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292456" y="371440"/>
              <a:ext cx="23762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的初次使用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20072" y="2499742"/>
            <a:ext cx="36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这里选择</a:t>
            </a:r>
            <a:r>
              <a:rPr lang="en-US" altLang="zh-CN" dirty="0"/>
              <a:t>CCS</a:t>
            </a:r>
            <a:r>
              <a:rPr lang="zh-CN" altLang="en-US" dirty="0"/>
              <a:t>的使用方式，选择最后一项</a:t>
            </a:r>
            <a:r>
              <a:rPr lang="en-US" altLang="zh-CN" dirty="0">
                <a:solidFill>
                  <a:srgbClr val="FF0000"/>
                </a:solidFill>
              </a:rPr>
              <a:t>[CODE SIZE LIMITED]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31590"/>
            <a:ext cx="4372922" cy="37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5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91880" y="2475104"/>
            <a:ext cx="273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新建和导入工程</a:t>
            </a:r>
          </a:p>
        </p:txBody>
      </p:sp>
      <p:sp>
        <p:nvSpPr>
          <p:cNvPr id="13" name="PA_文本框 5"/>
          <p:cNvSpPr txBox="1"/>
          <p:nvPr>
            <p:custDataLst>
              <p:tags r:id="rId3"/>
            </p:custDataLst>
          </p:nvPr>
        </p:nvSpPr>
        <p:spPr>
          <a:xfrm>
            <a:off x="3203848" y="1812761"/>
            <a:ext cx="2728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THE FOUR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01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976532" y="411510"/>
              <a:ext cx="1224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新建工程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48064" y="365187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依次选择</a:t>
            </a:r>
            <a:r>
              <a:rPr lang="en-US" altLang="zh-CN" dirty="0"/>
              <a:t>[File]-[New]-[CCS Project]</a:t>
            </a:r>
            <a:r>
              <a:rPr lang="zh-CN" altLang="en-US" dirty="0"/>
              <a:t>来新建一个工程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17592"/>
            <a:ext cx="4048113" cy="365098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427984" y="1378972"/>
            <a:ext cx="3471485" cy="369332"/>
            <a:chOff x="4427984" y="1378972"/>
            <a:chExt cx="3471485" cy="369332"/>
          </a:xfrm>
        </p:grpSpPr>
        <p:cxnSp>
          <p:nvCxnSpPr>
            <p:cNvPr id="4" name="直接箭头连接符 3"/>
            <p:cNvCxnSpPr/>
            <p:nvPr/>
          </p:nvCxnSpPr>
          <p:spPr>
            <a:xfrm flipH="1">
              <a:off x="4427984" y="1563638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5868144" y="137897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点击这里新建工程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8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976532" y="411510"/>
              <a:ext cx="1224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新建工程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08488" y="408391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选择自己用到的芯片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29804" t="14488" r="40686" b="16580"/>
          <a:stretch/>
        </p:blipFill>
        <p:spPr>
          <a:xfrm>
            <a:off x="776479" y="771550"/>
            <a:ext cx="3240360" cy="425768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396659" y="3179172"/>
            <a:ext cx="5904374" cy="688722"/>
            <a:chOff x="2396659" y="3179172"/>
            <a:chExt cx="5904374" cy="688722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2396659" y="3363838"/>
              <a:ext cx="2103333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499992" y="3179172"/>
              <a:ext cx="3801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为了选择</a:t>
              </a:r>
              <a:r>
                <a:rPr lang="en-US" altLang="zh-CN" dirty="0">
                  <a:solidFill>
                    <a:srgbClr val="FF0000"/>
                  </a:solidFill>
                </a:rPr>
                <a:t>6638</a:t>
              </a:r>
              <a:r>
                <a:rPr lang="zh-CN" altLang="en-US" dirty="0">
                  <a:solidFill>
                    <a:srgbClr val="FF0000"/>
                  </a:solidFill>
                </a:rPr>
                <a:t>芯片，先选择</a:t>
              </a:r>
              <a:r>
                <a:rPr lang="en-US" altLang="zh-CN" dirty="0">
                  <a:solidFill>
                    <a:srgbClr val="FF0000"/>
                  </a:solidFill>
                </a:rPr>
                <a:t>x6xx</a:t>
              </a:r>
              <a:r>
                <a:rPr lang="zh-CN" altLang="en-US" dirty="0">
                  <a:solidFill>
                    <a:srgbClr val="FF0000"/>
                  </a:solidFill>
                </a:rPr>
                <a:t>系列</a:t>
              </a:r>
            </a:p>
          </p:txBody>
        </p:sp>
      </p:grpSp>
      <p:cxnSp>
        <p:nvCxnSpPr>
          <p:cNvPr id="12" name="直接箭头连接符 11"/>
          <p:cNvCxnSpPr/>
          <p:nvPr/>
        </p:nvCxnSpPr>
        <p:spPr>
          <a:xfrm flipH="1">
            <a:off x="3635896" y="1563638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60032" y="13703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这里输入工程的名字</a:t>
            </a:r>
          </a:p>
        </p:txBody>
      </p:sp>
    </p:spTree>
    <p:extLst>
      <p:ext uri="{BB962C8B-B14F-4D97-AF65-F5344CB8AC3E}">
        <p14:creationId xmlns:p14="http://schemas.microsoft.com/office/powerpoint/2010/main" val="417692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976532" y="411510"/>
              <a:ext cx="1224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新建工程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08488" y="408391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选择自己用到的芯片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30049" t="14800" r="40735" b="9628"/>
          <a:stretch/>
        </p:blipFill>
        <p:spPr>
          <a:xfrm>
            <a:off x="539552" y="261268"/>
            <a:ext cx="3212155" cy="467375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419872" y="3098636"/>
            <a:ext cx="2866392" cy="369332"/>
            <a:chOff x="3419872" y="3098636"/>
            <a:chExt cx="2866392" cy="369332"/>
          </a:xfrm>
        </p:grpSpPr>
        <p:sp>
          <p:nvSpPr>
            <p:cNvPr id="8" name="文本框 7"/>
            <p:cNvSpPr txBox="1"/>
            <p:nvPr/>
          </p:nvSpPr>
          <p:spPr>
            <a:xfrm>
              <a:off x="4479359" y="3098636"/>
              <a:ext cx="1806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再选择</a:t>
              </a:r>
              <a:r>
                <a:rPr lang="en-US" altLang="zh-CN" dirty="0">
                  <a:solidFill>
                    <a:srgbClr val="FF0000"/>
                  </a:solidFill>
                </a:rPr>
                <a:t>6638</a:t>
              </a:r>
              <a:r>
                <a:rPr lang="zh-CN" altLang="en-US" dirty="0">
                  <a:solidFill>
                    <a:srgbClr val="FF0000"/>
                  </a:solidFill>
                </a:rPr>
                <a:t>芯片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>
            <a:xfrm flipH="1">
              <a:off x="3419872" y="3291830"/>
              <a:ext cx="1008112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5108488" y="1650881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其他的默认即可，点击</a:t>
            </a:r>
            <a:r>
              <a:rPr lang="en-US" altLang="zh-CN" dirty="0">
                <a:solidFill>
                  <a:srgbClr val="FF0000"/>
                </a:solidFill>
              </a:rPr>
              <a:t>finish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976532" y="411510"/>
              <a:ext cx="1224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新建工程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52567"/>
            <a:ext cx="5626774" cy="37511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00192" y="170765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此时即新建好了一个工程，并自动显示了</a:t>
            </a:r>
            <a:r>
              <a:rPr lang="en-US" altLang="zh-CN" dirty="0"/>
              <a:t>main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50892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976532" y="411510"/>
              <a:ext cx="1224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导入工程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699542"/>
            <a:ext cx="2517857" cy="424751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131840" y="2300501"/>
            <a:ext cx="3600400" cy="1567393"/>
            <a:chOff x="3131840" y="2300501"/>
            <a:chExt cx="3600400" cy="1567393"/>
          </a:xfrm>
        </p:grpSpPr>
        <p:sp>
          <p:nvSpPr>
            <p:cNvPr id="3" name="文本框 2"/>
            <p:cNvSpPr txBox="1"/>
            <p:nvPr/>
          </p:nvSpPr>
          <p:spPr>
            <a:xfrm>
              <a:off x="4499992" y="230050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导入工程时，依次选择</a:t>
              </a:r>
              <a:r>
                <a:rPr lang="en-US" altLang="zh-CN" dirty="0">
                  <a:solidFill>
                    <a:srgbClr val="FF0000"/>
                  </a:solidFill>
                </a:rPr>
                <a:t>[File]-[Import]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箭头连接符 3"/>
            <p:cNvCxnSpPr>
              <a:stCxn id="3" idx="1"/>
            </p:cNvCxnSpPr>
            <p:nvPr/>
          </p:nvCxnSpPr>
          <p:spPr>
            <a:xfrm flipH="1">
              <a:off x="3131840" y="2623667"/>
              <a:ext cx="1368152" cy="124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2771800" y="1121717"/>
            <a:ext cx="5763280" cy="307777"/>
            <a:chOff x="2771800" y="1121717"/>
            <a:chExt cx="5763280" cy="307777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2771800" y="1275606"/>
              <a:ext cx="11521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926568" y="1121717"/>
              <a:ext cx="4608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不要选择这一项，这是打开某个文件，不是导入工程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0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976532" y="411510"/>
              <a:ext cx="1224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导入工程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667604"/>
            <a:ext cx="3882853" cy="406775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627784" y="2248584"/>
            <a:ext cx="6264696" cy="646331"/>
            <a:chOff x="2627784" y="2248584"/>
            <a:chExt cx="6264696" cy="646331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2627784" y="2571750"/>
              <a:ext cx="2484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220072" y="2248584"/>
              <a:ext cx="3672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选择</a:t>
              </a:r>
              <a:r>
                <a:rPr lang="en-US" altLang="zh-CN" dirty="0">
                  <a:solidFill>
                    <a:srgbClr val="FF0000"/>
                  </a:solidFill>
                </a:rPr>
                <a:t>[Code Composer Studio]</a:t>
              </a:r>
              <a:r>
                <a:rPr lang="zh-CN" altLang="en-US" dirty="0">
                  <a:solidFill>
                    <a:srgbClr val="FF0000"/>
                  </a:solidFill>
                </a:rPr>
                <a:t>下面的</a:t>
              </a:r>
              <a:r>
                <a:rPr lang="en-US" altLang="zh-CN" dirty="0">
                  <a:solidFill>
                    <a:srgbClr val="FF0000"/>
                  </a:solidFill>
                </a:rPr>
                <a:t>[Existing CCS Eclipse Projects]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8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976532" y="411510"/>
              <a:ext cx="1224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导入工程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71550"/>
            <a:ext cx="4113792" cy="43096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51470"/>
            <a:ext cx="3181350" cy="36576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491880" y="1635646"/>
            <a:ext cx="2376264" cy="288032"/>
            <a:chOff x="3491880" y="1635646"/>
            <a:chExt cx="2376264" cy="288032"/>
          </a:xfrm>
        </p:grpSpPr>
        <p:sp>
          <p:nvSpPr>
            <p:cNvPr id="2" name="矩形 1"/>
            <p:cNvSpPr/>
            <p:nvPr/>
          </p:nvSpPr>
          <p:spPr>
            <a:xfrm>
              <a:off x="3491880" y="1635646"/>
              <a:ext cx="72008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4283968" y="1779662"/>
              <a:ext cx="158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644008" y="401191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[Browse…]</a:t>
            </a:r>
            <a:r>
              <a:rPr lang="zh-CN" altLang="en-US" dirty="0"/>
              <a:t>打开文件浏览器，找到要导入的工程，确定</a:t>
            </a:r>
          </a:p>
        </p:txBody>
      </p:sp>
    </p:spTree>
    <p:extLst>
      <p:ext uri="{BB962C8B-B14F-4D97-AF65-F5344CB8AC3E}">
        <p14:creationId xmlns:p14="http://schemas.microsoft.com/office/powerpoint/2010/main" val="37646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3888" y="2535358"/>
            <a:ext cx="24482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CCS5.3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的下载</a:t>
            </a:r>
          </a:p>
        </p:txBody>
      </p:sp>
      <p:sp>
        <p:nvSpPr>
          <p:cNvPr id="15" name="PA_文本框 5"/>
          <p:cNvSpPr txBox="1"/>
          <p:nvPr>
            <p:custDataLst>
              <p:tags r:id="rId3"/>
            </p:custDataLst>
          </p:nvPr>
        </p:nvSpPr>
        <p:spPr>
          <a:xfrm>
            <a:off x="3422014" y="1812761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THE ONE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747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976532" y="411510"/>
              <a:ext cx="1224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导入工程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71550"/>
            <a:ext cx="4113792" cy="430968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555776" y="2315076"/>
            <a:ext cx="5708922" cy="369332"/>
            <a:chOff x="2555776" y="2315076"/>
            <a:chExt cx="5708922" cy="369332"/>
          </a:xfrm>
        </p:grpSpPr>
        <p:sp>
          <p:nvSpPr>
            <p:cNvPr id="7" name="文本框 6"/>
            <p:cNvSpPr txBox="1"/>
            <p:nvPr/>
          </p:nvSpPr>
          <p:spPr>
            <a:xfrm>
              <a:off x="5960442" y="2315076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勾上想要导入的工程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2555776" y="2499742"/>
              <a:ext cx="3384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051720" y="2697182"/>
            <a:ext cx="6552728" cy="1477328"/>
            <a:chOff x="2051720" y="2697182"/>
            <a:chExt cx="6552728" cy="1477328"/>
          </a:xfrm>
        </p:grpSpPr>
        <p:cxnSp>
          <p:nvCxnSpPr>
            <p:cNvPr id="10" name="直接箭头连接符 9"/>
            <p:cNvCxnSpPr/>
            <p:nvPr/>
          </p:nvCxnSpPr>
          <p:spPr>
            <a:xfrm flipH="1">
              <a:off x="2051720" y="3435846"/>
              <a:ext cx="2448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572000" y="2697182"/>
              <a:ext cx="40324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建议勾上</a:t>
              </a:r>
              <a:r>
                <a:rPr lang="en-US" altLang="zh-CN" dirty="0"/>
                <a:t>[Copy projects into workspace]</a:t>
              </a:r>
            </a:p>
            <a:p>
              <a:r>
                <a:rPr lang="zh-CN" altLang="en-US" dirty="0"/>
                <a:t>此条意思为把工程复制到工作空间</a:t>
              </a:r>
              <a:r>
                <a:rPr lang="en-US" altLang="zh-CN" dirty="0"/>
                <a:t>(</a:t>
              </a:r>
              <a:r>
                <a:rPr lang="zh-CN" altLang="en-US" dirty="0"/>
                <a:t>之前打开</a:t>
              </a:r>
              <a:r>
                <a:rPr lang="en-US" altLang="zh-CN" dirty="0"/>
                <a:t>ccs</a:t>
              </a:r>
              <a:r>
                <a:rPr lang="zh-CN" altLang="en-US" dirty="0"/>
                <a:t>设置的那个</a:t>
              </a:r>
              <a:r>
                <a:rPr lang="en-US" altLang="zh-CN" dirty="0"/>
                <a:t>)</a:t>
              </a:r>
              <a:r>
                <a:rPr lang="zh-CN" altLang="en-US" dirty="0"/>
                <a:t>。然后任何更改都会作用于</a:t>
              </a:r>
              <a:r>
                <a:rPr lang="en-US" altLang="zh-CN" dirty="0"/>
                <a:t>workspace</a:t>
              </a:r>
              <a:r>
                <a:rPr lang="zh-CN" altLang="en-US" dirty="0"/>
                <a:t>中的那个副本，而不是导入前的那个路径的工程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16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976532" y="411510"/>
              <a:ext cx="1224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导入工程</a:t>
              </a: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b="61939"/>
          <a:stretch/>
        </p:blipFill>
        <p:spPr>
          <a:xfrm>
            <a:off x="744674" y="1131590"/>
            <a:ext cx="3143250" cy="37557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16016" y="257175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导入成功！可以开始更改和调试了！</a:t>
            </a:r>
          </a:p>
        </p:txBody>
      </p:sp>
    </p:spTree>
    <p:extLst>
      <p:ext uri="{BB962C8B-B14F-4D97-AF65-F5344CB8AC3E}">
        <p14:creationId xmlns:p14="http://schemas.microsoft.com/office/powerpoint/2010/main" val="2805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7" y="-14610"/>
            <a:ext cx="2416027" cy="4348105"/>
          </a:xfrm>
          <a:prstGeom prst="rect">
            <a:avLst/>
          </a:prstGeom>
        </p:spPr>
      </p:pic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4572000" y="215944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128661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250100"/>
            <a:ext cx="6192688" cy="784831"/>
            <a:chOff x="1492256" y="394116"/>
            <a:chExt cx="6192688" cy="784831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665664" y="394116"/>
              <a:ext cx="18458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的下载</a:t>
              </a:r>
            </a:p>
          </p:txBody>
        </p:sp>
      </p:grpSp>
      <p:sp>
        <p:nvSpPr>
          <p:cNvPr id="16" name="PA_矩形 15"/>
          <p:cNvSpPr/>
          <p:nvPr>
            <p:custDataLst>
              <p:tags r:id="rId2"/>
            </p:custDataLst>
          </p:nvPr>
        </p:nvSpPr>
        <p:spPr>
          <a:xfrm>
            <a:off x="1403648" y="2610991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首先百度搜索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找到标有官网的链接进入，或者直接输入域名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www.ti.com.cn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的官网　　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791" y="1218843"/>
            <a:ext cx="5486400" cy="119062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10951" y="733068"/>
            <a:ext cx="7267575" cy="3890183"/>
            <a:chOff x="1010951" y="733068"/>
            <a:chExt cx="7267575" cy="389018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0951" y="733068"/>
              <a:ext cx="7267575" cy="3352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876064" y="4253919"/>
              <a:ext cx="5537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在上方</a:t>
              </a:r>
              <a:r>
                <a:rPr lang="en-US" altLang="zh-CN" dirty="0"/>
                <a:t>[</a:t>
              </a:r>
              <a:r>
                <a:rPr lang="zh-CN" altLang="en-US" dirty="0"/>
                <a:t>工具与软件</a:t>
              </a:r>
              <a:r>
                <a:rPr lang="en-US" altLang="zh-CN" dirty="0"/>
                <a:t>]</a:t>
              </a:r>
              <a:r>
                <a:rPr lang="zh-CN" altLang="en-US" dirty="0"/>
                <a:t>里选择</a:t>
              </a:r>
              <a:r>
                <a:rPr lang="en-US" altLang="zh-CN" dirty="0"/>
                <a:t>[Code Composer Studio-IDE]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255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250100"/>
            <a:ext cx="6192688" cy="784831"/>
            <a:chOff x="1492256" y="394116"/>
            <a:chExt cx="6192688" cy="784831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665664" y="394116"/>
              <a:ext cx="18458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的下载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90" y="1211659"/>
            <a:ext cx="6987801" cy="252810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5656" y="4048043"/>
            <a:ext cx="635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在新打开的页面，会有一些</a:t>
            </a:r>
            <a:r>
              <a:rPr lang="en-US" altLang="zh-CN" dirty="0"/>
              <a:t>CCS</a:t>
            </a:r>
            <a:r>
              <a:rPr lang="zh-CN" altLang="en-US" dirty="0"/>
              <a:t>的介绍，在这选择</a:t>
            </a:r>
            <a:r>
              <a:rPr lang="en-US" altLang="zh-CN" dirty="0"/>
              <a:t>[</a:t>
            </a:r>
            <a:r>
              <a:rPr lang="zh-CN" altLang="en-US" dirty="0"/>
              <a:t>获取</a:t>
            </a:r>
            <a:r>
              <a:rPr lang="en-US" altLang="zh-CN" dirty="0"/>
              <a:t>CCS]</a:t>
            </a:r>
            <a:r>
              <a:rPr lang="zh-CN" altLang="en-US" dirty="0"/>
              <a:t>，就会跳到下载页面</a:t>
            </a:r>
          </a:p>
        </p:txBody>
      </p:sp>
    </p:spTree>
    <p:extLst>
      <p:ext uri="{BB962C8B-B14F-4D97-AF65-F5344CB8AC3E}">
        <p14:creationId xmlns:p14="http://schemas.microsoft.com/office/powerpoint/2010/main" val="375205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图片 4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0316" y="1131590"/>
            <a:ext cx="5904656" cy="3013112"/>
          </a:xfrm>
          <a:prstGeom prst="rect">
            <a:avLst/>
          </a:prstGeom>
        </p:spPr>
      </p:pic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666752" y="371440"/>
              <a:ext cx="1785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的下载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38260" y="1981806"/>
            <a:ext cx="1488682" cy="976791"/>
            <a:chOff x="5488026" y="1383583"/>
            <a:chExt cx="1928999" cy="1415550"/>
          </a:xfrm>
        </p:grpSpPr>
        <p:grpSp>
          <p:nvGrpSpPr>
            <p:cNvPr id="6" name="PA_chenying0907 5"/>
            <p:cNvGrpSpPr/>
            <p:nvPr>
              <p:custDataLst>
                <p:tags r:id="rId4"/>
              </p:custDataLst>
            </p:nvPr>
          </p:nvGrpSpPr>
          <p:grpSpPr>
            <a:xfrm flipH="1">
              <a:off x="5488026" y="1383583"/>
              <a:ext cx="1928999" cy="1415550"/>
              <a:chOff x="3246438" y="1068388"/>
              <a:chExt cx="5711825" cy="4678363"/>
            </a:xfrm>
            <a:solidFill>
              <a:schemeClr val="tx1"/>
            </a:solidFill>
          </p:grpSpPr>
          <p:sp>
            <p:nvSpPr>
              <p:cNvPr id="144" name="chenying0907 5"/>
              <p:cNvSpPr>
                <a:spLocks/>
              </p:cNvSpPr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5" name="chenying0907 6"/>
              <p:cNvSpPr>
                <a:spLocks/>
              </p:cNvSpPr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6" name="chenying0907 7"/>
              <p:cNvSpPr>
                <a:spLocks/>
              </p:cNvSpPr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7" name="chenying0907 8"/>
              <p:cNvSpPr>
                <a:spLocks/>
              </p:cNvSpPr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8" name="chenying0907 9"/>
              <p:cNvSpPr>
                <a:spLocks/>
              </p:cNvSpPr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9" name="chenying0907 10"/>
              <p:cNvSpPr>
                <a:spLocks/>
              </p:cNvSpPr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0" name="chenying0907 11"/>
              <p:cNvSpPr>
                <a:spLocks/>
              </p:cNvSpPr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grpSp>
            <p:nvGrpSpPr>
              <p:cNvPr id="151" name="chenying0907 150"/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152" name="chenying0907 12"/>
                <p:cNvSpPr>
                  <a:spLocks/>
                </p:cNvSpPr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3" name="chenying0907 13"/>
                <p:cNvSpPr>
                  <a:spLocks/>
                </p:cNvSpPr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4" name="chenying0907 14"/>
                <p:cNvSpPr>
                  <a:spLocks/>
                </p:cNvSpPr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5" name="chenying0907 15"/>
                <p:cNvSpPr>
                  <a:spLocks/>
                </p:cNvSpPr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6" name="chenying0907 16"/>
                <p:cNvSpPr>
                  <a:spLocks/>
                </p:cNvSpPr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7" name="chenying0907 17"/>
                <p:cNvSpPr>
                  <a:spLocks/>
                </p:cNvSpPr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8" name="chenying0907 18"/>
                <p:cNvSpPr>
                  <a:spLocks/>
                </p:cNvSpPr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59" name="chenying0907 19"/>
                <p:cNvSpPr>
                  <a:spLocks/>
                </p:cNvSpPr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0" name="chenying0907 20"/>
                <p:cNvSpPr>
                  <a:spLocks/>
                </p:cNvSpPr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1" name="chenying0907 21"/>
                <p:cNvSpPr>
                  <a:spLocks/>
                </p:cNvSpPr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2" name="chenying0907 22"/>
                <p:cNvSpPr>
                  <a:spLocks/>
                </p:cNvSpPr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3" name="chenying0907 23"/>
                <p:cNvSpPr>
                  <a:spLocks/>
                </p:cNvSpPr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4" name="chenying0907 24"/>
                <p:cNvSpPr>
                  <a:spLocks/>
                </p:cNvSpPr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5" name="chenying0907 25"/>
                <p:cNvSpPr>
                  <a:spLocks/>
                </p:cNvSpPr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6" name="chenying0907 26"/>
                <p:cNvSpPr>
                  <a:spLocks/>
                </p:cNvSpPr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7" name="chenying0907 27"/>
                <p:cNvSpPr>
                  <a:spLocks/>
                </p:cNvSpPr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8" name="chenying0907 28"/>
                <p:cNvSpPr>
                  <a:spLocks/>
                </p:cNvSpPr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69" name="chenying0907 29"/>
                <p:cNvSpPr>
                  <a:spLocks/>
                </p:cNvSpPr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0" name="chenying0907 30"/>
                <p:cNvSpPr>
                  <a:spLocks/>
                </p:cNvSpPr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1" name="chenying0907 31"/>
                <p:cNvSpPr>
                  <a:spLocks/>
                </p:cNvSpPr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2" name="chenying0907 32"/>
                <p:cNvSpPr>
                  <a:spLocks/>
                </p:cNvSpPr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3" name="chenying0907 33"/>
                <p:cNvSpPr>
                  <a:spLocks/>
                </p:cNvSpPr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4" name="chenying0907 34"/>
                <p:cNvSpPr>
                  <a:spLocks/>
                </p:cNvSpPr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5" name="chenying0907 35"/>
                <p:cNvSpPr>
                  <a:spLocks/>
                </p:cNvSpPr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6" name="chenying0907 36"/>
                <p:cNvSpPr>
                  <a:spLocks/>
                </p:cNvSpPr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7" name="chenying0907 37"/>
                <p:cNvSpPr>
                  <a:spLocks/>
                </p:cNvSpPr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8" name="chenying0907 38"/>
                <p:cNvSpPr>
                  <a:spLocks/>
                </p:cNvSpPr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79" name="chenying0907 39"/>
                <p:cNvSpPr>
                  <a:spLocks/>
                </p:cNvSpPr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0" name="chenying0907 40"/>
                <p:cNvSpPr>
                  <a:spLocks/>
                </p:cNvSpPr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1" name="chenying0907 41"/>
                <p:cNvSpPr>
                  <a:spLocks/>
                </p:cNvSpPr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2" name="chenying0907 42"/>
                <p:cNvSpPr>
                  <a:spLocks/>
                </p:cNvSpPr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3" name="chenying0907 43"/>
                <p:cNvSpPr>
                  <a:spLocks/>
                </p:cNvSpPr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4" name="chenying0907 44"/>
                <p:cNvSpPr>
                  <a:spLocks/>
                </p:cNvSpPr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5" name="chenying0907 45"/>
                <p:cNvSpPr>
                  <a:spLocks/>
                </p:cNvSpPr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6" name="chenying0907 46"/>
                <p:cNvSpPr>
                  <a:spLocks/>
                </p:cNvSpPr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7" name="chenying0907 47"/>
                <p:cNvSpPr>
                  <a:spLocks/>
                </p:cNvSpPr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8" name="chenying0907 48"/>
                <p:cNvSpPr>
                  <a:spLocks/>
                </p:cNvSpPr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89" name="chenying0907 49"/>
                <p:cNvSpPr>
                  <a:spLocks/>
                </p:cNvSpPr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0" name="chenying0907 50"/>
                <p:cNvSpPr>
                  <a:spLocks/>
                </p:cNvSpPr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1" name="chenying0907 51"/>
                <p:cNvSpPr>
                  <a:spLocks/>
                </p:cNvSpPr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2" name="chenying0907 52"/>
                <p:cNvSpPr>
                  <a:spLocks/>
                </p:cNvSpPr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3" name="chenying0907 53"/>
                <p:cNvSpPr>
                  <a:spLocks/>
                </p:cNvSpPr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4" name="chenying0907 54"/>
                <p:cNvSpPr>
                  <a:spLocks/>
                </p:cNvSpPr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5" name="chenying0907 55"/>
                <p:cNvSpPr>
                  <a:spLocks/>
                </p:cNvSpPr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6" name="chenying0907 56"/>
                <p:cNvSpPr>
                  <a:spLocks/>
                </p:cNvSpPr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7" name="chenying0907 57"/>
                <p:cNvSpPr>
                  <a:spLocks/>
                </p:cNvSpPr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8" name="chenying0907 58"/>
                <p:cNvSpPr>
                  <a:spLocks/>
                </p:cNvSpPr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99" name="chenying0907 59"/>
                <p:cNvSpPr>
                  <a:spLocks/>
                </p:cNvSpPr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00" name="chenying0907 60"/>
                <p:cNvSpPr>
                  <a:spLocks/>
                </p:cNvSpPr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01" name="chenying0907 61"/>
                <p:cNvSpPr>
                  <a:spLocks/>
                </p:cNvSpPr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02" name="chenying0907 62"/>
                <p:cNvSpPr>
                  <a:spLocks/>
                </p:cNvSpPr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03" name="chenying0907 63"/>
                <p:cNvSpPr>
                  <a:spLocks/>
                </p:cNvSpPr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04" name="chenying0907 64"/>
                <p:cNvSpPr>
                  <a:spLocks/>
                </p:cNvSpPr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05" name="chenying0907 65"/>
                <p:cNvSpPr>
                  <a:spLocks/>
                </p:cNvSpPr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06" name="chenying0907 66"/>
                <p:cNvSpPr>
                  <a:spLocks/>
                </p:cNvSpPr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07" name="chenying0907 67"/>
                <p:cNvSpPr>
                  <a:spLocks/>
                </p:cNvSpPr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08" name="chenying0907 68"/>
                <p:cNvSpPr>
                  <a:spLocks/>
                </p:cNvSpPr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09" name="chenying0907 69"/>
                <p:cNvSpPr>
                  <a:spLocks/>
                </p:cNvSpPr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10" name="chenying0907 70"/>
                <p:cNvSpPr>
                  <a:spLocks/>
                </p:cNvSpPr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11" name="chenying0907 71"/>
                <p:cNvSpPr>
                  <a:spLocks/>
                </p:cNvSpPr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12" name="chenying0907 72"/>
                <p:cNvSpPr>
                  <a:spLocks/>
                </p:cNvSpPr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13" name="chenying0907 73"/>
                <p:cNvSpPr>
                  <a:spLocks/>
                </p:cNvSpPr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14" name="chenying0907 74"/>
                <p:cNvSpPr>
                  <a:spLocks/>
                </p:cNvSpPr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15" name="chenying0907 75"/>
                <p:cNvSpPr>
                  <a:spLocks/>
                </p:cNvSpPr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16" name="chenying0907 76"/>
                <p:cNvSpPr>
                  <a:spLocks/>
                </p:cNvSpPr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17" name="chenying0907 77"/>
                <p:cNvSpPr>
                  <a:spLocks/>
                </p:cNvSpPr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18" name="chenying0907 78"/>
                <p:cNvSpPr>
                  <a:spLocks/>
                </p:cNvSpPr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19" name="chenying0907 79"/>
                <p:cNvSpPr>
                  <a:spLocks/>
                </p:cNvSpPr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20" name="chenying0907 80"/>
                <p:cNvSpPr>
                  <a:spLocks/>
                </p:cNvSpPr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21" name="chenying0907 81"/>
                <p:cNvSpPr>
                  <a:spLocks/>
                </p:cNvSpPr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22" name="chenying0907 82"/>
                <p:cNvSpPr>
                  <a:spLocks/>
                </p:cNvSpPr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23" name="chenying0907 83"/>
                <p:cNvSpPr>
                  <a:spLocks/>
                </p:cNvSpPr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24" name="chenying0907 84"/>
                <p:cNvSpPr>
                  <a:spLocks/>
                </p:cNvSpPr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25" name="chenying0907 85"/>
                <p:cNvSpPr>
                  <a:spLocks/>
                </p:cNvSpPr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26" name="chenying0907 86"/>
                <p:cNvSpPr>
                  <a:spLocks/>
                </p:cNvSpPr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27" name="chenying0907 87"/>
                <p:cNvSpPr>
                  <a:spLocks/>
                </p:cNvSpPr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28" name="chenying0907 88"/>
                <p:cNvSpPr>
                  <a:spLocks/>
                </p:cNvSpPr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29" name="chenying0907 89"/>
                <p:cNvSpPr>
                  <a:spLocks/>
                </p:cNvSpPr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30" name="chenying0907 90"/>
                <p:cNvSpPr>
                  <a:spLocks/>
                </p:cNvSpPr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31" name="chenying0907 91"/>
                <p:cNvSpPr>
                  <a:spLocks/>
                </p:cNvSpPr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232" name="chenying0907 92"/>
                <p:cNvSpPr>
                  <a:spLocks/>
                </p:cNvSpPr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</p:grpSp>
        </p:grpSp>
        <p:sp>
          <p:nvSpPr>
            <p:cNvPr id="471" name="PA_矩形 470"/>
            <p:cNvSpPr/>
            <p:nvPr>
              <p:custDataLst>
                <p:tags r:id="rId5"/>
              </p:custDataLst>
            </p:nvPr>
          </p:nvSpPr>
          <p:spPr>
            <a:xfrm>
              <a:off x="5874585" y="1714911"/>
              <a:ext cx="1433721" cy="767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获取所有版本的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ccs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列表。 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11760" y="3372334"/>
            <a:ext cx="1262834" cy="772368"/>
            <a:chOff x="5913784" y="2823220"/>
            <a:chExt cx="1791901" cy="1259655"/>
          </a:xfrm>
        </p:grpSpPr>
        <p:grpSp>
          <p:nvGrpSpPr>
            <p:cNvPr id="7" name="PA_chenying0907 6"/>
            <p:cNvGrpSpPr/>
            <p:nvPr>
              <p:custDataLst>
                <p:tags r:id="rId2"/>
              </p:custDataLst>
            </p:nvPr>
          </p:nvGrpSpPr>
          <p:grpSpPr>
            <a:xfrm rot="626096" flipH="1">
              <a:off x="5913784" y="2823220"/>
              <a:ext cx="1791901" cy="1259655"/>
              <a:chOff x="3246438" y="1068388"/>
              <a:chExt cx="5711825" cy="4678363"/>
            </a:xfrm>
            <a:solidFill>
              <a:schemeClr val="tx1"/>
            </a:solidFill>
          </p:grpSpPr>
          <p:sp>
            <p:nvSpPr>
              <p:cNvPr id="55" name="chenying0907 5"/>
              <p:cNvSpPr>
                <a:spLocks/>
              </p:cNvSpPr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56" name="chenying0907 6"/>
              <p:cNvSpPr>
                <a:spLocks/>
              </p:cNvSpPr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57" name="chenying0907 7"/>
              <p:cNvSpPr>
                <a:spLocks/>
              </p:cNvSpPr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58" name="chenying0907 8"/>
              <p:cNvSpPr>
                <a:spLocks/>
              </p:cNvSpPr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59" name="chenying0907 9"/>
              <p:cNvSpPr>
                <a:spLocks/>
              </p:cNvSpPr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0" name="chenying0907 10"/>
              <p:cNvSpPr>
                <a:spLocks/>
              </p:cNvSpPr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1" name="chenying0907 11"/>
              <p:cNvSpPr>
                <a:spLocks/>
              </p:cNvSpPr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grpSp>
            <p:nvGrpSpPr>
              <p:cNvPr id="62" name="chenying0907 61"/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63" name="chenying0907 12"/>
                <p:cNvSpPr>
                  <a:spLocks/>
                </p:cNvSpPr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64" name="chenying0907 13"/>
                <p:cNvSpPr>
                  <a:spLocks/>
                </p:cNvSpPr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65" name="chenying0907 14"/>
                <p:cNvSpPr>
                  <a:spLocks/>
                </p:cNvSpPr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66" name="chenying0907 15"/>
                <p:cNvSpPr>
                  <a:spLocks/>
                </p:cNvSpPr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67" name="chenying0907 16"/>
                <p:cNvSpPr>
                  <a:spLocks/>
                </p:cNvSpPr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68" name="chenying0907 17"/>
                <p:cNvSpPr>
                  <a:spLocks/>
                </p:cNvSpPr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69" name="chenying0907 18"/>
                <p:cNvSpPr>
                  <a:spLocks/>
                </p:cNvSpPr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70" name="chenying0907 19"/>
                <p:cNvSpPr>
                  <a:spLocks/>
                </p:cNvSpPr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71" name="chenying0907 20"/>
                <p:cNvSpPr>
                  <a:spLocks/>
                </p:cNvSpPr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72" name="chenying0907 21"/>
                <p:cNvSpPr>
                  <a:spLocks/>
                </p:cNvSpPr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73" name="chenying0907 22"/>
                <p:cNvSpPr>
                  <a:spLocks/>
                </p:cNvSpPr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74" name="chenying0907 23"/>
                <p:cNvSpPr>
                  <a:spLocks/>
                </p:cNvSpPr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75" name="chenying0907 24"/>
                <p:cNvSpPr>
                  <a:spLocks/>
                </p:cNvSpPr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76" name="chenying0907 25"/>
                <p:cNvSpPr>
                  <a:spLocks/>
                </p:cNvSpPr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77" name="chenying0907 26"/>
                <p:cNvSpPr>
                  <a:spLocks/>
                </p:cNvSpPr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78" name="chenying0907 27"/>
                <p:cNvSpPr>
                  <a:spLocks/>
                </p:cNvSpPr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79" name="chenying0907 28"/>
                <p:cNvSpPr>
                  <a:spLocks/>
                </p:cNvSpPr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80" name="chenying0907 29"/>
                <p:cNvSpPr>
                  <a:spLocks/>
                </p:cNvSpPr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81" name="chenying0907 30"/>
                <p:cNvSpPr>
                  <a:spLocks/>
                </p:cNvSpPr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82" name="chenying0907 31"/>
                <p:cNvSpPr>
                  <a:spLocks/>
                </p:cNvSpPr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83" name="chenying0907 32"/>
                <p:cNvSpPr>
                  <a:spLocks/>
                </p:cNvSpPr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84" name="chenying0907 33"/>
                <p:cNvSpPr>
                  <a:spLocks/>
                </p:cNvSpPr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85" name="chenying0907 34"/>
                <p:cNvSpPr>
                  <a:spLocks/>
                </p:cNvSpPr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86" name="chenying0907 35"/>
                <p:cNvSpPr>
                  <a:spLocks/>
                </p:cNvSpPr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87" name="chenying0907 36"/>
                <p:cNvSpPr>
                  <a:spLocks/>
                </p:cNvSpPr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88" name="chenying0907 37"/>
                <p:cNvSpPr>
                  <a:spLocks/>
                </p:cNvSpPr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89" name="chenying0907 38"/>
                <p:cNvSpPr>
                  <a:spLocks/>
                </p:cNvSpPr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90" name="chenying0907 39"/>
                <p:cNvSpPr>
                  <a:spLocks/>
                </p:cNvSpPr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91" name="chenying0907 40"/>
                <p:cNvSpPr>
                  <a:spLocks/>
                </p:cNvSpPr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92" name="chenying0907 41"/>
                <p:cNvSpPr>
                  <a:spLocks/>
                </p:cNvSpPr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93" name="chenying0907 42"/>
                <p:cNvSpPr>
                  <a:spLocks/>
                </p:cNvSpPr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94" name="chenying0907 43"/>
                <p:cNvSpPr>
                  <a:spLocks/>
                </p:cNvSpPr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95" name="chenying0907 44"/>
                <p:cNvSpPr>
                  <a:spLocks/>
                </p:cNvSpPr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96" name="chenying0907 45"/>
                <p:cNvSpPr>
                  <a:spLocks/>
                </p:cNvSpPr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97" name="chenying0907 46"/>
                <p:cNvSpPr>
                  <a:spLocks/>
                </p:cNvSpPr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98" name="chenying0907 47"/>
                <p:cNvSpPr>
                  <a:spLocks/>
                </p:cNvSpPr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99" name="chenying0907 48"/>
                <p:cNvSpPr>
                  <a:spLocks/>
                </p:cNvSpPr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00" name="chenying0907 49"/>
                <p:cNvSpPr>
                  <a:spLocks/>
                </p:cNvSpPr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01" name="chenying0907 50"/>
                <p:cNvSpPr>
                  <a:spLocks/>
                </p:cNvSpPr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02" name="chenying0907 51"/>
                <p:cNvSpPr>
                  <a:spLocks/>
                </p:cNvSpPr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03" name="chenying0907 52"/>
                <p:cNvSpPr>
                  <a:spLocks/>
                </p:cNvSpPr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04" name="chenying0907 53"/>
                <p:cNvSpPr>
                  <a:spLocks/>
                </p:cNvSpPr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05" name="chenying0907 54"/>
                <p:cNvSpPr>
                  <a:spLocks/>
                </p:cNvSpPr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06" name="chenying0907 55"/>
                <p:cNvSpPr>
                  <a:spLocks/>
                </p:cNvSpPr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07" name="chenying0907 56"/>
                <p:cNvSpPr>
                  <a:spLocks/>
                </p:cNvSpPr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08" name="chenying0907 57"/>
                <p:cNvSpPr>
                  <a:spLocks/>
                </p:cNvSpPr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09" name="chenying0907 58"/>
                <p:cNvSpPr>
                  <a:spLocks/>
                </p:cNvSpPr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0" name="chenying0907 59"/>
                <p:cNvSpPr>
                  <a:spLocks/>
                </p:cNvSpPr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1" name="chenying0907 60"/>
                <p:cNvSpPr>
                  <a:spLocks/>
                </p:cNvSpPr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2" name="chenying0907 61"/>
                <p:cNvSpPr>
                  <a:spLocks/>
                </p:cNvSpPr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3" name="chenying0907 62"/>
                <p:cNvSpPr>
                  <a:spLocks/>
                </p:cNvSpPr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4" name="chenying0907 63"/>
                <p:cNvSpPr>
                  <a:spLocks/>
                </p:cNvSpPr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5" name="chenying0907 64"/>
                <p:cNvSpPr>
                  <a:spLocks/>
                </p:cNvSpPr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6" name="chenying0907 65"/>
                <p:cNvSpPr>
                  <a:spLocks/>
                </p:cNvSpPr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7" name="chenying0907 66"/>
                <p:cNvSpPr>
                  <a:spLocks/>
                </p:cNvSpPr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8" name="chenying0907 67"/>
                <p:cNvSpPr>
                  <a:spLocks/>
                </p:cNvSpPr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19" name="chenying0907 68"/>
                <p:cNvSpPr>
                  <a:spLocks/>
                </p:cNvSpPr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0" name="chenying0907 69"/>
                <p:cNvSpPr>
                  <a:spLocks/>
                </p:cNvSpPr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1" name="chenying0907 70"/>
                <p:cNvSpPr>
                  <a:spLocks/>
                </p:cNvSpPr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2" name="chenying0907 71"/>
                <p:cNvSpPr>
                  <a:spLocks/>
                </p:cNvSpPr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3" name="chenying0907 72"/>
                <p:cNvSpPr>
                  <a:spLocks/>
                </p:cNvSpPr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4" name="chenying0907 73"/>
                <p:cNvSpPr>
                  <a:spLocks/>
                </p:cNvSpPr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5" name="chenying0907 74"/>
                <p:cNvSpPr>
                  <a:spLocks/>
                </p:cNvSpPr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6" name="chenying0907 75"/>
                <p:cNvSpPr>
                  <a:spLocks/>
                </p:cNvSpPr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7" name="chenying0907 76"/>
                <p:cNvSpPr>
                  <a:spLocks/>
                </p:cNvSpPr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8" name="chenying0907 77"/>
                <p:cNvSpPr>
                  <a:spLocks/>
                </p:cNvSpPr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29" name="chenying0907 78"/>
                <p:cNvSpPr>
                  <a:spLocks/>
                </p:cNvSpPr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0" name="chenying0907 79"/>
                <p:cNvSpPr>
                  <a:spLocks/>
                </p:cNvSpPr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1" name="chenying0907 80"/>
                <p:cNvSpPr>
                  <a:spLocks/>
                </p:cNvSpPr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2" name="chenying0907 81"/>
                <p:cNvSpPr>
                  <a:spLocks/>
                </p:cNvSpPr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3" name="chenying0907 82"/>
                <p:cNvSpPr>
                  <a:spLocks/>
                </p:cNvSpPr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4" name="chenying0907 83"/>
                <p:cNvSpPr>
                  <a:spLocks/>
                </p:cNvSpPr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5" name="chenying0907 84"/>
                <p:cNvSpPr>
                  <a:spLocks/>
                </p:cNvSpPr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6" name="chenying0907 85"/>
                <p:cNvSpPr>
                  <a:spLocks/>
                </p:cNvSpPr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7" name="chenying0907 86"/>
                <p:cNvSpPr>
                  <a:spLocks/>
                </p:cNvSpPr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8" name="chenying0907 87"/>
                <p:cNvSpPr>
                  <a:spLocks/>
                </p:cNvSpPr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39" name="chenying0907 88"/>
                <p:cNvSpPr>
                  <a:spLocks/>
                </p:cNvSpPr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0" name="chenying0907 89"/>
                <p:cNvSpPr>
                  <a:spLocks/>
                </p:cNvSpPr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1" name="chenying0907 90"/>
                <p:cNvSpPr>
                  <a:spLocks/>
                </p:cNvSpPr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2" name="chenying0907 91"/>
                <p:cNvSpPr>
                  <a:spLocks/>
                </p:cNvSpPr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  <p:sp>
              <p:nvSpPr>
                <p:cNvPr id="143" name="chenying0907 92"/>
                <p:cNvSpPr>
                  <a:spLocks/>
                </p:cNvSpPr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400">
                    <a:latin typeface="方正静蕾简体" panose="02000000000000000000" pitchFamily="2" charset="-122"/>
                    <a:ea typeface="方正静蕾简体" panose="02000000000000000000" pitchFamily="2" charset="-122"/>
                  </a:endParaRPr>
                </a:p>
              </p:txBody>
            </p:sp>
          </p:grpSp>
        </p:grpSp>
        <p:sp>
          <p:nvSpPr>
            <p:cNvPr id="473" name="PA_矩形 472"/>
            <p:cNvSpPr/>
            <p:nvPr>
              <p:custDataLst>
                <p:tags r:id="rId3"/>
              </p:custDataLst>
            </p:nvPr>
          </p:nvSpPr>
          <p:spPr>
            <a:xfrm>
              <a:off x="6226224" y="3003798"/>
              <a:ext cx="1277299" cy="298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获取最新版的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CCS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。 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09261" y="4261652"/>
            <a:ext cx="792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如果下载</a:t>
            </a:r>
            <a:r>
              <a:rPr lang="en-US" altLang="zh-CN" dirty="0"/>
              <a:t>CCS5.3</a:t>
            </a:r>
            <a:r>
              <a:rPr lang="zh-CN" altLang="en-US" dirty="0"/>
              <a:t>，则需要到所有版本的列表中，所以点击上面的</a:t>
            </a:r>
            <a:r>
              <a:rPr lang="en-US" altLang="zh-CN" dirty="0"/>
              <a:t>download site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56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666752" y="371440"/>
              <a:ext cx="1785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的下载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95536" y="4083918"/>
            <a:ext cx="8083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找到</a:t>
            </a:r>
            <a:r>
              <a:rPr lang="en-US" altLang="zh-CN" sz="1400" dirty="0"/>
              <a:t>5.3</a:t>
            </a:r>
            <a:r>
              <a:rPr lang="zh-CN" altLang="en-US" sz="1400" dirty="0"/>
              <a:t>版本，这里有</a:t>
            </a:r>
            <a:r>
              <a:rPr lang="en-US" altLang="zh-CN" sz="1400" dirty="0"/>
              <a:t>[Web Installers](</a:t>
            </a:r>
            <a:r>
              <a:rPr lang="zh-CN" altLang="en-US" sz="1400" dirty="0"/>
              <a:t>在线安装包</a:t>
            </a:r>
            <a:r>
              <a:rPr lang="en-US" altLang="zh-CN" sz="1400" dirty="0"/>
              <a:t>)</a:t>
            </a:r>
            <a:r>
              <a:rPr lang="zh-CN" altLang="en-US" sz="1400" dirty="0"/>
              <a:t>和</a:t>
            </a:r>
            <a:r>
              <a:rPr lang="en-US" altLang="zh-CN" sz="1400" dirty="0"/>
              <a:t>[Off-line Installers](</a:t>
            </a:r>
            <a:r>
              <a:rPr lang="zh-CN" altLang="en-US" sz="1400" dirty="0"/>
              <a:t>离线安装包</a:t>
            </a:r>
            <a:r>
              <a:rPr lang="en-US" altLang="zh-CN" sz="1400" dirty="0"/>
              <a:t>)</a:t>
            </a:r>
            <a:r>
              <a:rPr lang="zh-CN" altLang="en-US" sz="1400" dirty="0"/>
              <a:t>两种，区别在于在线安装包很小，但是安装时会下载所需的内容，而离线安装包会把大部分内容打包一起下来，安装的时候会少下载一些</a:t>
            </a:r>
            <a:r>
              <a:rPr lang="en-US" altLang="zh-CN" sz="1400" dirty="0"/>
              <a:t>,</a:t>
            </a:r>
            <a:r>
              <a:rPr lang="zh-CN" altLang="en-US" sz="1400" dirty="0"/>
              <a:t>这里以在线安装包为例，点击</a:t>
            </a:r>
            <a:r>
              <a:rPr lang="en-US" altLang="zh-CN" sz="1400" dirty="0"/>
              <a:t>[Web Installers]</a:t>
            </a:r>
            <a:r>
              <a:rPr lang="zh-CN" altLang="en-US" sz="1400" dirty="0"/>
              <a:t>下面的</a:t>
            </a:r>
            <a:r>
              <a:rPr lang="en-US" altLang="zh-CN" sz="1400" dirty="0"/>
              <a:t>[Windows]</a:t>
            </a:r>
            <a:r>
              <a:rPr lang="zh-CN" altLang="en-US" sz="1400" dirty="0"/>
              <a:t>获取安装程序</a:t>
            </a:r>
          </a:p>
        </p:txBody>
      </p:sp>
      <p:pic>
        <p:nvPicPr>
          <p:cNvPr id="415" name="图片 4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128671"/>
            <a:ext cx="5832648" cy="2579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908172"/>
            <a:ext cx="2713254" cy="30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666752" y="371440"/>
              <a:ext cx="1785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的下载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516216" y="1238002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此时若是没登陆，则会跳到登陆界面</a:t>
            </a:r>
            <a:r>
              <a:rPr lang="en-US" altLang="zh-CN" sz="1400" dirty="0"/>
              <a:t>(</a:t>
            </a:r>
            <a:r>
              <a:rPr lang="zh-CN" altLang="en-US" sz="1400" dirty="0"/>
              <a:t>已登陆则不会</a:t>
            </a:r>
            <a:r>
              <a:rPr lang="en-US" altLang="zh-CN" sz="1400" dirty="0"/>
              <a:t>)</a:t>
            </a:r>
            <a:r>
              <a:rPr lang="zh-CN" altLang="en-US" sz="1400" dirty="0"/>
              <a:t>，在此页面输入自己的</a:t>
            </a:r>
            <a:r>
              <a:rPr lang="en-US" altLang="zh-CN" sz="1400" dirty="0"/>
              <a:t>TI</a:t>
            </a:r>
            <a:r>
              <a:rPr lang="zh-CN" altLang="en-US" sz="1400" dirty="0"/>
              <a:t>账号登陆，没有的请注册一个，最好是交大的</a:t>
            </a:r>
            <a:r>
              <a:rPr lang="en-US" altLang="zh-CN" sz="1400" dirty="0" err="1"/>
              <a:t>edu</a:t>
            </a:r>
            <a:r>
              <a:rPr lang="zh-CN" altLang="en-US" sz="1400" dirty="0"/>
              <a:t>邮箱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31590"/>
            <a:ext cx="5976664" cy="303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A_chenying0907 466"/>
          <p:cNvGrpSpPr/>
          <p:nvPr>
            <p:custDataLst>
              <p:tags r:id="rId1"/>
            </p:custDataLst>
          </p:nvPr>
        </p:nvGrpSpPr>
        <p:grpSpPr>
          <a:xfrm>
            <a:off x="1403648" y="227424"/>
            <a:ext cx="6192688" cy="807507"/>
            <a:chOff x="1492256" y="371440"/>
            <a:chExt cx="6192688" cy="80750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666752" y="371440"/>
              <a:ext cx="1785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CCS5.3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的下载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156176" y="1257662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登陆后，会有信息确认界面，这些信息都是注册时的信息，自己不用填，关键是下面的两个选项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01" y="1131590"/>
            <a:ext cx="4443242" cy="31453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644" y="45813"/>
            <a:ext cx="3467997" cy="496924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123728" y="306532"/>
            <a:ext cx="3896023" cy="369332"/>
            <a:chOff x="2123728" y="306532"/>
            <a:chExt cx="3896023" cy="369332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2123728" y="483518"/>
              <a:ext cx="648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773413" y="306532"/>
              <a:ext cx="324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这里要勾选</a:t>
              </a:r>
              <a:r>
                <a:rPr lang="en-US" altLang="zh-CN" dirty="0">
                  <a:solidFill>
                    <a:srgbClr val="FF0000"/>
                  </a:solidFill>
                </a:rPr>
                <a:t>civil(military</a:t>
              </a:r>
              <a:r>
                <a:rPr lang="zh-CN" altLang="en-US" dirty="0">
                  <a:solidFill>
                    <a:srgbClr val="FF0000"/>
                  </a:solidFill>
                </a:rPr>
                <a:t>为军队</a:t>
              </a:r>
              <a:r>
                <a:rPr lang="en-US" altLang="zh-CN" dirty="0">
                  <a:solidFill>
                    <a:srgbClr val="FF0000"/>
                  </a:solidFill>
                </a:rPr>
                <a:t>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83968" y="4403308"/>
            <a:ext cx="4465401" cy="369332"/>
            <a:chOff x="4283968" y="4403308"/>
            <a:chExt cx="4465401" cy="369332"/>
          </a:xfrm>
        </p:grpSpPr>
        <p:cxnSp>
          <p:nvCxnSpPr>
            <p:cNvPr id="5" name="直接箭头连接符 4"/>
            <p:cNvCxnSpPr/>
            <p:nvPr/>
          </p:nvCxnSpPr>
          <p:spPr>
            <a:xfrm flipH="1">
              <a:off x="4283968" y="4587974"/>
              <a:ext cx="1224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488155" y="4403308"/>
              <a:ext cx="3261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这里选择</a:t>
              </a:r>
              <a:r>
                <a:rPr lang="en-US" altLang="zh-CN" dirty="0">
                  <a:solidFill>
                    <a:srgbClr val="FF0000"/>
                  </a:solidFill>
                </a:rPr>
                <a:t>yes</a:t>
              </a:r>
              <a:r>
                <a:rPr lang="zh-CN" altLang="en-US" dirty="0">
                  <a:solidFill>
                    <a:srgbClr val="FF0000"/>
                  </a:solidFill>
                </a:rPr>
                <a:t>表示确认符合事实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47764" y="4728355"/>
            <a:ext cx="3835172" cy="369332"/>
            <a:chOff x="2123728" y="306532"/>
            <a:chExt cx="3835172" cy="369332"/>
          </a:xfrm>
        </p:grpSpPr>
        <p:cxnSp>
          <p:nvCxnSpPr>
            <p:cNvPr id="19" name="直接箭头连接符 18"/>
            <p:cNvCxnSpPr/>
            <p:nvPr/>
          </p:nvCxnSpPr>
          <p:spPr>
            <a:xfrm flipH="1">
              <a:off x="2123728" y="483518"/>
              <a:ext cx="648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773413" y="306532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点击这里提交，即可开始下载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2535907"/>
            <a:ext cx="11239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766</Words>
  <Application>Microsoft Office PowerPoint</Application>
  <PresentationFormat>全屏显示(16:9)</PresentationFormat>
  <Paragraphs>82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方正静蕾简体</vt:lpstr>
      <vt:lpstr>落落补 汤圆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https://shop58478898.taobao.com/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https://shop58478898.taobao.com/</dc:title>
  <dc:creator>https://shop58478898.taobao.com/</dc:creator>
  <cp:lastModifiedBy>刘 俊杰</cp:lastModifiedBy>
  <cp:revision>98</cp:revision>
  <dcterms:created xsi:type="dcterms:W3CDTF">2016-05-27T01:57:29Z</dcterms:created>
  <dcterms:modified xsi:type="dcterms:W3CDTF">2021-02-25T06:06:27Z</dcterms:modified>
</cp:coreProperties>
</file>