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C5029-ECB8-46CF-BC5B-6DC260B7A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576BE-7311-41B0-8AF1-CC3B192A7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B4344-55EE-467A-B32B-6B3CA9CA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5BA48-5499-418A-9446-7F3A6232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78E35-4B59-4703-AD5C-AB51369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DE42C-DF75-447D-87B1-F6A0655D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439B2-4822-45F0-BA56-AA10FFF8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BF9B3-639A-428F-809B-05227F5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1F32-CC45-4BD4-8FF0-C2405DAC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2F5C-D469-4449-A834-27BA4AD8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1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97A64-6A1D-4739-A09C-146B0E7B3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37B8F-E0B8-462F-9C5F-176B859E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42FE0-CE70-438F-8ED9-7314A97E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351DB-A7E9-4C34-9D08-379ADBE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F652D-77EE-442B-8334-1CADDF5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E2794-82BC-4754-9846-C511E269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1301-081D-4968-820B-2F91A4A7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E01C7-1DFD-4F40-94D9-FFC66C96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C546-4C22-4F76-8A4B-7B5B6627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08229-5E36-4C40-8BDF-9FA28A69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9549-0262-4E13-8C70-C19CC53E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BCDDD-9827-41E2-8772-6D063871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31A03-C12E-486B-AE57-F7FC1BD8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1EF82-6E08-4948-9D1B-F7B0F14E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2DF62-7AEB-47BA-9C76-74B00FC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D65B5-901F-49BB-948C-B5F5FAFD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71CE9-03B0-4E63-B1E7-C049E6E74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0E476-A5A0-4467-9553-6C64F46F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B364F-883F-4E15-A905-5E6E5514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7B4BF-0DF6-436C-9CB6-498105EC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2758A-313E-41DA-85B0-8DA19611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8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0956-7C0F-4299-8B6F-69B4F581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73BBE-559D-42B6-8693-DC669978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AC2E7-17BE-42F8-851F-4355C577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A16EAD-ADC9-498D-B98D-5B9B5E1E6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CA0E-6A6E-4BDC-A573-404B386F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C7E4ED-60A3-455A-AB75-B936F3DC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A22A93-FEEF-4A86-8F86-3E5D2687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9EAD2-58E3-4DB3-B77B-30D4B362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1699-84FE-4006-B6C1-80026866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D7328-6C62-47E0-8855-056C95F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50DFA-E025-4A23-BE19-4FC5EA4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CDA71-18BF-47FF-9C1B-1E67AB0E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1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09783-8FFE-444A-9DE7-CAB97B7A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C7D03-1504-498B-B67D-64920A6A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C85FB-6BFD-4224-A428-793C047E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61B8D-5523-4895-B769-2BF31FBB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7C8F0-CBCF-4223-A72E-A9310708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4A896-C9BF-4AA6-B911-29A21D31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382F6-D51F-4571-8556-209F94B6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F1FA4-5A44-4363-B8A3-5FF39D41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77A38-F7F1-4EA8-9456-BC7484D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F008-5985-413C-BA75-29235CA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C8E25-7616-4F18-AE15-429162AD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501B6-9144-4548-AA4C-44442EAE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64B59-3B36-4609-AA9A-27498BED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562DD-0013-4386-8D54-609BF629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32760-6E34-4168-A022-70929290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3235B-B356-41DE-806A-B249B135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705CC-1384-484F-B29D-6747A82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91D3-36D4-4386-9887-9E4876582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BB4A-665C-4B5F-B8B1-D7647668CBE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C3DF0-CE61-4D93-9925-2A6B1661B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227C9-E934-4303-A3F1-C30F08B6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940F-E3A4-440E-AE9F-A8AB632A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1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5208F-F1A0-4D57-AAB6-155F54AF5DC6}"/>
              </a:ext>
            </a:extLst>
          </p:cNvPr>
          <p:cNvSpPr txBox="1"/>
          <p:nvPr/>
        </p:nvSpPr>
        <p:spPr>
          <a:xfrm>
            <a:off x="2961607" y="2231326"/>
            <a:ext cx="6268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tiny</a:t>
            </a:r>
            <a:r>
              <a:rPr lang="zh-CN" altLang="en-US" sz="4400" b="1" dirty="0"/>
              <a:t>监护仪概要</a:t>
            </a:r>
            <a:endParaRPr lang="en-US" altLang="zh-CN" sz="4400" b="1" dirty="0"/>
          </a:p>
          <a:p>
            <a:pPr algn="ctr"/>
            <a:endParaRPr lang="en-US" altLang="zh-CN" sz="3600" dirty="0"/>
          </a:p>
          <a:p>
            <a:pPr algn="ctr"/>
            <a:r>
              <a:rPr lang="zh-CN" altLang="en-US" sz="2800" dirty="0"/>
              <a:t>陈子昊 张新敏 张泽宇 刘俊杰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6590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rgbClr val="C00000"/>
                </a:solidFill>
              </a:rPr>
              <a:t>主机频谱分析模块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94CCC89F-EFE3-4169-8361-405D5B505B0E}"/>
              </a:ext>
            </a:extLst>
          </p:cNvPr>
          <p:cNvSpPr/>
          <p:nvPr/>
        </p:nvSpPr>
        <p:spPr>
          <a:xfrm>
            <a:off x="6896100" y="3695699"/>
            <a:ext cx="4667250" cy="2486025"/>
          </a:xfrm>
          <a:prstGeom prst="wedgeRoundRectCallout">
            <a:avLst>
              <a:gd name="adj1" fmla="val -56139"/>
              <a:gd name="adj2" fmla="val 2456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指导，没有尝试。预估难度高</a:t>
            </a:r>
          </a:p>
        </p:txBody>
      </p:sp>
    </p:spTree>
    <p:extLst>
      <p:ext uri="{BB962C8B-B14F-4D97-AF65-F5344CB8AC3E}">
        <p14:creationId xmlns:p14="http://schemas.microsoft.com/office/powerpoint/2010/main" val="290297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F58551-8B9E-45B9-97D1-FB48A6BD2655}"/>
              </a:ext>
            </a:extLst>
          </p:cNvPr>
          <p:cNvSpPr txBox="1"/>
          <p:nvPr/>
        </p:nvSpPr>
        <p:spPr>
          <a:xfrm>
            <a:off x="1966470" y="1230978"/>
            <a:ext cx="8259059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成员分工（暂定）：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陈子昊：</a:t>
            </a:r>
            <a:r>
              <a:rPr lang="en-US" altLang="zh-CN" sz="3200" dirty="0"/>
              <a:t>Audio</a:t>
            </a:r>
            <a:r>
              <a:rPr lang="zh-CN" altLang="en-US" sz="3200" dirty="0"/>
              <a:t>模块、</a:t>
            </a: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200" dirty="0"/>
              <a:t>张新敏：蓝牙模块，</a:t>
            </a: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200" dirty="0"/>
              <a:t>张泽宇：</a:t>
            </a:r>
            <a:r>
              <a:rPr lang="en-US" altLang="zh-CN" sz="3200" dirty="0"/>
              <a:t>SD</a:t>
            </a:r>
            <a:r>
              <a:rPr lang="zh-CN" altLang="en-US" sz="3200" dirty="0"/>
              <a:t>卡存储模块，蜂鸣器模块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刘俊杰：主机频谱分析模块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6962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DBCA30-C85D-4738-98E0-0F15E8E64C2F}"/>
              </a:ext>
            </a:extLst>
          </p:cNvPr>
          <p:cNvCxnSpPr/>
          <p:nvPr/>
        </p:nvCxnSpPr>
        <p:spPr>
          <a:xfrm>
            <a:off x="914400" y="3429000"/>
            <a:ext cx="10605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DD690C-D68E-4386-9A39-A547832307C9}"/>
              </a:ext>
            </a:extLst>
          </p:cNvPr>
          <p:cNvCxnSpPr/>
          <p:nvPr/>
        </p:nvCxnSpPr>
        <p:spPr>
          <a:xfrm flipV="1">
            <a:off x="2234152" y="2422689"/>
            <a:ext cx="0" cy="100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E1E43C-76DD-44D1-8F30-C04AB16ED356}"/>
              </a:ext>
            </a:extLst>
          </p:cNvPr>
          <p:cNvSpPr txBox="1"/>
          <p:nvPr/>
        </p:nvSpPr>
        <p:spPr>
          <a:xfrm>
            <a:off x="1032234" y="1278657"/>
            <a:ext cx="2403835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周：学习相关模块例程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0FE098-C4F5-47EB-96F0-ECB2812C73E1}"/>
              </a:ext>
            </a:extLst>
          </p:cNvPr>
          <p:cNvCxnSpPr/>
          <p:nvPr/>
        </p:nvCxnSpPr>
        <p:spPr>
          <a:xfrm flipV="1">
            <a:off x="4251488" y="3428999"/>
            <a:ext cx="0" cy="100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4AD9CC-988B-45B4-A979-FEBED78CE97B}"/>
              </a:ext>
            </a:extLst>
          </p:cNvPr>
          <p:cNvSpPr txBox="1"/>
          <p:nvPr/>
        </p:nvSpPr>
        <p:spPr>
          <a:xfrm>
            <a:off x="2604153" y="4435310"/>
            <a:ext cx="3294669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周：尝试使用对应模块初步实现功能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1A6FAD-47F1-4346-868F-AD4171EE0D42}"/>
              </a:ext>
            </a:extLst>
          </p:cNvPr>
          <p:cNvCxnSpPr/>
          <p:nvPr/>
        </p:nvCxnSpPr>
        <p:spPr>
          <a:xfrm flipV="1">
            <a:off x="6370162" y="2422689"/>
            <a:ext cx="0" cy="100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66C5CBB-3BD6-4616-9F67-20D271E547E9}"/>
              </a:ext>
            </a:extLst>
          </p:cNvPr>
          <p:cNvSpPr txBox="1"/>
          <p:nvPr/>
        </p:nvSpPr>
        <p:spPr>
          <a:xfrm>
            <a:off x="4999741" y="1225263"/>
            <a:ext cx="2740841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8-9</a:t>
            </a:r>
            <a:r>
              <a:rPr lang="zh-CN" altLang="en-US" sz="2400" dirty="0"/>
              <a:t>周：完善各模块的功能并整合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1E64289-DF27-4E4D-8AA5-DDBC7C458C47}"/>
              </a:ext>
            </a:extLst>
          </p:cNvPr>
          <p:cNvCxnSpPr/>
          <p:nvPr/>
        </p:nvCxnSpPr>
        <p:spPr>
          <a:xfrm flipV="1">
            <a:off x="8485695" y="3428999"/>
            <a:ext cx="0" cy="100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F925C3-84A4-45EC-BC85-07A5177E1D92}"/>
              </a:ext>
            </a:extLst>
          </p:cNvPr>
          <p:cNvSpPr txBox="1"/>
          <p:nvPr/>
        </p:nvSpPr>
        <p:spPr>
          <a:xfrm>
            <a:off x="6838360" y="4435310"/>
            <a:ext cx="3294669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10</a:t>
            </a:r>
            <a:r>
              <a:rPr lang="zh-CN" altLang="en-US" sz="2400" dirty="0"/>
              <a:t>周：最终效果展示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49BFCC-9EBE-4E2B-B693-BCF91BDCE64D}"/>
              </a:ext>
            </a:extLst>
          </p:cNvPr>
          <p:cNvSpPr txBox="1"/>
          <p:nvPr/>
        </p:nvSpPr>
        <p:spPr>
          <a:xfrm>
            <a:off x="467608" y="91393"/>
            <a:ext cx="825905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时间规划：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4919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1F18BA2-B21D-4268-9B08-E695D013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990725"/>
            <a:ext cx="3143250" cy="28765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F9765F-A435-4DA2-9140-DB627ACED3D6}"/>
              </a:ext>
            </a:extLst>
          </p:cNvPr>
          <p:cNvSpPr txBox="1"/>
          <p:nvPr/>
        </p:nvSpPr>
        <p:spPr>
          <a:xfrm>
            <a:off x="1000124" y="1114425"/>
            <a:ext cx="820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Some demos for f6638. if you need it ,take it.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0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F58551-8B9E-45B9-97D1-FB48A6BD2655}"/>
              </a:ext>
            </a:extLst>
          </p:cNvPr>
          <p:cNvSpPr txBox="1"/>
          <p:nvPr/>
        </p:nvSpPr>
        <p:spPr>
          <a:xfrm>
            <a:off x="2628900" y="835052"/>
            <a:ext cx="7848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目标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实时录音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分析频谱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根据频谱信息反馈到实验箱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根据反馈信息控制</a:t>
            </a:r>
            <a:r>
              <a:rPr lang="en-US" altLang="zh-CN" sz="3200" dirty="0"/>
              <a:t>TFT</a:t>
            </a:r>
            <a:r>
              <a:rPr lang="zh-CN" altLang="en-US" sz="3200" dirty="0"/>
              <a:t>、</a:t>
            </a:r>
            <a:r>
              <a:rPr lang="en-US" altLang="zh-CN" sz="3200" dirty="0"/>
              <a:t>LCD</a:t>
            </a:r>
            <a:r>
              <a:rPr lang="zh-CN" altLang="en-US" sz="3200" dirty="0"/>
              <a:t>、播放器、蜂鸣器等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4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26479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654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rgbClr val="C00000"/>
                </a:solidFill>
              </a:rPr>
              <a:t>Audio</a:t>
            </a:r>
            <a:r>
              <a:rPr lang="zh-CN" altLang="en-US" sz="3200" dirty="0">
                <a:solidFill>
                  <a:srgbClr val="C00000"/>
                </a:solidFill>
              </a:rPr>
              <a:t>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AFF6187-1B52-4C92-A9BC-3256190F87A2}"/>
              </a:ext>
            </a:extLst>
          </p:cNvPr>
          <p:cNvSpPr/>
          <p:nvPr/>
        </p:nvSpPr>
        <p:spPr>
          <a:xfrm>
            <a:off x="6896100" y="761999"/>
            <a:ext cx="4667250" cy="2486025"/>
          </a:xfrm>
          <a:prstGeom prst="wedgeRoundRectCallout">
            <a:avLst>
              <a:gd name="adj1" fmla="val -59200"/>
              <a:gd name="adj2" fmla="val -321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有现成的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预估难度中</a:t>
            </a:r>
          </a:p>
        </p:txBody>
      </p:sp>
    </p:spTree>
    <p:extLst>
      <p:ext uri="{BB962C8B-B14F-4D97-AF65-F5344CB8AC3E}">
        <p14:creationId xmlns:p14="http://schemas.microsoft.com/office/powerpoint/2010/main" val="37855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rgbClr val="C00000"/>
                </a:solidFill>
              </a:rPr>
              <a:t>USB UART</a:t>
            </a:r>
            <a:r>
              <a:rPr lang="zh-CN" altLang="en-US" sz="3200" dirty="0">
                <a:solidFill>
                  <a:srgbClr val="C00000"/>
                </a:solidFill>
              </a:rPr>
              <a:t>通信模块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3752EBD3-D448-4BB0-B16C-417F36E4B421}"/>
              </a:ext>
            </a:extLst>
          </p:cNvPr>
          <p:cNvSpPr/>
          <p:nvPr/>
        </p:nvSpPr>
        <p:spPr>
          <a:xfrm>
            <a:off x="6896100" y="761999"/>
            <a:ext cx="4667250" cy="2486025"/>
          </a:xfrm>
          <a:prstGeom prst="wedgeRoundRectCallout">
            <a:avLst>
              <a:gd name="adj1" fmla="val -59404"/>
              <a:gd name="adj2" fmla="val -83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指导，但还没看。预估难度高</a:t>
            </a:r>
          </a:p>
        </p:txBody>
      </p:sp>
    </p:spTree>
    <p:extLst>
      <p:ext uri="{BB962C8B-B14F-4D97-AF65-F5344CB8AC3E}">
        <p14:creationId xmlns:p14="http://schemas.microsoft.com/office/powerpoint/2010/main" val="34423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rgbClr val="C00000"/>
                </a:solidFill>
              </a:rPr>
              <a:t>蓝牙模块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4F85ED15-8F51-4A8A-BBE6-9CB4FEF35B0E}"/>
              </a:ext>
            </a:extLst>
          </p:cNvPr>
          <p:cNvSpPr/>
          <p:nvPr/>
        </p:nvSpPr>
        <p:spPr>
          <a:xfrm>
            <a:off x="6896100" y="761999"/>
            <a:ext cx="4667250" cy="2486025"/>
          </a:xfrm>
          <a:prstGeom prst="wedgeRoundRectCallout">
            <a:avLst>
              <a:gd name="adj1" fmla="val -57771"/>
              <a:gd name="adj2" fmla="val 2533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没有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指导，没有头绪。预估难度高</a:t>
            </a:r>
          </a:p>
        </p:txBody>
      </p:sp>
    </p:spTree>
    <p:extLst>
      <p:ext uri="{BB962C8B-B14F-4D97-AF65-F5344CB8AC3E}">
        <p14:creationId xmlns:p14="http://schemas.microsoft.com/office/powerpoint/2010/main" val="11995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rgbClr val="C00000"/>
                </a:solidFill>
              </a:rPr>
              <a:t>SD</a:t>
            </a:r>
            <a:r>
              <a:rPr lang="zh-CN" altLang="en-US" sz="3200" dirty="0">
                <a:solidFill>
                  <a:srgbClr val="C00000"/>
                </a:solidFill>
              </a:rPr>
              <a:t>卡存储模块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F269C00-02B5-4325-A904-432E9C6B9AC9}"/>
              </a:ext>
            </a:extLst>
          </p:cNvPr>
          <p:cNvSpPr/>
          <p:nvPr/>
        </p:nvSpPr>
        <p:spPr>
          <a:xfrm>
            <a:off x="6896100" y="2486024"/>
            <a:ext cx="4667250" cy="2486025"/>
          </a:xfrm>
          <a:prstGeom prst="wedgeRoundRectCallout">
            <a:avLst>
              <a:gd name="adj1" fmla="val -58792"/>
              <a:gd name="adj2" fmla="val -1183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指导，还没尝试。预估难度中</a:t>
            </a:r>
          </a:p>
        </p:txBody>
      </p:sp>
    </p:spTree>
    <p:extLst>
      <p:ext uri="{BB962C8B-B14F-4D97-AF65-F5344CB8AC3E}">
        <p14:creationId xmlns:p14="http://schemas.microsoft.com/office/powerpoint/2010/main" val="375680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rgbClr val="C00000"/>
                </a:solidFill>
              </a:rPr>
              <a:t>TFT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en-US" altLang="zh-CN" sz="3200" dirty="0">
                <a:solidFill>
                  <a:srgbClr val="C00000"/>
                </a:solidFill>
              </a:rPr>
              <a:t>LCD</a:t>
            </a:r>
            <a:r>
              <a:rPr lang="zh-CN" altLang="en-US" sz="3200" dirty="0">
                <a:solidFill>
                  <a:srgbClr val="C00000"/>
                </a:solidFill>
              </a:rPr>
              <a:t>显示模块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蜂鸣器模块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0371752-82CF-48D5-975B-3312A4318665}"/>
              </a:ext>
            </a:extLst>
          </p:cNvPr>
          <p:cNvSpPr/>
          <p:nvPr/>
        </p:nvSpPr>
        <p:spPr>
          <a:xfrm>
            <a:off x="6896100" y="2486024"/>
            <a:ext cx="4667250" cy="2486025"/>
          </a:xfrm>
          <a:prstGeom prst="wedgeRoundRectCallout">
            <a:avLst>
              <a:gd name="adj1" fmla="val -58996"/>
              <a:gd name="adj2" fmla="val 1537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已经做过实验。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预估难度低</a:t>
            </a:r>
          </a:p>
        </p:txBody>
      </p:sp>
    </p:spTree>
    <p:extLst>
      <p:ext uri="{BB962C8B-B14F-4D97-AF65-F5344CB8AC3E}">
        <p14:creationId xmlns:p14="http://schemas.microsoft.com/office/powerpoint/2010/main" val="380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10322F-5723-4743-8F55-D5D812ACC1DF}"/>
              </a:ext>
            </a:extLst>
          </p:cNvPr>
          <p:cNvSpPr txBox="1"/>
          <p:nvPr/>
        </p:nvSpPr>
        <p:spPr>
          <a:xfrm>
            <a:off x="628650" y="96388"/>
            <a:ext cx="7848600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涉及模块：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Audio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USB UART</a:t>
            </a:r>
            <a:r>
              <a:rPr lang="zh-CN" altLang="en-US" sz="3200" dirty="0"/>
              <a:t>通信模块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蓝牙模块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SD</a:t>
            </a:r>
            <a:r>
              <a:rPr lang="zh-CN" altLang="en-US" sz="3200" dirty="0"/>
              <a:t>卡存储模块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/>
              <a:t>TFT</a:t>
            </a:r>
            <a:r>
              <a:rPr lang="zh-CN" altLang="en-US" sz="3200" dirty="0"/>
              <a:t>，</a:t>
            </a:r>
            <a:r>
              <a:rPr lang="en-US" altLang="zh-CN" sz="3200" dirty="0"/>
              <a:t>LCD</a:t>
            </a:r>
            <a:r>
              <a:rPr lang="zh-CN" altLang="en-US" sz="3200" dirty="0"/>
              <a:t>显示模块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rgbClr val="C00000"/>
                </a:solidFill>
              </a:rPr>
              <a:t>蜂鸣器模块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主机频谱分析模块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1962D19-8CFB-4E3C-95B7-A14E9B116AF3}"/>
              </a:ext>
            </a:extLst>
          </p:cNvPr>
          <p:cNvSpPr/>
          <p:nvPr/>
        </p:nvSpPr>
        <p:spPr>
          <a:xfrm>
            <a:off x="6896100" y="2486024"/>
            <a:ext cx="4667250" cy="2486025"/>
          </a:xfrm>
          <a:prstGeom prst="wedgeRoundRectCallout">
            <a:avLst>
              <a:gd name="adj1" fmla="val -55935"/>
              <a:gd name="adj2" fmla="val 3644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没有</a:t>
            </a:r>
            <a:r>
              <a:rPr lang="en-US" altLang="zh-CN" sz="3600" dirty="0">
                <a:solidFill>
                  <a:schemeClr val="tx1"/>
                </a:solidFill>
              </a:rPr>
              <a:t>demo</a:t>
            </a:r>
            <a:r>
              <a:rPr lang="zh-CN" altLang="en-US" sz="3600" dirty="0">
                <a:solidFill>
                  <a:schemeClr val="tx1"/>
                </a:solidFill>
              </a:rPr>
              <a:t>指导，不确定是否使用。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预估难度低</a:t>
            </a:r>
          </a:p>
        </p:txBody>
      </p:sp>
    </p:spTree>
    <p:extLst>
      <p:ext uri="{BB962C8B-B14F-4D97-AF65-F5344CB8AC3E}">
        <p14:creationId xmlns:p14="http://schemas.microsoft.com/office/powerpoint/2010/main" val="11762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俊杰</dc:creator>
  <cp:lastModifiedBy>刘 俊杰</cp:lastModifiedBy>
  <cp:revision>12</cp:revision>
  <dcterms:created xsi:type="dcterms:W3CDTF">2021-03-24T13:05:44Z</dcterms:created>
  <dcterms:modified xsi:type="dcterms:W3CDTF">2021-03-24T23:58:16Z</dcterms:modified>
</cp:coreProperties>
</file>