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&#12304;&#35838;&#31243;&#35774;&#35745;&#26085;&#24120;&#32451;&#20064;&#12305;&#34013;&#26725;&#26479;&#39064;&#30446;&#32451;&#20064;&#31995;&#32479;&#20351;&#29992;&#27969;&#31243;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772400" cy="178010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程序设计算法综合训练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3200" dirty="0">
                <a:solidFill>
                  <a:schemeClr val="tx1"/>
                </a:solidFill>
              </a:rPr>
              <a:t>程序设计基础课程设计</a:t>
            </a:r>
          </a:p>
        </p:txBody>
      </p:sp>
    </p:spTree>
    <p:extLst>
      <p:ext uri="{BB962C8B-B14F-4D97-AF65-F5344CB8AC3E}">
        <p14:creationId xmlns:p14="http://schemas.microsoft.com/office/powerpoint/2010/main" val="31388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/>
          </a:bodyPr>
          <a:lstStyle/>
          <a:p>
            <a:r>
              <a:rPr lang="zh-CN" altLang="en-US" dirty="0"/>
              <a:t>根据任务书题目进行</a:t>
            </a:r>
            <a:r>
              <a:rPr lang="en-US" altLang="zh-CN" dirty="0"/>
              <a:t>C</a:t>
            </a:r>
            <a:r>
              <a:rPr lang="zh-CN" altLang="en-US" dirty="0"/>
              <a:t>语言应用程序的设计并成功提交蓝桥练习系统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其中：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一</a:t>
            </a:r>
            <a:r>
              <a:rPr lang="zh-CN" altLang="en-US" dirty="0" smtClean="0"/>
              <a:t>、基础练习（共</a:t>
            </a:r>
            <a:r>
              <a:rPr lang="en-US" altLang="zh-CN" dirty="0"/>
              <a:t>6</a:t>
            </a:r>
            <a:r>
              <a:rPr lang="zh-CN" altLang="en-US" dirty="0" smtClean="0"/>
              <a:t>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二</a:t>
            </a:r>
            <a:r>
              <a:rPr lang="zh-CN" altLang="en-US" dirty="0" smtClean="0"/>
              <a:t>、算法训练（</a:t>
            </a:r>
            <a:r>
              <a:rPr lang="zh-CN" altLang="en-US" dirty="0"/>
              <a:t>共</a:t>
            </a:r>
            <a:r>
              <a:rPr lang="en-US" altLang="zh-CN" dirty="0" smtClean="0"/>
              <a:t>12</a:t>
            </a:r>
            <a:r>
              <a:rPr lang="zh-CN" altLang="en-US" dirty="0" smtClean="0"/>
              <a:t>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三</a:t>
            </a:r>
            <a:r>
              <a:rPr lang="zh-CN" altLang="en-US" dirty="0"/>
              <a:t>、</a:t>
            </a:r>
            <a:r>
              <a:rPr lang="zh-CN" altLang="en-US" dirty="0" smtClean="0"/>
              <a:t>算法提高（共</a:t>
            </a:r>
            <a:r>
              <a:rPr lang="en-US" altLang="zh-CN" dirty="0"/>
              <a:t>4</a:t>
            </a:r>
            <a:r>
              <a:rPr lang="zh-CN" altLang="en-US" dirty="0" smtClean="0"/>
              <a:t>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四</a:t>
            </a:r>
            <a:r>
              <a:rPr lang="zh-CN" altLang="en-US" dirty="0"/>
              <a:t>、历届试题（</a:t>
            </a:r>
            <a:r>
              <a:rPr lang="zh-CN" altLang="en-US" dirty="0" smtClean="0"/>
              <a:t>共</a:t>
            </a:r>
            <a:r>
              <a:rPr lang="en-US" altLang="zh-CN" dirty="0"/>
              <a:t>3</a:t>
            </a:r>
            <a:r>
              <a:rPr lang="zh-CN" altLang="en-US" dirty="0" smtClean="0"/>
              <a:t>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共计</a:t>
            </a:r>
            <a:r>
              <a:rPr lang="en-US" altLang="zh-CN" dirty="0" smtClean="0"/>
              <a:t>25</a:t>
            </a:r>
            <a:r>
              <a:rPr lang="zh-CN" altLang="en-US" dirty="0" smtClean="0"/>
              <a:t>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chemeClr val="tx1"/>
                </a:solidFill>
              </a:rPr>
              <a:t>一、设计任务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/>
          </a:bodyPr>
          <a:lstStyle/>
          <a:p>
            <a:r>
              <a:rPr lang="zh-CN" altLang="en-US" dirty="0"/>
              <a:t>解题进度安排如下，文档编写同步</a:t>
            </a:r>
            <a:r>
              <a:rPr lang="zh-CN" altLang="en-US" dirty="0" smtClean="0"/>
              <a:t>进行。</a:t>
            </a:r>
            <a:endParaRPr lang="zh-CN" altLang="en-US" dirty="0"/>
          </a:p>
          <a:p>
            <a:r>
              <a:rPr lang="en-US" altLang="zh-CN" dirty="0"/>
              <a:t>1.	</a:t>
            </a:r>
            <a:r>
              <a:rPr lang="zh-CN" altLang="zh-CN" dirty="0"/>
              <a:t>基础练习（</a:t>
            </a:r>
            <a:r>
              <a:rPr lang="en-US" altLang="zh-CN" dirty="0"/>
              <a:t>2</a:t>
            </a:r>
            <a:r>
              <a:rPr lang="zh-CN" altLang="zh-CN" dirty="0"/>
              <a:t>课时）</a:t>
            </a:r>
          </a:p>
          <a:p>
            <a:r>
              <a:rPr lang="en-US" altLang="zh-CN" dirty="0"/>
              <a:t>2.	</a:t>
            </a:r>
            <a:r>
              <a:rPr lang="zh-CN" altLang="zh-CN" dirty="0"/>
              <a:t>算法训练（</a:t>
            </a:r>
            <a:r>
              <a:rPr lang="en-US" altLang="zh-CN" dirty="0"/>
              <a:t>8</a:t>
            </a:r>
            <a:r>
              <a:rPr lang="zh-CN" altLang="zh-CN" dirty="0"/>
              <a:t>课时）</a:t>
            </a:r>
          </a:p>
          <a:p>
            <a:r>
              <a:rPr lang="en-US" altLang="zh-CN" dirty="0"/>
              <a:t>3.	</a:t>
            </a:r>
            <a:r>
              <a:rPr lang="zh-CN" altLang="zh-CN" dirty="0"/>
              <a:t>算法提高（</a:t>
            </a:r>
            <a:r>
              <a:rPr lang="en-US" altLang="zh-CN" dirty="0"/>
              <a:t>4</a:t>
            </a:r>
            <a:r>
              <a:rPr lang="zh-CN" altLang="zh-CN" dirty="0"/>
              <a:t>课时）</a:t>
            </a:r>
          </a:p>
          <a:p>
            <a:r>
              <a:rPr lang="en-US" altLang="zh-CN" dirty="0"/>
              <a:t>4.	</a:t>
            </a:r>
            <a:r>
              <a:rPr lang="zh-CN" altLang="zh-CN" dirty="0"/>
              <a:t>历届试题（</a:t>
            </a:r>
            <a:r>
              <a:rPr lang="en-US" altLang="zh-CN" dirty="0"/>
              <a:t>2</a:t>
            </a:r>
            <a:r>
              <a:rPr lang="zh-CN" altLang="zh-CN" dirty="0"/>
              <a:t>课时）</a:t>
            </a:r>
          </a:p>
          <a:p>
            <a:r>
              <a:rPr lang="en-US" altLang="zh-CN" dirty="0"/>
              <a:t>5.	</a:t>
            </a:r>
            <a:r>
              <a:rPr lang="zh-CN" altLang="zh-CN" dirty="0"/>
              <a:t>答辩考核（</a:t>
            </a:r>
            <a:r>
              <a:rPr lang="en-US" altLang="zh-CN" dirty="0"/>
              <a:t>4</a:t>
            </a:r>
            <a:r>
              <a:rPr lang="zh-CN" altLang="zh-CN" dirty="0"/>
              <a:t>课时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rgbClr val="FF0000"/>
                </a:solidFill>
              </a:rPr>
              <a:t>周五，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小时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</a:rPr>
              <a:t>道题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tx1"/>
                </a:solidFill>
              </a:rPr>
              <a:t>二、</a:t>
            </a:r>
            <a:r>
              <a:rPr lang="zh-CN" altLang="en-US" b="1" dirty="0">
                <a:solidFill>
                  <a:schemeClr val="tx1"/>
                </a:solidFill>
              </a:rPr>
              <a:t>进度安排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772816"/>
            <a:ext cx="7408333" cy="449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/>
              <a:t>1</a:t>
            </a:r>
            <a:r>
              <a:rPr lang="zh-CN" altLang="en-US" b="1" dirty="0" smtClean="0"/>
              <a:t>、按时</a:t>
            </a:r>
            <a:r>
              <a:rPr lang="zh-CN" altLang="en-US" b="1" dirty="0"/>
              <a:t>参加课程设计</a:t>
            </a:r>
            <a:r>
              <a:rPr lang="zh-CN" altLang="en-US" b="1" dirty="0" smtClean="0"/>
              <a:t>以及考核。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、所有题目均需成功提交至蓝桥练习系统上。</a:t>
            </a:r>
            <a:endParaRPr lang="zh-CN" altLang="en-US" b="1" dirty="0"/>
          </a:p>
          <a:p>
            <a:pPr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、设计完成后</a:t>
            </a:r>
            <a:r>
              <a:rPr lang="zh-CN" altLang="en-US" b="1" dirty="0" smtClean="0"/>
              <a:t>每人在校友邦上提交</a:t>
            </a:r>
            <a:r>
              <a:rPr lang="zh-CN" altLang="en-US" b="1" dirty="0"/>
              <a:t>课程</a:t>
            </a:r>
            <a:r>
              <a:rPr lang="zh-CN" altLang="en-US" b="1" dirty="0"/>
              <a:t>设计</a:t>
            </a:r>
            <a:r>
              <a:rPr lang="zh-CN" altLang="en-US" b="1" dirty="0" smtClean="0"/>
              <a:t>说明书。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注意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         考核不合格</a:t>
            </a:r>
            <a:r>
              <a:rPr lang="zh-CN" altLang="en-US" b="1" dirty="0">
                <a:solidFill>
                  <a:srgbClr val="FF0000"/>
                </a:solidFill>
              </a:rPr>
              <a:t>或未</a:t>
            </a:r>
            <a:r>
              <a:rPr lang="zh-CN" altLang="en-US" b="1" dirty="0" smtClean="0">
                <a:solidFill>
                  <a:srgbClr val="FF0000"/>
                </a:solidFill>
              </a:rPr>
              <a:t>参加考核者</a:t>
            </a:r>
            <a:r>
              <a:rPr lang="zh-CN" altLang="en-US" b="1" dirty="0">
                <a:solidFill>
                  <a:srgbClr val="FF0000"/>
                </a:solidFill>
              </a:rPr>
              <a:t>成绩为“不及格”。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 </a:t>
            </a:r>
            <a:r>
              <a:rPr lang="zh-CN" altLang="en-US" b="1" dirty="0">
                <a:solidFill>
                  <a:srgbClr val="FF0000"/>
                </a:solidFill>
              </a:rPr>
              <a:t>文档不合格或未提交文档者成绩为“不及格”。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b="1" dirty="0">
                <a:solidFill>
                  <a:srgbClr val="FF0000"/>
                </a:solidFill>
              </a:rPr>
              <a:t>如有</a:t>
            </a:r>
            <a:r>
              <a:rPr lang="zh-CN" altLang="en-US" b="1" dirty="0" smtClean="0">
                <a:solidFill>
                  <a:srgbClr val="FF0000"/>
                </a:solidFill>
              </a:rPr>
              <a:t>抄袭（包括代码和文档雷同），</a:t>
            </a:r>
            <a:r>
              <a:rPr lang="zh-CN" altLang="en-US" b="1" dirty="0">
                <a:solidFill>
                  <a:srgbClr val="FF0000"/>
                </a:solidFill>
              </a:rPr>
              <a:t>抄袭双方均记“不及格”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tx1"/>
                </a:solidFill>
              </a:rPr>
              <a:t>三、</a:t>
            </a:r>
            <a:r>
              <a:rPr lang="zh-CN" altLang="en-US" b="1" dirty="0">
                <a:solidFill>
                  <a:schemeClr val="tx1"/>
                </a:solidFill>
              </a:rPr>
              <a:t>课程设计要求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1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700808"/>
            <a:ext cx="8784976" cy="489654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b="1" dirty="0" smtClean="0"/>
              <a:t>文档</a:t>
            </a:r>
            <a:r>
              <a:rPr lang="zh-CN" altLang="en-US" b="1" dirty="0"/>
              <a:t>：</a:t>
            </a:r>
            <a:r>
              <a:rPr lang="en-US" altLang="zh-CN" b="1" dirty="0"/>
              <a:t>40%</a:t>
            </a:r>
            <a:r>
              <a:rPr lang="zh-CN" altLang="en-US" b="1" dirty="0"/>
              <a:t>，编码设计：</a:t>
            </a:r>
            <a:r>
              <a:rPr lang="en-US" altLang="zh-CN" b="1" dirty="0"/>
              <a:t>40%</a:t>
            </a:r>
            <a:r>
              <a:rPr lang="zh-CN" altLang="en-US" b="1" dirty="0"/>
              <a:t>，答辩考核：</a:t>
            </a:r>
            <a:r>
              <a:rPr lang="en-US" altLang="zh-CN" b="1" dirty="0"/>
              <a:t>20</a:t>
            </a:r>
            <a:r>
              <a:rPr lang="en-US" altLang="zh-CN" b="1" dirty="0" smtClean="0"/>
              <a:t>%</a:t>
            </a:r>
          </a:p>
          <a:p>
            <a:endParaRPr lang="en-US" altLang="zh-CN" b="1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优秀：</a:t>
            </a:r>
            <a:r>
              <a:rPr lang="zh-CN" altLang="en-US" b="1" dirty="0" smtClean="0"/>
              <a:t> </a:t>
            </a:r>
            <a:r>
              <a:rPr lang="zh-CN" altLang="en-US" b="1" u="sng" dirty="0" smtClean="0"/>
              <a:t>完成</a:t>
            </a:r>
            <a:r>
              <a:rPr lang="en-US" altLang="zh-CN" b="1" u="sng" dirty="0" smtClean="0"/>
              <a:t>22</a:t>
            </a:r>
            <a:r>
              <a:rPr lang="zh-CN" altLang="en-US" b="1" u="sng" dirty="0" smtClean="0"/>
              <a:t>个</a:t>
            </a:r>
            <a:r>
              <a:rPr lang="zh-CN" altLang="en-US" b="1" u="sng" dirty="0"/>
              <a:t>题目</a:t>
            </a:r>
            <a:r>
              <a:rPr lang="zh-CN" altLang="en-US" b="1" dirty="0"/>
              <a:t>，算法设计合理，编码规范，</a:t>
            </a:r>
            <a:r>
              <a:rPr lang="zh-CN" altLang="en-US" b="1" u="sng" dirty="0"/>
              <a:t>文档格式规范</a:t>
            </a:r>
            <a:r>
              <a:rPr lang="zh-CN" altLang="en-US" b="1" dirty="0"/>
              <a:t>、内容详实，</a:t>
            </a:r>
            <a:r>
              <a:rPr lang="zh-CN" altLang="en-US" b="1" u="sng" dirty="0"/>
              <a:t>答辩考核合格</a:t>
            </a:r>
            <a:r>
              <a:rPr lang="zh-CN" altLang="en-US" b="1" dirty="0"/>
              <a:t>，能够体现的对知识和技能的认识程度好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良好：</a:t>
            </a:r>
            <a:r>
              <a:rPr lang="zh-CN" altLang="en-US" b="1" u="sng" dirty="0" smtClean="0"/>
              <a:t>完成</a:t>
            </a:r>
            <a:r>
              <a:rPr lang="en-US" altLang="zh-CN" b="1" u="sng" dirty="0" smtClean="0"/>
              <a:t>18</a:t>
            </a:r>
            <a:r>
              <a:rPr lang="zh-CN" altLang="en-US" b="1" u="sng" dirty="0" smtClean="0"/>
              <a:t>个</a:t>
            </a:r>
            <a:r>
              <a:rPr lang="zh-CN" altLang="en-US" b="1" u="sng" dirty="0"/>
              <a:t>题目</a:t>
            </a:r>
            <a:r>
              <a:rPr lang="zh-CN" altLang="en-US" b="1" dirty="0"/>
              <a:t>，算法设计较合理，编码比较规范，</a:t>
            </a:r>
            <a:r>
              <a:rPr lang="zh-CN" altLang="en-US" b="1" u="sng" dirty="0"/>
              <a:t>文档格式规范</a:t>
            </a:r>
            <a:r>
              <a:rPr lang="zh-CN" altLang="en-US" b="1" dirty="0"/>
              <a:t>、内容完善，</a:t>
            </a:r>
            <a:r>
              <a:rPr lang="zh-CN" altLang="en-US" b="1" u="sng" dirty="0"/>
              <a:t>答辩考核合格</a:t>
            </a:r>
            <a:r>
              <a:rPr lang="zh-CN" altLang="en-US" b="1" dirty="0"/>
              <a:t>，能够体现的对知识和技能的认识程度较好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中等 ：</a:t>
            </a:r>
            <a:r>
              <a:rPr lang="zh-CN" altLang="en-US" b="1" u="sng" dirty="0" smtClean="0"/>
              <a:t>完成</a:t>
            </a:r>
            <a:r>
              <a:rPr lang="en-US" altLang="zh-CN" b="1" u="sng" dirty="0"/>
              <a:t>15</a:t>
            </a:r>
            <a:r>
              <a:rPr lang="zh-CN" altLang="en-US" b="1" u="sng" dirty="0"/>
              <a:t>个题目</a:t>
            </a:r>
            <a:r>
              <a:rPr lang="zh-CN" altLang="en-US" b="1" dirty="0"/>
              <a:t>，算法设计基本合理，编码基本规范，</a:t>
            </a:r>
            <a:r>
              <a:rPr lang="zh-CN" altLang="en-US" b="1" u="sng" dirty="0"/>
              <a:t>文档格式基本规范</a:t>
            </a:r>
            <a:r>
              <a:rPr lang="zh-CN" altLang="en-US" b="1" dirty="0"/>
              <a:t>、内容比较完善，</a:t>
            </a:r>
            <a:r>
              <a:rPr lang="zh-CN" altLang="en-US" b="1" u="sng" dirty="0"/>
              <a:t>答辩考核合格</a:t>
            </a:r>
            <a:r>
              <a:rPr lang="zh-CN" altLang="en-US" b="1" dirty="0"/>
              <a:t>，能够体现的对知识和技能的认识程度一般。</a:t>
            </a:r>
          </a:p>
          <a:p>
            <a:endParaRPr lang="en-US" altLang="zh-CN" b="1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及格 ：</a:t>
            </a:r>
            <a:r>
              <a:rPr lang="zh-CN" altLang="en-US" b="1" u="sng" dirty="0" smtClean="0"/>
              <a:t>完成</a:t>
            </a:r>
            <a:r>
              <a:rPr lang="en-US" altLang="zh-CN" b="1" u="sng" dirty="0"/>
              <a:t>10</a:t>
            </a:r>
            <a:r>
              <a:rPr lang="zh-CN" altLang="en-US" b="1" u="sng" dirty="0"/>
              <a:t>个题目</a:t>
            </a:r>
            <a:r>
              <a:rPr lang="zh-CN" altLang="en-US" b="1" dirty="0"/>
              <a:t>，</a:t>
            </a:r>
            <a:r>
              <a:rPr lang="zh-CN" altLang="en-US" b="1" u="sng" dirty="0"/>
              <a:t>文档格式基本规范</a:t>
            </a:r>
            <a:r>
              <a:rPr lang="zh-CN" altLang="en-US" b="1" dirty="0"/>
              <a:t>、内容比较完善，</a:t>
            </a:r>
            <a:r>
              <a:rPr lang="zh-CN" altLang="en-US" b="1" u="sng" dirty="0"/>
              <a:t>答辩考核合格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不及格：</a:t>
            </a:r>
            <a:r>
              <a:rPr lang="zh-CN" altLang="en-US" b="1" dirty="0" smtClean="0"/>
              <a:t>未按时完成</a:t>
            </a:r>
            <a:r>
              <a:rPr lang="zh-CN" altLang="en-US" b="1" dirty="0"/>
              <a:t>上述内容，或者抄袭（雷同</a:t>
            </a:r>
            <a:r>
              <a:rPr lang="zh-CN" altLang="en-US" b="1" dirty="0" smtClean="0"/>
              <a:t>者</a:t>
            </a:r>
            <a:r>
              <a:rPr lang="zh-CN" altLang="en-US" b="1" dirty="0"/>
              <a:t>均</a:t>
            </a:r>
            <a:r>
              <a:rPr lang="zh-CN" altLang="en-US" b="1" dirty="0" smtClean="0"/>
              <a:t>为不</a:t>
            </a:r>
            <a:r>
              <a:rPr lang="zh-CN" altLang="en-US" b="1" dirty="0"/>
              <a:t>及格）。</a:t>
            </a:r>
          </a:p>
          <a:p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0832" y="304064"/>
            <a:ext cx="8229600" cy="1252728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四</a:t>
            </a:r>
            <a:r>
              <a:rPr lang="zh-CN" altLang="en-US" b="1" dirty="0" smtClean="0">
                <a:solidFill>
                  <a:schemeClr val="tx1"/>
                </a:solidFill>
              </a:rPr>
              <a:t>、考核标准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916832"/>
            <a:ext cx="7408333" cy="381642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 smtClean="0"/>
              <a:t>、提交题目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蓝</a:t>
            </a:r>
            <a:r>
              <a:rPr lang="zh-CN" altLang="en-US" dirty="0"/>
              <a:t>桥杯练习系统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【</a:t>
            </a:r>
            <a:r>
              <a:rPr lang="zh-CN" altLang="en-US" dirty="0"/>
              <a:t>蓝桥官网</a:t>
            </a:r>
            <a:r>
              <a:rPr lang="en-US" altLang="zh-CN" dirty="0"/>
              <a:t>http://dasai.lanqiao.cn/】</a:t>
            </a:r>
          </a:p>
          <a:p>
            <a:endParaRPr lang="zh-CN" altLang="en-US" dirty="0"/>
          </a:p>
          <a:p>
            <a:r>
              <a:rPr lang="zh-CN" altLang="en-US" dirty="0" smtClean="0">
                <a:hlinkClick r:id="rId2" action="ppaction://hlinkfile"/>
              </a:rPr>
              <a:t>蓝</a:t>
            </a:r>
            <a:r>
              <a:rPr lang="zh-CN" altLang="en-US" dirty="0">
                <a:hlinkClick r:id="rId2" action="ppaction://hlinkfile"/>
              </a:rPr>
              <a:t>桥杯题目练习系统使用</a:t>
            </a:r>
            <a:r>
              <a:rPr lang="zh-CN" altLang="en-US" dirty="0" smtClean="0">
                <a:hlinkClick r:id="rId2" action="ppaction://hlinkfile"/>
              </a:rPr>
              <a:t>流程</a:t>
            </a:r>
            <a:r>
              <a:rPr lang="en-US" altLang="zh-CN" dirty="0" smtClean="0">
                <a:hlinkClick r:id="rId2" action="ppaction://hlinkfile"/>
              </a:rPr>
              <a:t>.</a:t>
            </a:r>
            <a:r>
              <a:rPr lang="en-US" altLang="zh-CN" dirty="0" err="1" smtClean="0">
                <a:hlinkClick r:id="rId2" action="ppaction://hlinkfile"/>
              </a:rPr>
              <a:t>docx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tx1"/>
                </a:solidFill>
              </a:rPr>
              <a:t>五、相关网站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8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556792"/>
            <a:ext cx="7408333" cy="4824536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、考核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【</a:t>
            </a:r>
            <a:r>
              <a:rPr lang="zh-CN" altLang="en-US" dirty="0"/>
              <a:t>牛客竞赛网站：</a:t>
            </a:r>
            <a:r>
              <a:rPr lang="en-US" altLang="zh-CN" dirty="0"/>
              <a:t>https://ac.nowcoder.com】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在</a:t>
            </a:r>
            <a:r>
              <a:rPr lang="zh-CN" altLang="en-US" dirty="0"/>
              <a:t>牛客网注册一个</a:t>
            </a:r>
            <a:r>
              <a:rPr lang="zh-CN" altLang="en-US" dirty="0" smtClean="0"/>
              <a:t>账号（学号姓名）。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在</a:t>
            </a:r>
            <a:r>
              <a:rPr lang="zh-CN" altLang="en-US" dirty="0"/>
              <a:t>报名考核赛时，实名填写姓名，班级，学</a:t>
            </a:r>
            <a:r>
              <a:rPr lang="zh-CN" altLang="en-US" dirty="0" smtClean="0"/>
              <a:t>号。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考核</a:t>
            </a:r>
            <a:r>
              <a:rPr lang="zh-CN" altLang="en-US" dirty="0"/>
              <a:t>中未实名的学生将取消成绩，课程设计总成绩</a:t>
            </a:r>
            <a:r>
              <a:rPr lang="zh-CN" altLang="en-US" dirty="0" smtClean="0"/>
              <a:t>不及格。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tx1"/>
                </a:solidFill>
              </a:rPr>
              <a:t>五、相关网站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0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66</TotalTime>
  <Words>512</Words>
  <Application>Microsoft Office PowerPoint</Application>
  <PresentationFormat>全屏显示(4:3)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华文楷体</vt:lpstr>
      <vt:lpstr>华文新魏</vt:lpstr>
      <vt:lpstr>Candara</vt:lpstr>
      <vt:lpstr>Symbol</vt:lpstr>
      <vt:lpstr>波形</vt:lpstr>
      <vt:lpstr>程序设计算法综合训练</vt:lpstr>
      <vt:lpstr>一、设计任务</vt:lpstr>
      <vt:lpstr>二、进度安排</vt:lpstr>
      <vt:lpstr>三、课程设计要求</vt:lpstr>
      <vt:lpstr>四、考核标准</vt:lpstr>
      <vt:lpstr>五、相关网站</vt:lpstr>
      <vt:lpstr>五、相关网站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程序设计算法综合训练</dc:title>
  <dc:creator>Administrator</dc:creator>
  <cp:lastModifiedBy>Microsoft</cp:lastModifiedBy>
  <cp:revision>10</cp:revision>
  <dcterms:created xsi:type="dcterms:W3CDTF">2020-12-25T13:21:43Z</dcterms:created>
  <dcterms:modified xsi:type="dcterms:W3CDTF">2021-12-16T03:42:22Z</dcterms:modified>
</cp:coreProperties>
</file>