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3"/>
  </p:notesMasterIdLst>
  <p:sldIdLst>
    <p:sldId id="365" r:id="rId2"/>
  </p:sldIdLst>
  <p:sldSz cx="9144000" cy="6858000" type="screen4x3"/>
  <p:notesSz cx="7104063" cy="1023461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89E"/>
    <a:srgbClr val="1903BD"/>
    <a:srgbClr val="1A0E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22" autoAdjust="0"/>
    <p:restoredTop sz="79122" autoAdjust="0"/>
  </p:normalViewPr>
  <p:slideViewPr>
    <p:cSldViewPr snapToGrid="0">
      <p:cViewPr varScale="1">
        <p:scale>
          <a:sx n="74" d="100"/>
          <a:sy n="74" d="100"/>
        </p:scale>
        <p:origin x="2064" y="16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ko-KR" altLang="en-US"/>
          </a:p>
        </p:txBody>
      </p:sp>
      <p:sp>
        <p:nvSpPr>
          <p:cNvPr id="3" name="날짜 개체 틀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8CEFE3E5-4A4F-4495-B869-560A55522401}" type="datetimeFigureOut">
              <a:rPr lang="ko-KR" altLang="en-US" smtClean="0"/>
              <a:t>2019. 9. 23.</a:t>
            </a:fld>
            <a:endParaRPr lang="ko-KR" altLang="en-US"/>
          </a:p>
        </p:txBody>
      </p:sp>
      <p:sp>
        <p:nvSpPr>
          <p:cNvPr id="4" name="슬라이드 이미지 개체 틀 3"/>
          <p:cNvSpPr>
            <a:spLocks noGrp="1" noRot="1" noChangeAspect="1"/>
          </p:cNvSpPr>
          <p:nvPr>
            <p:ph type="sldImg" idx="2"/>
          </p:nvPr>
        </p:nvSpPr>
        <p:spPr>
          <a:xfrm>
            <a:off x="1249363" y="1279525"/>
            <a:ext cx="4605337" cy="3454400"/>
          </a:xfrm>
          <a:prstGeom prst="rect">
            <a:avLst/>
          </a:prstGeom>
          <a:noFill/>
          <a:ln w="12700">
            <a:solidFill>
              <a:prstClr val="black"/>
            </a:solidFill>
          </a:ln>
        </p:spPr>
        <p:txBody>
          <a:bodyPr vert="horz" lIns="99075" tIns="49538" rIns="99075" bIns="49538" rtlCol="0" anchor="ctr"/>
          <a:lstStyle/>
          <a:p>
            <a:endParaRPr lang="ko-KR" altLang="en-US"/>
          </a:p>
        </p:txBody>
      </p:sp>
      <p:sp>
        <p:nvSpPr>
          <p:cNvPr id="5" name="슬라이드 노트 개체 틀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ko-KR" altLang="en-US"/>
          </a:p>
        </p:txBody>
      </p:sp>
      <p:sp>
        <p:nvSpPr>
          <p:cNvPr id="7" name="슬라이드 번호 개체 틀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0F5FE49A-97C4-4BF3-A93C-CD3035242EB5}" type="slidenum">
              <a:rPr lang="ko-KR" altLang="en-US" smtClean="0"/>
              <a:t>‹#›</a:t>
            </a:fld>
            <a:endParaRPr lang="ko-KR" altLang="en-US"/>
          </a:p>
        </p:txBody>
      </p:sp>
    </p:spTree>
    <p:extLst>
      <p:ext uri="{BB962C8B-B14F-4D97-AF65-F5344CB8AC3E}">
        <p14:creationId xmlns:p14="http://schemas.microsoft.com/office/powerpoint/2010/main" val="47176124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28650" y="1471155"/>
            <a:ext cx="7772400" cy="1715105"/>
          </a:xfrm>
        </p:spPr>
        <p:txBody>
          <a:bodyPr anchor="ctr">
            <a:normAutofit/>
          </a:bodyPr>
          <a:lstStyle>
            <a:lvl1pPr algn="ctr">
              <a:defRPr sz="4800" baseline="0"/>
            </a:lvl1pPr>
          </a:lstStyle>
          <a:p>
            <a:r>
              <a:rPr lang="ko-KR" altLang="en-US" dirty="0"/>
              <a:t>마스터 제목 스타일 편집</a:t>
            </a:r>
            <a:endParaRPr lang="en-US" dirty="0"/>
          </a:p>
        </p:txBody>
      </p:sp>
      <p:sp>
        <p:nvSpPr>
          <p:cNvPr id="3" name="Subtitle 2"/>
          <p:cNvSpPr>
            <a:spLocks noGrp="1"/>
          </p:cNvSpPr>
          <p:nvPr>
            <p:ph type="subTitle" idx="1"/>
          </p:nvPr>
        </p:nvSpPr>
        <p:spPr>
          <a:xfrm>
            <a:off x="1133573" y="4035671"/>
            <a:ext cx="6858000" cy="62117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endParaRPr lang="en-US" dirty="0"/>
          </a:p>
        </p:txBody>
      </p:sp>
      <p:sp>
        <p:nvSpPr>
          <p:cNvPr id="4" name="Date Placeholder 3"/>
          <p:cNvSpPr>
            <a:spLocks noGrp="1"/>
          </p:cNvSpPr>
          <p:nvPr>
            <p:ph type="dt" sz="half" idx="10"/>
          </p:nvPr>
        </p:nvSpPr>
        <p:spPr/>
        <p:txBody>
          <a:bodyPr/>
          <a:lstStyle/>
          <a:p>
            <a:fld id="{EBAB5316-23E7-45A3-B268-97E6F05FDA27}" type="datetime1">
              <a:rPr lang="ko-KR" altLang="en-US" smtClean="0"/>
              <a:t>2019. 9. 23.</a:t>
            </a:fld>
            <a:endParaRPr lang="ko-KR" altLang="en-US"/>
          </a:p>
        </p:txBody>
      </p:sp>
      <p:sp>
        <p:nvSpPr>
          <p:cNvPr id="5" name="Footer Placeholder 4"/>
          <p:cNvSpPr>
            <a:spLocks noGrp="1"/>
          </p:cNvSpPr>
          <p:nvPr>
            <p:ph type="ftr" sz="quarter" idx="11"/>
          </p:nvPr>
        </p:nvSpPr>
        <p:spPr/>
        <p:txBody>
          <a:bodyPr/>
          <a:lstStyle/>
          <a:p>
            <a:r>
              <a:rPr lang="en-US" altLang="ko-KR" dirty="0"/>
              <a:t>Soojin Park</a:t>
            </a:r>
            <a:endParaRPr lang="ko-KR" altLang="en-US" dirty="0"/>
          </a:p>
        </p:txBody>
      </p:sp>
      <p:sp>
        <p:nvSpPr>
          <p:cNvPr id="6" name="Slide Number Placeholder 5"/>
          <p:cNvSpPr>
            <a:spLocks noGrp="1"/>
          </p:cNvSpPr>
          <p:nvPr>
            <p:ph type="sldNum" sz="quarter" idx="12"/>
          </p:nvPr>
        </p:nvSpPr>
        <p:spPr/>
        <p:txBody>
          <a:bodyPr/>
          <a:lstStyle/>
          <a:p>
            <a:fld id="{E63C643C-2B41-4100-94D2-9DE0E00524A1}" type="slidenum">
              <a:rPr lang="ko-KR" altLang="en-US" smtClean="0"/>
              <a:t>‹#›</a:t>
            </a:fld>
            <a:endParaRPr lang="ko-KR" altLang="en-US"/>
          </a:p>
        </p:txBody>
      </p:sp>
    </p:spTree>
    <p:extLst>
      <p:ext uri="{BB962C8B-B14F-4D97-AF65-F5344CB8AC3E}">
        <p14:creationId xmlns:p14="http://schemas.microsoft.com/office/powerpoint/2010/main" val="2558381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46AB7C91-1FC3-428B-BA96-66EEA6263978}" type="datetime1">
              <a:rPr lang="ko-KR" altLang="en-US" smtClean="0"/>
              <a:t>2019. 9. 23.</a:t>
            </a:fld>
            <a:endParaRPr lang="ko-KR" altLang="en-US"/>
          </a:p>
        </p:txBody>
      </p:sp>
      <p:sp>
        <p:nvSpPr>
          <p:cNvPr id="5" name="Footer Placeholder 4"/>
          <p:cNvSpPr>
            <a:spLocks noGrp="1"/>
          </p:cNvSpPr>
          <p:nvPr>
            <p:ph type="ftr" sz="quarter" idx="11"/>
          </p:nvPr>
        </p:nvSpPr>
        <p:spPr/>
        <p:txBody>
          <a:bodyPr/>
          <a:lstStyle/>
          <a:p>
            <a:r>
              <a:rPr lang="en-US" altLang="ko-KR"/>
              <a:t>Soojin Park</a:t>
            </a:r>
            <a:endParaRPr lang="ko-KR" altLang="en-US"/>
          </a:p>
        </p:txBody>
      </p:sp>
      <p:sp>
        <p:nvSpPr>
          <p:cNvPr id="6" name="Slide Number Placeholder 5"/>
          <p:cNvSpPr>
            <a:spLocks noGrp="1"/>
          </p:cNvSpPr>
          <p:nvPr>
            <p:ph type="sldNum" sz="quarter" idx="12"/>
          </p:nvPr>
        </p:nvSpPr>
        <p:spPr/>
        <p:txBody>
          <a:bodyPr/>
          <a:lstStyle/>
          <a:p>
            <a:fld id="{E63C643C-2B41-4100-94D2-9DE0E00524A1}" type="slidenum">
              <a:rPr lang="ko-KR" altLang="en-US" smtClean="0"/>
              <a:t>‹#›</a:t>
            </a:fld>
            <a:endParaRPr lang="ko-KR" altLang="en-US"/>
          </a:p>
        </p:txBody>
      </p:sp>
    </p:spTree>
    <p:extLst>
      <p:ext uri="{BB962C8B-B14F-4D97-AF65-F5344CB8AC3E}">
        <p14:creationId xmlns:p14="http://schemas.microsoft.com/office/powerpoint/2010/main" val="3857693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20CD6390-C7E6-4B8B-A64B-3D341E0ADFD3}" type="datetime1">
              <a:rPr lang="ko-KR" altLang="en-US" smtClean="0"/>
              <a:t>2019. 9. 23.</a:t>
            </a:fld>
            <a:endParaRPr lang="ko-KR" altLang="en-US"/>
          </a:p>
        </p:txBody>
      </p:sp>
      <p:sp>
        <p:nvSpPr>
          <p:cNvPr id="5" name="Footer Placeholder 4"/>
          <p:cNvSpPr>
            <a:spLocks noGrp="1"/>
          </p:cNvSpPr>
          <p:nvPr>
            <p:ph type="ftr" sz="quarter" idx="11"/>
          </p:nvPr>
        </p:nvSpPr>
        <p:spPr/>
        <p:txBody>
          <a:bodyPr/>
          <a:lstStyle/>
          <a:p>
            <a:r>
              <a:rPr lang="en-US" altLang="ko-KR"/>
              <a:t>Soojin Park</a:t>
            </a:r>
            <a:endParaRPr lang="ko-KR" altLang="en-US"/>
          </a:p>
        </p:txBody>
      </p:sp>
      <p:sp>
        <p:nvSpPr>
          <p:cNvPr id="6" name="Slide Number Placeholder 5"/>
          <p:cNvSpPr>
            <a:spLocks noGrp="1"/>
          </p:cNvSpPr>
          <p:nvPr>
            <p:ph type="sldNum" sz="quarter" idx="12"/>
          </p:nvPr>
        </p:nvSpPr>
        <p:spPr/>
        <p:txBody>
          <a:bodyPr/>
          <a:lstStyle/>
          <a:p>
            <a:fld id="{E63C643C-2B41-4100-94D2-9DE0E00524A1}" type="slidenum">
              <a:rPr lang="ko-KR" altLang="en-US" smtClean="0"/>
              <a:t>‹#›</a:t>
            </a:fld>
            <a:endParaRPr lang="ko-KR" altLang="en-US"/>
          </a:p>
        </p:txBody>
      </p:sp>
    </p:spTree>
    <p:extLst>
      <p:ext uri="{BB962C8B-B14F-4D97-AF65-F5344CB8AC3E}">
        <p14:creationId xmlns:p14="http://schemas.microsoft.com/office/powerpoint/2010/main" val="964887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Shape 23"/>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Shape 25"/>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73334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Shape 19"/>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Shape 20"/>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66955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a:xfrm>
            <a:off x="628650" y="185781"/>
            <a:ext cx="7886700" cy="766090"/>
          </a:xfrm>
        </p:spPr>
        <p:txBody>
          <a:bodyPr>
            <a:normAutofit/>
          </a:bodyPr>
          <a:lstStyle>
            <a:lvl1pPr algn="l" rtl="0" eaLnBrk="1" fontAlgn="auto" hangingPunct="1">
              <a:lnSpc>
                <a:spcPct val="90000"/>
              </a:lnSpc>
              <a:spcBef>
                <a:spcPct val="0"/>
              </a:spcBef>
              <a:spcAft>
                <a:spcPts val="0"/>
              </a:spcAft>
              <a:defRPr lang="en-US" sz="3200" b="1" kern="1200" dirty="0">
                <a:blipFill>
                  <a:blip r:embed="rId2">
                    <a:extLst>
                      <a:ext uri="{28A0092B-C50C-407E-A947-70E740481C1C}">
                        <a14:useLocalDpi xmlns:a14="http://schemas.microsoft.com/office/drawing/2010/main" val="0"/>
                      </a:ext>
                    </a:extLst>
                  </a:blip>
                  <a:tile tx="6350" ty="-127000" sx="65000" sy="64000" flip="none" algn="tl"/>
                </a:blipFill>
                <a:latin typeface="Century Gothic" panose="020B0502020202020204" pitchFamily="34" charset="0"/>
                <a:ea typeface="+mj-ea"/>
                <a:cs typeface="+mj-cs"/>
              </a:defRPr>
            </a:lvl1pPr>
          </a:lstStyle>
          <a:p>
            <a:r>
              <a:rPr lang="ko-KR" altLang="en-US" dirty="0"/>
              <a:t>마스터 제목 스타일 편집</a:t>
            </a:r>
            <a:endParaRPr lang="en-US" dirty="0"/>
          </a:p>
        </p:txBody>
      </p:sp>
      <p:sp>
        <p:nvSpPr>
          <p:cNvPr id="3" name="Content Placeholder 2"/>
          <p:cNvSpPr>
            <a:spLocks noGrp="1"/>
          </p:cNvSpPr>
          <p:nvPr>
            <p:ph idx="1"/>
          </p:nvPr>
        </p:nvSpPr>
        <p:spPr>
          <a:xfrm>
            <a:off x="628650" y="1326004"/>
            <a:ext cx="7886700" cy="4918052"/>
          </a:xfrm>
        </p:spPr>
        <p:txBody>
          <a:bodyPr/>
          <a:lstStyle>
            <a:lvl1pPr marL="228600" indent="-228600" latinLnBrk="0">
              <a:lnSpc>
                <a:spcPct val="120000"/>
              </a:lnSpc>
              <a:buClr>
                <a:srgbClr val="C00000"/>
              </a:buClr>
              <a:buFont typeface="Wingdings" panose="05000000000000000000" pitchFamily="2" charset="2"/>
              <a:buChar char="§"/>
              <a:defRPr/>
            </a:lvl1pPr>
            <a:lvl2pPr latinLnBrk="0">
              <a:lnSpc>
                <a:spcPct val="120000"/>
              </a:lnSpc>
              <a:buClr>
                <a:srgbClr val="002060"/>
              </a:buClr>
              <a:defRPr/>
            </a:lvl2pPr>
            <a:lvl3pPr latinLnBrk="0">
              <a:lnSpc>
                <a:spcPct val="120000"/>
              </a:lnSpc>
              <a:defRPr/>
            </a:lvl3pPr>
            <a:lvl4pPr latinLnBrk="0">
              <a:lnSpc>
                <a:spcPct val="120000"/>
              </a:lnSpc>
              <a:defRPr/>
            </a:lvl4pPr>
            <a:lvl5pPr latinLnBrk="0">
              <a:lnSpc>
                <a:spcPct val="120000"/>
              </a:lnSpc>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5" name="Footer Placeholder 4"/>
          <p:cNvSpPr>
            <a:spLocks noGrp="1"/>
          </p:cNvSpPr>
          <p:nvPr>
            <p:ph type="ftr" sz="quarter" idx="11"/>
          </p:nvPr>
        </p:nvSpPr>
        <p:spPr>
          <a:xfrm>
            <a:off x="3028950" y="6450619"/>
            <a:ext cx="3086100" cy="365125"/>
          </a:xfrm>
        </p:spPr>
        <p:txBody>
          <a:bodyPr/>
          <a:lstStyle/>
          <a:p>
            <a:r>
              <a:rPr lang="en-US" altLang="ko-KR" dirty="0"/>
              <a:t>Soojin Park</a:t>
            </a:r>
            <a:endParaRPr lang="ko-KR" altLang="en-US" dirty="0"/>
          </a:p>
        </p:txBody>
      </p:sp>
      <p:sp>
        <p:nvSpPr>
          <p:cNvPr id="6" name="Slide Number Placeholder 5"/>
          <p:cNvSpPr>
            <a:spLocks noGrp="1"/>
          </p:cNvSpPr>
          <p:nvPr>
            <p:ph type="sldNum" sz="quarter" idx="12"/>
          </p:nvPr>
        </p:nvSpPr>
        <p:spPr>
          <a:xfrm>
            <a:off x="6995278" y="6422339"/>
            <a:ext cx="2057400" cy="365125"/>
          </a:xfrm>
        </p:spPr>
        <p:txBody>
          <a:bodyPr/>
          <a:lstStyle/>
          <a:p>
            <a:fld id="{E63C643C-2B41-4100-94D2-9DE0E00524A1}" type="slidenum">
              <a:rPr lang="ko-KR" altLang="en-US" smtClean="0"/>
              <a:t>‹#›</a:t>
            </a:fld>
            <a:endParaRPr lang="ko-KR" altLang="en-US"/>
          </a:p>
        </p:txBody>
      </p:sp>
      <p:sp>
        <p:nvSpPr>
          <p:cNvPr id="7" name="직사각형 6"/>
          <p:cNvSpPr/>
          <p:nvPr userDrawn="1"/>
        </p:nvSpPr>
        <p:spPr>
          <a:xfrm>
            <a:off x="304800" y="1093218"/>
            <a:ext cx="85344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8" name="Picture 4" descr="http://cakecomms.com/wp-content/uploads/%EC%84%9C%EA%B0%95%EB%8C%80%ED%95%99%EA%B5%90.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286477"/>
            <a:ext cx="1786935" cy="58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789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Date Placeholder 3"/>
          <p:cNvSpPr>
            <a:spLocks noGrp="1"/>
          </p:cNvSpPr>
          <p:nvPr>
            <p:ph type="dt" sz="half" idx="10"/>
          </p:nvPr>
        </p:nvSpPr>
        <p:spPr/>
        <p:txBody>
          <a:bodyPr/>
          <a:lstStyle/>
          <a:p>
            <a:fld id="{59770F56-8BCE-416B-9042-FF2EF3ECB73C}" type="datetime1">
              <a:rPr lang="ko-KR" altLang="en-US" smtClean="0"/>
              <a:t>2019. 9. 23.</a:t>
            </a:fld>
            <a:endParaRPr lang="ko-KR" altLang="en-US"/>
          </a:p>
        </p:txBody>
      </p:sp>
      <p:sp>
        <p:nvSpPr>
          <p:cNvPr id="5" name="Footer Placeholder 4"/>
          <p:cNvSpPr>
            <a:spLocks noGrp="1"/>
          </p:cNvSpPr>
          <p:nvPr>
            <p:ph type="ftr" sz="quarter" idx="11"/>
          </p:nvPr>
        </p:nvSpPr>
        <p:spPr/>
        <p:txBody>
          <a:bodyPr/>
          <a:lstStyle/>
          <a:p>
            <a:r>
              <a:rPr lang="en-US" altLang="ko-KR"/>
              <a:t>Soojin Park</a:t>
            </a:r>
            <a:endParaRPr lang="ko-KR" altLang="en-US"/>
          </a:p>
        </p:txBody>
      </p:sp>
      <p:sp>
        <p:nvSpPr>
          <p:cNvPr id="6" name="Slide Number Placeholder 5"/>
          <p:cNvSpPr>
            <a:spLocks noGrp="1"/>
          </p:cNvSpPr>
          <p:nvPr>
            <p:ph type="sldNum" sz="quarter" idx="12"/>
          </p:nvPr>
        </p:nvSpPr>
        <p:spPr/>
        <p:txBody>
          <a:bodyPr/>
          <a:lstStyle/>
          <a:p>
            <a:fld id="{E63C643C-2B41-4100-94D2-9DE0E00524A1}" type="slidenum">
              <a:rPr lang="ko-KR" altLang="en-US" smtClean="0"/>
              <a:t>‹#›</a:t>
            </a:fld>
            <a:endParaRPr lang="ko-KR" altLang="en-US"/>
          </a:p>
        </p:txBody>
      </p:sp>
    </p:spTree>
    <p:extLst>
      <p:ext uri="{BB962C8B-B14F-4D97-AF65-F5344CB8AC3E}">
        <p14:creationId xmlns:p14="http://schemas.microsoft.com/office/powerpoint/2010/main" val="69629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43205523-8CE0-4532-AB78-B0488FBF04C3}" type="datetime1">
              <a:rPr lang="ko-KR" altLang="en-US" smtClean="0"/>
              <a:t>2019. 9. 23.</a:t>
            </a:fld>
            <a:endParaRPr lang="ko-KR" altLang="en-US"/>
          </a:p>
        </p:txBody>
      </p:sp>
      <p:sp>
        <p:nvSpPr>
          <p:cNvPr id="6" name="Footer Placeholder 5"/>
          <p:cNvSpPr>
            <a:spLocks noGrp="1"/>
          </p:cNvSpPr>
          <p:nvPr>
            <p:ph type="ftr" sz="quarter" idx="11"/>
          </p:nvPr>
        </p:nvSpPr>
        <p:spPr/>
        <p:txBody>
          <a:bodyPr/>
          <a:lstStyle/>
          <a:p>
            <a:r>
              <a:rPr lang="en-US" altLang="ko-KR"/>
              <a:t>Soojin Park</a:t>
            </a:r>
            <a:endParaRPr lang="ko-KR" altLang="en-US"/>
          </a:p>
        </p:txBody>
      </p:sp>
      <p:sp>
        <p:nvSpPr>
          <p:cNvPr id="7" name="Slide Number Placeholder 6"/>
          <p:cNvSpPr>
            <a:spLocks noGrp="1"/>
          </p:cNvSpPr>
          <p:nvPr>
            <p:ph type="sldNum" sz="quarter" idx="12"/>
          </p:nvPr>
        </p:nvSpPr>
        <p:spPr/>
        <p:txBody>
          <a:bodyPr/>
          <a:lstStyle/>
          <a:p>
            <a:fld id="{E63C643C-2B41-4100-94D2-9DE0E00524A1}" type="slidenum">
              <a:rPr lang="ko-KR" altLang="en-US" smtClean="0"/>
              <a:t>‹#›</a:t>
            </a:fld>
            <a:endParaRPr lang="ko-KR" altLang="en-US"/>
          </a:p>
        </p:txBody>
      </p:sp>
    </p:spTree>
    <p:extLst>
      <p:ext uri="{BB962C8B-B14F-4D97-AF65-F5344CB8AC3E}">
        <p14:creationId xmlns:p14="http://schemas.microsoft.com/office/powerpoint/2010/main" val="3359057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6BD87BC5-CF5D-4A55-85A0-9DD882F527F8}" type="datetime1">
              <a:rPr lang="ko-KR" altLang="en-US" smtClean="0"/>
              <a:t>2019. 9. 23.</a:t>
            </a:fld>
            <a:endParaRPr lang="ko-KR" altLang="en-US"/>
          </a:p>
        </p:txBody>
      </p:sp>
      <p:sp>
        <p:nvSpPr>
          <p:cNvPr id="8" name="Footer Placeholder 7"/>
          <p:cNvSpPr>
            <a:spLocks noGrp="1"/>
          </p:cNvSpPr>
          <p:nvPr>
            <p:ph type="ftr" sz="quarter" idx="11"/>
          </p:nvPr>
        </p:nvSpPr>
        <p:spPr/>
        <p:txBody>
          <a:bodyPr/>
          <a:lstStyle/>
          <a:p>
            <a:r>
              <a:rPr lang="en-US" altLang="ko-KR"/>
              <a:t>Soojin Park</a:t>
            </a:r>
            <a:endParaRPr lang="ko-KR" altLang="en-US"/>
          </a:p>
        </p:txBody>
      </p:sp>
      <p:sp>
        <p:nvSpPr>
          <p:cNvPr id="9" name="Slide Number Placeholder 8"/>
          <p:cNvSpPr>
            <a:spLocks noGrp="1"/>
          </p:cNvSpPr>
          <p:nvPr>
            <p:ph type="sldNum" sz="quarter" idx="12"/>
          </p:nvPr>
        </p:nvSpPr>
        <p:spPr/>
        <p:txBody>
          <a:bodyPr/>
          <a:lstStyle/>
          <a:p>
            <a:fld id="{E63C643C-2B41-4100-94D2-9DE0E00524A1}" type="slidenum">
              <a:rPr lang="ko-KR" altLang="en-US" smtClean="0"/>
              <a:t>‹#›</a:t>
            </a:fld>
            <a:endParaRPr lang="ko-KR" altLang="en-US"/>
          </a:p>
        </p:txBody>
      </p:sp>
    </p:spTree>
    <p:extLst>
      <p:ext uri="{BB962C8B-B14F-4D97-AF65-F5344CB8AC3E}">
        <p14:creationId xmlns:p14="http://schemas.microsoft.com/office/powerpoint/2010/main" val="3992721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7DFCECA7-233E-44CA-8DCB-F9C6972B5D31}" type="datetime1">
              <a:rPr lang="ko-KR" altLang="en-US" smtClean="0"/>
              <a:t>2019. 9. 23.</a:t>
            </a:fld>
            <a:endParaRPr lang="ko-KR" altLang="en-US"/>
          </a:p>
        </p:txBody>
      </p:sp>
      <p:sp>
        <p:nvSpPr>
          <p:cNvPr id="4" name="Footer Placeholder 3"/>
          <p:cNvSpPr>
            <a:spLocks noGrp="1"/>
          </p:cNvSpPr>
          <p:nvPr>
            <p:ph type="ftr" sz="quarter" idx="11"/>
          </p:nvPr>
        </p:nvSpPr>
        <p:spPr/>
        <p:txBody>
          <a:bodyPr/>
          <a:lstStyle/>
          <a:p>
            <a:r>
              <a:rPr lang="en-US" altLang="ko-KR"/>
              <a:t>Soojin Park</a:t>
            </a:r>
            <a:endParaRPr lang="ko-KR" altLang="en-US"/>
          </a:p>
        </p:txBody>
      </p:sp>
      <p:sp>
        <p:nvSpPr>
          <p:cNvPr id="5" name="Slide Number Placeholder 4"/>
          <p:cNvSpPr>
            <a:spLocks noGrp="1"/>
          </p:cNvSpPr>
          <p:nvPr>
            <p:ph type="sldNum" sz="quarter" idx="12"/>
          </p:nvPr>
        </p:nvSpPr>
        <p:spPr/>
        <p:txBody>
          <a:bodyPr/>
          <a:lstStyle/>
          <a:p>
            <a:fld id="{E63C643C-2B41-4100-94D2-9DE0E00524A1}" type="slidenum">
              <a:rPr lang="ko-KR" altLang="en-US" smtClean="0"/>
              <a:t>‹#›</a:t>
            </a:fld>
            <a:endParaRPr lang="ko-KR" altLang="en-US"/>
          </a:p>
        </p:txBody>
      </p:sp>
    </p:spTree>
    <p:extLst>
      <p:ext uri="{BB962C8B-B14F-4D97-AF65-F5344CB8AC3E}">
        <p14:creationId xmlns:p14="http://schemas.microsoft.com/office/powerpoint/2010/main" val="3984777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35C3EA-2B06-4679-A100-0069FCF0E1D0}" type="datetime1">
              <a:rPr lang="ko-KR" altLang="en-US" smtClean="0"/>
              <a:t>2019. 9. 23.</a:t>
            </a:fld>
            <a:endParaRPr lang="ko-KR" altLang="en-US"/>
          </a:p>
        </p:txBody>
      </p:sp>
      <p:sp>
        <p:nvSpPr>
          <p:cNvPr id="3" name="Footer Placeholder 2"/>
          <p:cNvSpPr>
            <a:spLocks noGrp="1"/>
          </p:cNvSpPr>
          <p:nvPr>
            <p:ph type="ftr" sz="quarter" idx="11"/>
          </p:nvPr>
        </p:nvSpPr>
        <p:spPr/>
        <p:txBody>
          <a:bodyPr/>
          <a:lstStyle/>
          <a:p>
            <a:r>
              <a:rPr lang="en-US" altLang="ko-KR"/>
              <a:t>Soojin Park</a:t>
            </a:r>
            <a:endParaRPr lang="ko-KR" altLang="en-US"/>
          </a:p>
        </p:txBody>
      </p:sp>
      <p:sp>
        <p:nvSpPr>
          <p:cNvPr id="4" name="Slide Number Placeholder 3"/>
          <p:cNvSpPr>
            <a:spLocks noGrp="1"/>
          </p:cNvSpPr>
          <p:nvPr>
            <p:ph type="sldNum" sz="quarter" idx="12"/>
          </p:nvPr>
        </p:nvSpPr>
        <p:spPr/>
        <p:txBody>
          <a:bodyPr/>
          <a:lstStyle/>
          <a:p>
            <a:fld id="{E63C643C-2B41-4100-94D2-9DE0E00524A1}" type="slidenum">
              <a:rPr lang="ko-KR" altLang="en-US" smtClean="0"/>
              <a:t>‹#›</a:t>
            </a:fld>
            <a:endParaRPr lang="ko-KR" altLang="en-US"/>
          </a:p>
        </p:txBody>
      </p:sp>
    </p:spTree>
    <p:extLst>
      <p:ext uri="{BB962C8B-B14F-4D97-AF65-F5344CB8AC3E}">
        <p14:creationId xmlns:p14="http://schemas.microsoft.com/office/powerpoint/2010/main" val="1050911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B1135652-413D-422F-B305-790D6A23FBD9}" type="datetime1">
              <a:rPr lang="ko-KR" altLang="en-US" smtClean="0"/>
              <a:t>2019. 9. 23.</a:t>
            </a:fld>
            <a:endParaRPr lang="ko-KR" altLang="en-US"/>
          </a:p>
        </p:txBody>
      </p:sp>
      <p:sp>
        <p:nvSpPr>
          <p:cNvPr id="6" name="Footer Placeholder 5"/>
          <p:cNvSpPr>
            <a:spLocks noGrp="1"/>
          </p:cNvSpPr>
          <p:nvPr>
            <p:ph type="ftr" sz="quarter" idx="11"/>
          </p:nvPr>
        </p:nvSpPr>
        <p:spPr/>
        <p:txBody>
          <a:bodyPr/>
          <a:lstStyle/>
          <a:p>
            <a:r>
              <a:rPr lang="en-US" altLang="ko-KR"/>
              <a:t>Soojin Park</a:t>
            </a:r>
            <a:endParaRPr lang="ko-KR" altLang="en-US"/>
          </a:p>
        </p:txBody>
      </p:sp>
      <p:sp>
        <p:nvSpPr>
          <p:cNvPr id="7" name="Slide Number Placeholder 6"/>
          <p:cNvSpPr>
            <a:spLocks noGrp="1"/>
          </p:cNvSpPr>
          <p:nvPr>
            <p:ph type="sldNum" sz="quarter" idx="12"/>
          </p:nvPr>
        </p:nvSpPr>
        <p:spPr/>
        <p:txBody>
          <a:bodyPr/>
          <a:lstStyle/>
          <a:p>
            <a:fld id="{E63C643C-2B41-4100-94D2-9DE0E00524A1}" type="slidenum">
              <a:rPr lang="ko-KR" altLang="en-US" smtClean="0"/>
              <a:t>‹#›</a:t>
            </a:fld>
            <a:endParaRPr lang="ko-KR" altLang="en-US"/>
          </a:p>
        </p:txBody>
      </p:sp>
    </p:spTree>
    <p:extLst>
      <p:ext uri="{BB962C8B-B14F-4D97-AF65-F5344CB8AC3E}">
        <p14:creationId xmlns:p14="http://schemas.microsoft.com/office/powerpoint/2010/main" val="1785833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9B0A329F-114A-493C-890D-F2574F4B6485}" type="datetime1">
              <a:rPr lang="ko-KR" altLang="en-US" smtClean="0"/>
              <a:t>2019. 9. 23.</a:t>
            </a:fld>
            <a:endParaRPr lang="ko-KR" altLang="en-US"/>
          </a:p>
        </p:txBody>
      </p:sp>
      <p:sp>
        <p:nvSpPr>
          <p:cNvPr id="6" name="Footer Placeholder 5"/>
          <p:cNvSpPr>
            <a:spLocks noGrp="1"/>
          </p:cNvSpPr>
          <p:nvPr>
            <p:ph type="ftr" sz="quarter" idx="11"/>
          </p:nvPr>
        </p:nvSpPr>
        <p:spPr/>
        <p:txBody>
          <a:bodyPr/>
          <a:lstStyle/>
          <a:p>
            <a:r>
              <a:rPr lang="en-US" altLang="ko-KR"/>
              <a:t>Soojin Park</a:t>
            </a:r>
            <a:endParaRPr lang="ko-KR" altLang="en-US"/>
          </a:p>
        </p:txBody>
      </p:sp>
      <p:sp>
        <p:nvSpPr>
          <p:cNvPr id="7" name="Slide Number Placeholder 6"/>
          <p:cNvSpPr>
            <a:spLocks noGrp="1"/>
          </p:cNvSpPr>
          <p:nvPr>
            <p:ph type="sldNum" sz="quarter" idx="12"/>
          </p:nvPr>
        </p:nvSpPr>
        <p:spPr/>
        <p:txBody>
          <a:bodyPr/>
          <a:lstStyle/>
          <a:p>
            <a:fld id="{E63C643C-2B41-4100-94D2-9DE0E00524A1}" type="slidenum">
              <a:rPr lang="ko-KR" altLang="en-US" smtClean="0"/>
              <a:t>‹#›</a:t>
            </a:fld>
            <a:endParaRPr lang="ko-KR" altLang="en-US"/>
          </a:p>
        </p:txBody>
      </p:sp>
    </p:spTree>
    <p:extLst>
      <p:ext uri="{BB962C8B-B14F-4D97-AF65-F5344CB8AC3E}">
        <p14:creationId xmlns:p14="http://schemas.microsoft.com/office/powerpoint/2010/main" val="2295881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C6C-4651-45EA-94F2-06D861EEFFD4}" type="datetime1">
              <a:rPr lang="ko-KR" altLang="en-US" smtClean="0"/>
              <a:t>2019. 9. 23.</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a:t>Soojin Park</a:t>
            </a:r>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3C643C-2B41-4100-94D2-9DE0E00524A1}" type="slidenum">
              <a:rPr lang="ko-KR" altLang="en-US" smtClean="0"/>
              <a:t>‹#›</a:t>
            </a:fld>
            <a:endParaRPr lang="ko-KR" altLang="en-US"/>
          </a:p>
        </p:txBody>
      </p:sp>
    </p:spTree>
    <p:extLst>
      <p:ext uri="{BB962C8B-B14F-4D97-AF65-F5344CB8AC3E}">
        <p14:creationId xmlns:p14="http://schemas.microsoft.com/office/powerpoint/2010/main" val="406409310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hf hd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9B0F82-CA93-459A-9F3C-8473C9F1B18B}"/>
              </a:ext>
            </a:extLst>
          </p:cNvPr>
          <p:cNvSpPr>
            <a:spLocks noGrp="1"/>
          </p:cNvSpPr>
          <p:nvPr>
            <p:ph type="title"/>
          </p:nvPr>
        </p:nvSpPr>
        <p:spPr>
          <a:xfrm>
            <a:off x="486506" y="197504"/>
            <a:ext cx="8358554" cy="766090"/>
          </a:xfrm>
        </p:spPr>
        <p:txBody>
          <a:bodyPr>
            <a:normAutofit fontScale="90000"/>
          </a:bodyPr>
          <a:lstStyle/>
          <a:p>
            <a:r>
              <a:rPr lang="en-US" altLang="ko-KR" dirty="0"/>
              <a:t>Mission 0. Choose your team’s target service</a:t>
            </a:r>
            <a:endParaRPr lang="ko-KR" altLang="en-US" dirty="0"/>
          </a:p>
        </p:txBody>
      </p:sp>
      <p:sp>
        <p:nvSpPr>
          <p:cNvPr id="4" name="바닥글 개체 틀 3">
            <a:extLst>
              <a:ext uri="{FF2B5EF4-FFF2-40B4-BE49-F238E27FC236}">
                <a16:creationId xmlns:a16="http://schemas.microsoft.com/office/drawing/2014/main" id="{1D5D2940-1511-4C58-A45C-B55B1057CD2C}"/>
              </a:ext>
            </a:extLst>
          </p:cNvPr>
          <p:cNvSpPr>
            <a:spLocks noGrp="1"/>
          </p:cNvSpPr>
          <p:nvPr>
            <p:ph type="ftr" sz="quarter" idx="11"/>
          </p:nvPr>
        </p:nvSpPr>
        <p:spPr/>
        <p:txBody>
          <a:bodyPr/>
          <a:lstStyle/>
          <a:p>
            <a:r>
              <a:rPr lang="en-US" altLang="ko-KR"/>
              <a:t>Soojin Park</a:t>
            </a:r>
            <a:endParaRPr lang="ko-KR" altLang="en-US" dirty="0"/>
          </a:p>
        </p:txBody>
      </p:sp>
      <p:sp>
        <p:nvSpPr>
          <p:cNvPr id="5" name="슬라이드 번호 개체 틀 4">
            <a:extLst>
              <a:ext uri="{FF2B5EF4-FFF2-40B4-BE49-F238E27FC236}">
                <a16:creationId xmlns:a16="http://schemas.microsoft.com/office/drawing/2014/main" id="{32A76527-AF29-4726-8A14-F28C7CC8AEDB}"/>
              </a:ext>
            </a:extLst>
          </p:cNvPr>
          <p:cNvSpPr>
            <a:spLocks noGrp="1"/>
          </p:cNvSpPr>
          <p:nvPr>
            <p:ph type="sldNum" sz="quarter" idx="12"/>
          </p:nvPr>
        </p:nvSpPr>
        <p:spPr/>
        <p:txBody>
          <a:bodyPr/>
          <a:lstStyle/>
          <a:p>
            <a:fld id="{E63C643C-2B41-4100-94D2-9DE0E00524A1}" type="slidenum">
              <a:rPr lang="ko-KR" altLang="en-US" smtClean="0"/>
              <a:t>1</a:t>
            </a:fld>
            <a:endParaRPr lang="ko-KR" altLang="en-US"/>
          </a:p>
        </p:txBody>
      </p:sp>
      <p:graphicFrame>
        <p:nvGraphicFramePr>
          <p:cNvPr id="8" name="표 8">
            <a:extLst>
              <a:ext uri="{FF2B5EF4-FFF2-40B4-BE49-F238E27FC236}">
                <a16:creationId xmlns:a16="http://schemas.microsoft.com/office/drawing/2014/main" id="{D47525B0-6AEE-4EB3-B8FB-B75995D85B7C}"/>
              </a:ext>
            </a:extLst>
          </p:cNvPr>
          <p:cNvGraphicFramePr>
            <a:graphicFrameLocks noGrp="1"/>
          </p:cNvGraphicFramePr>
          <p:nvPr>
            <p:extLst>
              <p:ext uri="{D42A27DB-BD31-4B8C-83A1-F6EECF244321}">
                <p14:modId xmlns:p14="http://schemas.microsoft.com/office/powerpoint/2010/main" val="935682186"/>
              </p:ext>
            </p:extLst>
          </p:nvPr>
        </p:nvGraphicFramePr>
        <p:xfrm>
          <a:off x="404446" y="1529987"/>
          <a:ext cx="8440614" cy="4846320"/>
        </p:xfrm>
        <a:graphic>
          <a:graphicData uri="http://schemas.openxmlformats.org/drawingml/2006/table">
            <a:tbl>
              <a:tblPr firstRow="1" bandRow="1">
                <a:tableStyleId>{5C22544A-7EE6-4342-B048-85BDC9FD1C3A}</a:tableStyleId>
              </a:tblPr>
              <a:tblGrid>
                <a:gridCol w="1482489">
                  <a:extLst>
                    <a:ext uri="{9D8B030D-6E8A-4147-A177-3AD203B41FA5}">
                      <a16:colId xmlns:a16="http://schemas.microsoft.com/office/drawing/2014/main" val="3260712428"/>
                    </a:ext>
                  </a:extLst>
                </a:gridCol>
                <a:gridCol w="6958125">
                  <a:extLst>
                    <a:ext uri="{9D8B030D-6E8A-4147-A177-3AD203B41FA5}">
                      <a16:colId xmlns:a16="http://schemas.microsoft.com/office/drawing/2014/main" val="2007235785"/>
                    </a:ext>
                  </a:extLst>
                </a:gridCol>
              </a:tblGrid>
              <a:tr h="0">
                <a:tc>
                  <a:txBody>
                    <a:bodyPr/>
                    <a:lstStyle/>
                    <a:p>
                      <a:pPr algn="ctr" latinLnBrk="1"/>
                      <a:r>
                        <a:rPr lang="ko-KR" altLang="en-US" b="1" i="0" dirty="0">
                          <a:solidFill>
                            <a:schemeClr val="tx1"/>
                          </a:solidFill>
                        </a:rPr>
                        <a:t>서비스 개요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latinLnBrk="1"/>
                      <a:r>
                        <a:rPr lang="ko-KR" altLang="en-US" b="0" i="0" dirty="0">
                          <a:solidFill>
                            <a:schemeClr val="tx1"/>
                          </a:solidFill>
                        </a:rPr>
                        <a:t>노인 인구가 증가함과 각종 질병에의 노출이 증가함에 따라 건강 관련 이슈에 소비자들이 민감하게 반응하고 있다</a:t>
                      </a:r>
                      <a:r>
                        <a:rPr lang="en-US" altLang="ko-KR" b="0" i="0" dirty="0">
                          <a:solidFill>
                            <a:schemeClr val="tx1"/>
                          </a:solidFill>
                        </a:rPr>
                        <a:t>.</a:t>
                      </a:r>
                      <a:r>
                        <a:rPr lang="ko-KR" altLang="en-US" b="0" i="0" dirty="0">
                          <a:solidFill>
                            <a:schemeClr val="tx1"/>
                          </a:solidFill>
                        </a:rPr>
                        <a:t> 특히 계절성 질환 혹은 기상 정보에 따른 특정 질병의 발병 간의 상관관계가 유의미하게 존재하기 때문에 기상정보 데이터를 활용하여 매일매일 특정 질환의 위험 지수를 모델링을 통해 계산하여 소비자들에게 제공하는 건강 정보 어플리케이션을 개발하고자 한다</a:t>
                      </a:r>
                      <a:r>
                        <a:rPr lang="en-US" altLang="ko-KR" b="0" i="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9218135"/>
                  </a:ext>
                </a:extLst>
              </a:tr>
              <a:tr h="370840">
                <a:tc>
                  <a:txBody>
                    <a:bodyPr/>
                    <a:lstStyle/>
                    <a:p>
                      <a:pPr algn="ctr" latinLnBrk="1"/>
                      <a:r>
                        <a:rPr lang="en-US" altLang="ko-KR" b="1" i="0" dirty="0"/>
                        <a:t>Value(Benefit)</a:t>
                      </a:r>
                      <a:endParaRPr lang="ko-KR" altLang="en-US" b="1" i="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latinLnBrk="1"/>
                      <a:r>
                        <a:rPr lang="en-US" altLang="ko-KR" b="0" i="0" dirty="0"/>
                        <a:t>1.</a:t>
                      </a:r>
                      <a:r>
                        <a:rPr lang="ko-KR" altLang="en-US" b="0" i="0" dirty="0"/>
                        <a:t> 기상상황에 따른 질병 정보 제공을 통한 예방</a:t>
                      </a:r>
                      <a:endParaRPr lang="en-US" altLang="ko-KR" b="0" i="0" dirty="0"/>
                    </a:p>
                    <a:p>
                      <a:pPr algn="l" latinLnBrk="1"/>
                      <a:r>
                        <a:rPr lang="en-US" altLang="ko-KR" b="0" i="0" dirty="0"/>
                        <a:t>2.</a:t>
                      </a:r>
                      <a:r>
                        <a:rPr lang="ko-KR" altLang="en-US" b="0" i="0" dirty="0"/>
                        <a:t> 유저들의 연령대와 건강상태에 따라 </a:t>
                      </a:r>
                      <a:r>
                        <a:rPr lang="en-US" altLang="ko-KR" b="0" i="0" dirty="0"/>
                        <a:t>personalized </a:t>
                      </a:r>
                      <a:r>
                        <a:rPr lang="ko-KR" altLang="en-US" b="0" i="0" dirty="0"/>
                        <a:t>된 정보 제공</a:t>
                      </a:r>
                      <a:endParaRPr lang="en-US" altLang="ko-KR" b="0" i="0" dirty="0"/>
                    </a:p>
                    <a:p>
                      <a:pPr algn="l" latinLnBrk="1"/>
                      <a:r>
                        <a:rPr lang="en-US" altLang="ko-KR" b="0" i="0" dirty="0"/>
                        <a:t>3.</a:t>
                      </a:r>
                      <a:r>
                        <a:rPr lang="ko-KR" altLang="en-US" b="0" i="0" dirty="0"/>
                        <a:t> </a:t>
                      </a:r>
                      <a:r>
                        <a:rPr lang="en-US" altLang="ko-KR" b="0" i="0" dirty="0"/>
                        <a:t>visualization</a:t>
                      </a:r>
                      <a:r>
                        <a:rPr lang="ko-KR" altLang="en-US" b="0" i="0" dirty="0"/>
                        <a:t>을 통한 직관적 정보 제공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713477"/>
                  </a:ext>
                </a:extLst>
              </a:tr>
              <a:tr h="370840">
                <a:tc>
                  <a:txBody>
                    <a:bodyPr/>
                    <a:lstStyle/>
                    <a:p>
                      <a:pPr algn="ctr" latinLnBrk="1"/>
                      <a:r>
                        <a:rPr lang="en-US" altLang="ko-KR" b="1" i="0" dirty="0"/>
                        <a:t>Velocity of Data</a:t>
                      </a:r>
                      <a:endParaRPr lang="ko-KR" altLang="en-US" b="1" i="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latinLnBrk="1"/>
                      <a:r>
                        <a:rPr lang="ko-KR" altLang="en-US" b="0" i="0" dirty="0"/>
                        <a:t>일별로 기상 상황과 환자 수가 지속적으로 변화하기 때문에 </a:t>
                      </a:r>
                      <a:r>
                        <a:rPr lang="en-US" altLang="ko-KR" b="0" i="0" dirty="0"/>
                        <a:t>velocity</a:t>
                      </a:r>
                      <a:r>
                        <a:rPr lang="ko-KR" altLang="en-US" b="0" i="0" dirty="0" err="1"/>
                        <a:t>를</a:t>
                      </a:r>
                      <a:r>
                        <a:rPr lang="ko-KR" altLang="en-US" b="0" i="0" dirty="0"/>
                        <a:t> 보여줄 수 있음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2176638"/>
                  </a:ext>
                </a:extLst>
              </a:tr>
              <a:tr h="370840">
                <a:tc>
                  <a:txBody>
                    <a:bodyPr/>
                    <a:lstStyle/>
                    <a:p>
                      <a:pPr algn="ctr" latinLnBrk="1"/>
                      <a:r>
                        <a:rPr lang="en-US" altLang="ko-KR" b="1" i="0" dirty="0"/>
                        <a:t>Volume of Data</a:t>
                      </a:r>
                      <a:endParaRPr lang="ko-KR" altLang="en-US" b="1" i="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latinLnBrk="1"/>
                      <a:r>
                        <a:rPr lang="en-US" altLang="ko-KR" b="0" i="0" dirty="0"/>
                        <a:t>1</a:t>
                      </a:r>
                      <a:r>
                        <a:rPr lang="ko-KR" altLang="en-US" b="0" i="0" dirty="0"/>
                        <a:t>년 </a:t>
                      </a:r>
                      <a:r>
                        <a:rPr lang="en-US" altLang="ko-KR" b="0" i="0" dirty="0"/>
                        <a:t>365</a:t>
                      </a:r>
                      <a:r>
                        <a:rPr lang="ko-KR" altLang="en-US" b="0" i="0" dirty="0"/>
                        <a:t>일의 데이터를 </a:t>
                      </a:r>
                      <a:r>
                        <a:rPr lang="en-US" altLang="ko-KR" b="0" i="0" dirty="0"/>
                        <a:t>5~10</a:t>
                      </a:r>
                      <a:r>
                        <a:rPr lang="ko-KR" altLang="en-US" b="0" i="0" dirty="0"/>
                        <a:t>년 혹은 그 이상의 데이터를 수집하여 학습시킬 계획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36363644"/>
                  </a:ext>
                </a:extLst>
              </a:tr>
              <a:tr h="370840">
                <a:tc>
                  <a:txBody>
                    <a:bodyPr/>
                    <a:lstStyle/>
                    <a:p>
                      <a:pPr algn="ctr" latinLnBrk="1"/>
                      <a:r>
                        <a:rPr lang="en-US" altLang="ko-KR" b="1" i="0" dirty="0"/>
                        <a:t>Variety of Data</a:t>
                      </a:r>
                      <a:endParaRPr lang="ko-KR" altLang="en-US" b="1" i="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latinLnBrk="1"/>
                      <a:r>
                        <a:rPr lang="en-US" altLang="ko-KR" b="0" i="0" dirty="0"/>
                        <a:t>1.</a:t>
                      </a:r>
                      <a:r>
                        <a:rPr lang="ko-KR" altLang="en-US" b="0" i="0" dirty="0"/>
                        <a:t> 기상정보 데이터</a:t>
                      </a:r>
                      <a:endParaRPr lang="en-US" altLang="ko-KR" b="0" i="0" dirty="0"/>
                    </a:p>
                    <a:p>
                      <a:pPr algn="l" latinLnBrk="1"/>
                      <a:r>
                        <a:rPr lang="en-US" altLang="ko-KR" b="0" i="0" dirty="0"/>
                        <a:t>2.</a:t>
                      </a:r>
                      <a:r>
                        <a:rPr lang="ko-KR" altLang="en-US" b="0" i="0" dirty="0"/>
                        <a:t> 질병정보 데이터</a:t>
                      </a:r>
                      <a:endParaRPr lang="en-US" altLang="ko-KR" b="0" i="0" dirty="0"/>
                    </a:p>
                    <a:p>
                      <a:pPr algn="l" latinLnBrk="1"/>
                      <a:r>
                        <a:rPr lang="en-US" altLang="ko-KR" b="0" i="0" dirty="0"/>
                        <a:t>3.</a:t>
                      </a:r>
                      <a:r>
                        <a:rPr lang="ko-KR" altLang="en-US" b="0" i="0" dirty="0"/>
                        <a:t> 고객정보 데이터 </a:t>
                      </a:r>
                      <a:r>
                        <a:rPr lang="en-US" altLang="ko-KR" b="0" i="0" dirty="0"/>
                        <a:t>//</a:t>
                      </a:r>
                      <a:r>
                        <a:rPr lang="ko-KR" altLang="en-US" b="0" i="0" dirty="0"/>
                        <a:t> </a:t>
                      </a:r>
                      <a:r>
                        <a:rPr lang="en-US" altLang="ko-KR" b="0" i="0" dirty="0" err="1"/>
                        <a:t>github</a:t>
                      </a:r>
                      <a:r>
                        <a:rPr lang="en-US" altLang="ko-KR" b="0" i="0" dirty="0"/>
                        <a:t> : https://</a:t>
                      </a:r>
                      <a:r>
                        <a:rPr lang="en-US" altLang="ko-KR" b="0" i="0" dirty="0" err="1"/>
                        <a:t>github.com</a:t>
                      </a:r>
                      <a:r>
                        <a:rPr lang="en-US" altLang="ko-KR" b="0" i="0" dirty="0"/>
                        <a:t>/ljk423</a:t>
                      </a:r>
                      <a:endParaRPr lang="ko-KR" altLang="en-US"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03000213"/>
                  </a:ext>
                </a:extLst>
              </a:tr>
            </a:tbl>
          </a:graphicData>
        </a:graphic>
      </p:graphicFrame>
    </p:spTree>
    <p:extLst>
      <p:ext uri="{BB962C8B-B14F-4D97-AF65-F5344CB8AC3E}">
        <p14:creationId xmlns:p14="http://schemas.microsoft.com/office/powerpoint/2010/main" val="750045804"/>
      </p:ext>
    </p:extLst>
  </p:cSld>
  <p:clrMapOvr>
    <a:masterClrMapping/>
  </p:clrMapOvr>
</p:sld>
</file>

<file path=ppt/theme/theme1.xml><?xml version="1.0" encoding="utf-8"?>
<a:theme xmlns:a="http://schemas.openxmlformats.org/drawingml/2006/main" name="Office Theme">
  <a:themeElements>
    <a:clrScheme name="Office 테마">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사용자 지정 1">
      <a:majorFont>
        <a:latin typeface="Century Gothic"/>
        <a:ea typeface="맑은 고딕"/>
        <a:cs typeface=""/>
      </a:majorFont>
      <a:minorFont>
        <a:latin typeface="Calibri"/>
        <a:ea typeface="맑은 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6073</TotalTime>
  <Words>152</Words>
  <Application>Microsoft Macintosh PowerPoint</Application>
  <PresentationFormat>화면 슬라이드 쇼(4:3)</PresentationFormat>
  <Paragraphs>17</Paragraphs>
  <Slides>1</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vt:i4>
      </vt:variant>
    </vt:vector>
  </HeadingPairs>
  <TitlesOfParts>
    <vt:vector size="7" baseType="lpstr">
      <vt:lpstr>맑은 고딕</vt:lpstr>
      <vt:lpstr>Arial</vt:lpstr>
      <vt:lpstr>Calibri</vt:lpstr>
      <vt:lpstr>Century Gothic</vt:lpstr>
      <vt:lpstr>Wingdings</vt:lpstr>
      <vt:lpstr>Office Theme</vt:lpstr>
      <vt:lpstr>Mission 0. Choose your team’s target service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soojin</dc:creator>
  <cp:lastModifiedBy>Microsoft Office User</cp:lastModifiedBy>
  <cp:revision>319</cp:revision>
  <cp:lastPrinted>2019-09-04T14:21:19Z</cp:lastPrinted>
  <dcterms:created xsi:type="dcterms:W3CDTF">2016-03-06T05:48:58Z</dcterms:created>
  <dcterms:modified xsi:type="dcterms:W3CDTF">2019-09-23T09:46:20Z</dcterms:modified>
</cp:coreProperties>
</file>