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9451E-71A0-422D-909E-CE2E6324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B2BE73-D331-435D-8A5C-B855FDE7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C8C1-E585-4043-85F6-83346FFEDC1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9B796-D924-47AE-ABC1-59628BE5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927846-29E3-4181-9782-7186647F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A27A-7D3F-4C40-A2BF-CD36329F0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8A21E7-E8DD-45D2-A150-205EE995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03030A-B161-4D7A-933D-45AAE75EA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F0F29-EC61-4C92-84F1-F7EFAB523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1C8C1-E585-4043-85F6-83346FFEDC1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996BE-95F4-4987-8C76-BAE0BBC93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33458-C120-45AA-9F27-D7AB96A1A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9A27A-7D3F-4C40-A2BF-CD36329F0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7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0BAAC33-5EFC-4AD4-8EE5-1F9BA44F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Mission 1. </a:t>
            </a:r>
            <a:br>
              <a:rPr lang="en-US" altLang="ko-KR"/>
            </a:br>
            <a:r>
              <a:rPr lang="en-US" altLang="ko-KR"/>
              <a:t>Survey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A31973-4F38-4B20-B994-3B1C692810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3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62B494A-744A-46D8-9928-1CD6450C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Previous Success Story in Your Domain_1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68C4A6-3C25-44D8-8A41-C938F4C3C0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8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B89022A-31FA-463D-ACCA-195FD5BF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Previous Success Story in Your Domain_2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F0E986-71FE-42CC-BB44-443079272C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8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A2A0397-BD7A-4A07-A5FE-77873307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Previous Success Story in Your Domain_3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3D7C39-3AC1-4590-BA1F-A95B9F1528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3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8C65FEE-0C38-4DD3-826E-7A25D8B4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소결론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152A09-B8E8-448B-93E3-ED4C0D6489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9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564FD08-0E4B-4AAC-9EF2-07075732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could you secure initial data?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316E37-437A-4D62-95F6-94CE6EF873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6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화면 슬라이드 쇼(4:3)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Mission 1.  Survey</vt:lpstr>
      <vt:lpstr>Previous Success Story in Your Domain_1</vt:lpstr>
      <vt:lpstr>Previous Success Story in Your Domain_2</vt:lpstr>
      <vt:lpstr>Previous Success Story in Your Domain_3</vt:lpstr>
      <vt:lpstr>소결론</vt:lpstr>
      <vt:lpstr>How could you secure initial data?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1.  Survey</dc:title>
  <dc:creator>김수인</dc:creator>
  <cp:lastModifiedBy>김수인</cp:lastModifiedBy>
  <cp:revision>1</cp:revision>
  <dcterms:created xsi:type="dcterms:W3CDTF">2019-10-01T02:07:38Z</dcterms:created>
  <dcterms:modified xsi:type="dcterms:W3CDTF">2019-10-01T02:07:38Z</dcterms:modified>
</cp:coreProperties>
</file>