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2"/>
    <p:sldId id="275" r:id="rId3"/>
    <p:sldId id="277" r:id="rId4"/>
    <p:sldId id="283" r:id="rId5"/>
    <p:sldId id="284" r:id="rId6"/>
    <p:sldId id="285" r:id="rId7"/>
    <p:sldId id="282" r:id="rId8"/>
    <p:sldId id="280" r:id="rId9"/>
    <p:sldId id="286" r:id="rId1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70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6600" y="990600"/>
            <a:ext cx="2209800" cy="5105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27200" y="990600"/>
            <a:ext cx="6426200" cy="5105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27200" y="1905000"/>
            <a:ext cx="4318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905000"/>
            <a:ext cx="4318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/>
          </p:cNvSpPr>
          <p:nvPr>
            <p:ph type="title"/>
          </p:nvPr>
        </p:nvSpPr>
        <p:spPr>
          <a:xfrm>
            <a:off x="2438400" y="990600"/>
            <a:ext cx="7518400" cy="457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标题不超过</a:t>
            </a:r>
            <a:r>
              <a:rPr lang="zh-CN" altLang="zh-CN" dirty="0"/>
              <a:t>32</a:t>
            </a:r>
            <a:r>
              <a:rPr lang="zh-CN" altLang="en-US" dirty="0"/>
              <a:t>号字，楷体加黑</a:t>
            </a:r>
          </a:p>
        </p:txBody>
      </p:sp>
      <p:sp>
        <p:nvSpPr>
          <p:cNvPr id="1027" name="Rectangle 4"/>
          <p:cNvSpPr>
            <a:spLocks noGrp="1"/>
          </p:cNvSpPr>
          <p:nvPr>
            <p:ph type="body"/>
          </p:nvPr>
        </p:nvSpPr>
        <p:spPr>
          <a:xfrm>
            <a:off x="1727200" y="1905000"/>
            <a:ext cx="8839200" cy="4191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正文文字为楷体加黑，不超过</a:t>
            </a:r>
            <a:r>
              <a:rPr lang="zh-CN" altLang="zh-CN" dirty="0"/>
              <a:t>28</a:t>
            </a:r>
            <a:r>
              <a:rPr lang="zh-CN" altLang="en-US" dirty="0"/>
              <a:t>号字。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人际交往篇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人际交往的黄金法则  </a:t>
            </a:r>
            <a:r>
              <a:rPr lang="en-US" altLang="zh-CN" dirty="0" smtClean="0"/>
              <a:t>                                                </a:t>
            </a:r>
            <a:r>
              <a:rPr lang="zh-CN" altLang="en-US" dirty="0" smtClean="0"/>
              <a:t>你想人家怎样待你，你也要怎样待人。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                    ——《</a:t>
            </a:r>
            <a:r>
              <a:rPr lang="zh-CN" altLang="en-US" dirty="0" smtClean="0"/>
              <a:t>圣经</a:t>
            </a:r>
            <a:r>
              <a:rPr lang="en-US" altLang="zh-CN" dirty="0" smtClean="0"/>
              <a:t>·</a:t>
            </a:r>
            <a:r>
              <a:rPr lang="zh-CN" altLang="en-US" dirty="0" smtClean="0"/>
              <a:t>新约</a:t>
            </a:r>
            <a:r>
              <a:rPr lang="en-US" altLang="zh-CN" dirty="0" smtClean="0"/>
              <a:t>·</a:t>
            </a:r>
            <a:r>
              <a:rPr lang="zh-CN" altLang="en-US" dirty="0" smtClean="0"/>
              <a:t>马太福音</a:t>
            </a:r>
            <a:r>
              <a:rPr lang="en-US" altLang="zh-CN" dirty="0" smtClean="0"/>
              <a:t>》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人际交往的白金法则                                                 别人希望你怎样对待他们，你就怎样对待他们。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              </a:t>
            </a:r>
            <a:r>
              <a:rPr lang="zh-CN" altLang="en-US" dirty="0" smtClean="0"/>
              <a:t>               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迈克尔</a:t>
            </a:r>
            <a:r>
              <a:rPr lang="en-US" altLang="zh-CN" dirty="0" smtClean="0"/>
              <a:t>·</a:t>
            </a:r>
            <a:r>
              <a:rPr lang="zh-CN" altLang="en-US" dirty="0" smtClean="0"/>
              <a:t>奥康纳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“己所不欲，勿施于人”，这是人际互动的基本原理  至少不会冒犯别人。</a:t>
            </a:r>
          </a:p>
          <a:p>
            <a:r>
              <a:rPr lang="zh-CN" altLang="en-US" dirty="0" smtClean="0"/>
              <a:t>“己之所欲，施之于人”，这只是人际关系的黄金法则，适用于价值需求一致的文化社会。</a:t>
            </a:r>
          </a:p>
          <a:p>
            <a:r>
              <a:rPr lang="zh-CN" altLang="en-US" dirty="0" smtClean="0"/>
              <a:t>“人之所欲，才施于人”，是人际经营的白金定律，惟有如此，才能使我们在价值多元化的现代社会里无往不利。</a:t>
            </a:r>
            <a:endParaRPr lang="en-US" altLang="zh-CN" dirty="0" smtClean="0"/>
          </a:p>
          <a:p>
            <a:r>
              <a:rPr lang="zh-CN" altLang="en-US" dirty="0" smtClean="0"/>
              <a:t>使用黄金法则和白金法则必须在当事人发自真心的，喜欢、自愿的前提下。</a:t>
            </a:r>
          </a:p>
          <a:p>
            <a:endParaRPr lang="zh-CN" altLang="en-US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人际交往黄金法则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黄金 一、尊重他人</a:t>
            </a:r>
            <a:r>
              <a:rPr lang="en-US" dirty="0" smtClean="0"/>
              <a:t> </a:t>
            </a:r>
          </a:p>
          <a:p>
            <a:r>
              <a:rPr lang="en-US" dirty="0" smtClean="0"/>
              <a:t>(</a:t>
            </a:r>
            <a:r>
              <a:rPr lang="zh-CN" altLang="en-US" dirty="0" smtClean="0"/>
              <a:t>一</a:t>
            </a:r>
            <a:r>
              <a:rPr lang="en-US" dirty="0" smtClean="0"/>
              <a:t>) </a:t>
            </a:r>
            <a:r>
              <a:rPr lang="zh-CN" altLang="en-US" dirty="0" smtClean="0"/>
              <a:t>尊重是相互的</a:t>
            </a:r>
            <a:endParaRPr lang="en-US" altLang="zh-CN" dirty="0" smtClean="0"/>
          </a:p>
          <a:p>
            <a:r>
              <a:rPr lang="en-US" dirty="0" smtClean="0"/>
              <a:t>1</a:t>
            </a:r>
            <a:r>
              <a:rPr lang="zh-CN" altLang="en-US" dirty="0" smtClean="0"/>
              <a:t>、如何对待一个乞丐？</a:t>
            </a:r>
            <a:endParaRPr lang="en-US" altLang="zh-CN" dirty="0" smtClean="0"/>
          </a:p>
          <a:p>
            <a:r>
              <a:rPr lang="en-US" dirty="0" smtClean="0"/>
              <a:t>2</a:t>
            </a:r>
            <a:r>
              <a:rPr lang="zh-CN" altLang="en-US" dirty="0" smtClean="0"/>
              <a:t>、成人与孩子沟通的姿势？站着还是蹲下来，将自己降低到儿童的身高高度？</a:t>
            </a:r>
            <a:endParaRPr lang="en-US" altLang="zh-CN" dirty="0" smtClean="0"/>
          </a:p>
          <a:p>
            <a:r>
              <a:rPr lang="en-US" dirty="0" smtClean="0"/>
              <a:t>3</a:t>
            </a:r>
            <a:r>
              <a:rPr lang="zh-CN" altLang="en-US" dirty="0" smtClean="0"/>
              <a:t>、出席某些重要活动，比如面试，穿着得体，适当化妆。</a:t>
            </a:r>
            <a:endParaRPr lang="en-US" altLang="zh-CN" dirty="0" smtClean="0"/>
          </a:p>
          <a:p>
            <a:r>
              <a:rPr lang="en-US" dirty="0" smtClean="0"/>
              <a:t>4</a:t>
            </a:r>
            <a:r>
              <a:rPr lang="zh-CN" altLang="en-US" dirty="0" smtClean="0"/>
              <a:t>、多说“请和谢谢”</a:t>
            </a:r>
            <a:r>
              <a:rPr lang="en-US" dirty="0" smtClean="0"/>
              <a:t>5.</a:t>
            </a:r>
            <a:r>
              <a:rPr lang="zh-CN" altLang="en-US" dirty="0" smtClean="0"/>
              <a:t>多使用商量的语气，少使用命令的语气。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人际交往黄金法则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35993" y="1887415"/>
            <a:ext cx="8839200" cy="4191000"/>
          </a:xfrm>
        </p:spPr>
        <p:txBody>
          <a:bodyPr/>
          <a:lstStyle/>
          <a:p>
            <a:r>
              <a:rPr lang="zh-CN" altLang="en-US" dirty="0" smtClean="0"/>
              <a:t>黄金 一、尊重他人</a:t>
            </a:r>
            <a:r>
              <a:rPr lang="en-US" dirty="0" smtClean="0"/>
              <a:t> </a:t>
            </a:r>
          </a:p>
          <a:p>
            <a:r>
              <a:rPr lang="zh-CN" altLang="en-US" dirty="0" smtClean="0"/>
              <a:t>（二）建立边界感，把握分寸</a:t>
            </a:r>
            <a:endParaRPr lang="en-US" altLang="zh-CN" dirty="0" smtClean="0"/>
          </a:p>
          <a:p>
            <a:r>
              <a:rPr lang="zh-CN" altLang="en-US" dirty="0" smtClean="0"/>
              <a:t>（三）倾听并恰当地给予反馈                                        </a:t>
            </a:r>
            <a:r>
              <a:rPr lang="en-US" dirty="0" smtClean="0"/>
              <a:t>“</a:t>
            </a:r>
            <a:r>
              <a:rPr lang="zh-CN" altLang="en-US" dirty="0" smtClean="0"/>
              <a:t>上帝给我们两个耳朵，却只</a:t>
            </a:r>
            <a:r>
              <a:rPr lang="zh-CN" altLang="en-US" dirty="0" smtClean="0"/>
              <a:t>给我</a:t>
            </a:r>
            <a:r>
              <a:rPr lang="zh-CN" altLang="en-US" dirty="0" smtClean="0"/>
              <a:t>们一个嘴巴，意思是要我们多听少说。</a:t>
            </a:r>
            <a:r>
              <a:rPr lang="en-US" dirty="0" smtClean="0"/>
              <a:t>” </a:t>
            </a:r>
          </a:p>
          <a:p>
            <a:pPr>
              <a:buNone/>
            </a:pPr>
            <a:r>
              <a:rPr lang="zh-CN" altLang="en-US" dirty="0" smtClean="0"/>
              <a:t>    体验活动：对着一个人的后背讲话，谈体会。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人际交往黄金法则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4500" y="1635369"/>
            <a:ext cx="8851900" cy="4460631"/>
          </a:xfrm>
        </p:spPr>
        <p:txBody>
          <a:bodyPr/>
          <a:lstStyle/>
          <a:p>
            <a:r>
              <a:rPr lang="zh-CN" altLang="en-US" dirty="0" smtClean="0"/>
              <a:t>黄金 一、尊重他人</a:t>
            </a:r>
            <a:r>
              <a:rPr lang="en-US" dirty="0" smtClean="0"/>
              <a:t> </a:t>
            </a:r>
          </a:p>
          <a:p>
            <a:r>
              <a:rPr lang="zh-CN" altLang="en-US" dirty="0" smtClean="0"/>
              <a:t>（四） 学会真诚地赞美别人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“生活中不缺少美，而是缺少一双发现的眼睛”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 </a:t>
            </a:r>
            <a:r>
              <a:rPr lang="zh-CN" altLang="en-US" dirty="0" smtClean="0"/>
              <a:t>“靠</a:t>
            </a:r>
            <a:r>
              <a:rPr lang="zh-CN" altLang="en-US" dirty="0" smtClean="0"/>
              <a:t>一句美好的</a:t>
            </a:r>
            <a:r>
              <a:rPr lang="zh-CN" altLang="en-US" dirty="0" smtClean="0"/>
              <a:t>赞美</a:t>
            </a:r>
            <a:r>
              <a:rPr lang="zh-CN" altLang="en-US" dirty="0" smtClean="0"/>
              <a:t>我能活两个月“</a:t>
            </a:r>
            <a:r>
              <a:rPr lang="en-US" altLang="zh-CN" dirty="0" smtClean="0"/>
              <a:t>-----</a:t>
            </a:r>
            <a:r>
              <a:rPr lang="zh-CN" altLang="en-US" dirty="0" smtClean="0"/>
              <a:t>马克</a:t>
            </a:r>
            <a:r>
              <a:rPr lang="en-US" dirty="0" smtClean="0"/>
              <a:t>·</a:t>
            </a:r>
            <a:r>
              <a:rPr lang="zh-CN" altLang="en-US" dirty="0" smtClean="0"/>
              <a:t>吐温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“</a:t>
            </a:r>
            <a:r>
              <a:rPr lang="zh-CN" altLang="en-US" dirty="0" smtClean="0"/>
              <a:t>良言一句三冬暖，恶语伤人六月寒”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/>
              <a:t> </a:t>
            </a:r>
            <a:r>
              <a:rPr lang="zh-CN" altLang="en-US" dirty="0" smtClean="0"/>
              <a:t>体验活动</a:t>
            </a:r>
            <a:r>
              <a:rPr lang="zh-CN" altLang="en-US" dirty="0" smtClean="0"/>
              <a:t>：至</a:t>
            </a:r>
            <a:r>
              <a:rPr lang="zh-CN" altLang="en-US" dirty="0" smtClean="0"/>
              <a:t>少三句赞美对方的</a:t>
            </a:r>
            <a:r>
              <a:rPr lang="zh-CN" altLang="en-US" dirty="0" smtClean="0"/>
              <a:t>话，说出自己的</a:t>
            </a:r>
            <a:r>
              <a:rPr lang="en-US" altLang="zh-CN" dirty="0" smtClean="0"/>
              <a:t>3---5</a:t>
            </a:r>
            <a:r>
              <a:rPr lang="zh-CN" altLang="en-US" dirty="0" smtClean="0"/>
              <a:t>个优点。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     (</a:t>
            </a:r>
            <a:r>
              <a:rPr lang="zh-CN" altLang="en-US" dirty="0" smtClean="0"/>
              <a:t>五</a:t>
            </a:r>
            <a:r>
              <a:rPr lang="en-US" dirty="0" smtClean="0"/>
              <a:t>)</a:t>
            </a:r>
            <a:r>
              <a:rPr lang="zh-CN" altLang="en-US" dirty="0" smtClean="0"/>
              <a:t>善于微笑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</a:t>
            </a:r>
            <a:r>
              <a:rPr lang="en-US" dirty="0" smtClean="0"/>
              <a:t>“</a:t>
            </a:r>
            <a:r>
              <a:rPr lang="zh-CN" altLang="en-US" dirty="0" smtClean="0"/>
              <a:t>你的笑容就是你好意</a:t>
            </a:r>
            <a:r>
              <a:rPr lang="zh-CN" altLang="en-US" dirty="0" smtClean="0"/>
              <a:t>的信</a:t>
            </a:r>
            <a:r>
              <a:rPr lang="zh-CN" altLang="en-US" dirty="0" smtClean="0"/>
              <a:t>差。</a:t>
            </a:r>
            <a:r>
              <a:rPr lang="en-US" dirty="0" smtClean="0"/>
              <a:t>”</a:t>
            </a:r>
            <a:r>
              <a:rPr lang="en-US" altLang="zh-CN" dirty="0" smtClean="0"/>
              <a:t>----- </a:t>
            </a:r>
            <a:r>
              <a:rPr lang="zh-CN" altLang="en-US" dirty="0" smtClean="0"/>
              <a:t>卡耐基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人际交往黄金法则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99905" y="1809465"/>
            <a:ext cx="8839200" cy="419100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黄金 二、学会宽容和谅解 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“人非圣贤，孰能无过”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“水至清则无鱼，人至察则无徒”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“容人者，人容之”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“海纳百川，有容乃大”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黄金三、关心帮助他人，富有同情心和正义感 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白金法则：别人希望你怎样对待他们，你就怎样对待他们。</a:t>
            </a:r>
          </a:p>
          <a:p>
            <a:r>
              <a:rPr lang="en-US" dirty="0" smtClean="0"/>
              <a:t> </a:t>
            </a:r>
            <a:r>
              <a:rPr lang="zh-CN" altLang="en-US" dirty="0" smtClean="0"/>
              <a:t>适当地替他人着想，实现双赢 </a:t>
            </a:r>
            <a:endParaRPr lang="en-US" altLang="zh-CN" dirty="0" smtClean="0"/>
          </a:p>
          <a:p>
            <a:r>
              <a:rPr lang="zh-CN" altLang="en-US" dirty="0" smtClean="0"/>
              <a:t>利人利己、损人利己、利人损己、损人损己。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做好自己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3553" y="1440976"/>
            <a:ext cx="8839200" cy="4191000"/>
          </a:xfrm>
        </p:spPr>
        <p:txBody>
          <a:bodyPr/>
          <a:lstStyle/>
          <a:p>
            <a:pPr>
              <a:buNone/>
            </a:pPr>
            <a:endParaRPr lang="zh-CN" altLang="en-US" dirty="0" smtClean="0"/>
          </a:p>
          <a:p>
            <a:pPr lvl="0"/>
            <a:r>
              <a:rPr lang="zh-CN" altLang="en-US" dirty="0" smtClean="0"/>
              <a:t>（一）遵守所在群体的基本规则</a:t>
            </a:r>
            <a:r>
              <a:rPr lang="en-US" dirty="0" smtClean="0"/>
              <a:t>     </a:t>
            </a:r>
          </a:p>
          <a:p>
            <a:pPr lvl="0">
              <a:buNone/>
            </a:pPr>
            <a:r>
              <a:rPr lang="zh-CN" altLang="en-US" dirty="0" smtClean="0"/>
              <a:t>             没有规矩，不成方圆。遵守规则，才会有自由</a:t>
            </a:r>
          </a:p>
          <a:p>
            <a:pPr lvl="0"/>
            <a:r>
              <a:rPr lang="zh-CN" altLang="en-US" dirty="0" smtClean="0"/>
              <a:t>（二）保持独立自主与谦虚的品质</a:t>
            </a:r>
            <a:r>
              <a:rPr lang="en-US" dirty="0" smtClean="0"/>
              <a:t>     </a:t>
            </a:r>
          </a:p>
          <a:p>
            <a:pPr lvl="0">
              <a:buNone/>
            </a:pPr>
            <a:r>
              <a:rPr lang="zh-CN" altLang="en-US" dirty="0" smtClean="0"/>
              <a:t>              要有自己的主见，</a:t>
            </a:r>
            <a:endParaRPr lang="en-US" altLang="zh-CN" dirty="0" smtClean="0"/>
          </a:p>
          <a:p>
            <a:pPr lvl="0">
              <a:buNone/>
            </a:pPr>
            <a:r>
              <a:rPr lang="zh-CN" altLang="en-US" dirty="0" smtClean="0"/>
              <a:t>              适度谦虚 </a:t>
            </a:r>
          </a:p>
          <a:p>
            <a:pPr lvl="0"/>
            <a:r>
              <a:rPr lang="zh-CN" altLang="en-US" dirty="0" smtClean="0"/>
              <a:t>（三）掌握主动</a:t>
            </a:r>
            <a:r>
              <a:rPr lang="en-US" dirty="0" smtClean="0"/>
              <a:t>    </a:t>
            </a:r>
          </a:p>
          <a:p>
            <a:pPr lvl="0">
              <a:buNone/>
            </a:pPr>
            <a:r>
              <a:rPr lang="en-US" dirty="0" smtClean="0"/>
              <a:t>              </a:t>
            </a:r>
            <a:r>
              <a:rPr lang="zh-CN" altLang="en-US" dirty="0" smtClean="0"/>
              <a:t>良好人际关系只有在交往中才能形成。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做好自己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2072" y="1078173"/>
            <a:ext cx="9498841" cy="5554640"/>
          </a:xfrm>
        </p:spPr>
        <p:txBody>
          <a:bodyPr/>
          <a:lstStyle/>
          <a:p>
            <a:pPr>
              <a:buNone/>
            </a:pPr>
            <a:endParaRPr lang="zh-CN" altLang="en-US" dirty="0" smtClean="0"/>
          </a:p>
          <a:p>
            <a:pPr lvl="0"/>
            <a:r>
              <a:rPr lang="zh-CN" altLang="en-US" dirty="0" smtClean="0"/>
              <a:t>（四）做一个真诚的、真实的人</a:t>
            </a:r>
            <a:r>
              <a:rPr lang="en-US" dirty="0" smtClean="0"/>
              <a:t>   </a:t>
            </a:r>
          </a:p>
          <a:p>
            <a:pPr lvl="0">
              <a:buNone/>
            </a:pPr>
            <a:r>
              <a:rPr lang="en-US" dirty="0" smtClean="0"/>
              <a:t>             </a:t>
            </a:r>
            <a:r>
              <a:rPr lang="zh-CN" altLang="en-US" dirty="0" smtClean="0"/>
              <a:t>真诚付出 ，表里如一</a:t>
            </a:r>
            <a:endParaRPr lang="en-US" altLang="zh-CN" dirty="0" smtClean="0"/>
          </a:p>
          <a:p>
            <a:pPr lvl="0">
              <a:buNone/>
            </a:pPr>
            <a:r>
              <a:rPr lang="en-US" altLang="zh-CN" dirty="0" smtClean="0"/>
              <a:t>             </a:t>
            </a:r>
            <a:r>
              <a:rPr lang="zh-CN" altLang="en-US" dirty="0" smtClean="0"/>
              <a:t>真实地展现自己，也是接纳自己，自信的表现  </a:t>
            </a:r>
            <a:endParaRPr lang="en-US" altLang="zh-CN" dirty="0" smtClean="0"/>
          </a:p>
          <a:p>
            <a:pPr lvl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         真实地表达自己，不等于“口无遮拦”。</a:t>
            </a:r>
            <a:endParaRPr lang="en-US" altLang="zh-CN" dirty="0" smtClean="0"/>
          </a:p>
          <a:p>
            <a:pPr lvl="0">
              <a:buNone/>
            </a:pPr>
            <a:r>
              <a:rPr lang="zh-CN" altLang="en-US" dirty="0" smtClean="0"/>
              <a:t>          “矬人面前不说短话”，</a:t>
            </a:r>
            <a:endParaRPr lang="en-US" altLang="zh-CN" dirty="0" smtClean="0"/>
          </a:p>
          <a:p>
            <a:pPr lvl="0">
              <a:buNone/>
            </a:pPr>
            <a:r>
              <a:rPr lang="en-US" altLang="zh-CN" dirty="0" smtClean="0"/>
              <a:t>             </a:t>
            </a:r>
            <a:r>
              <a:rPr lang="zh-CN" altLang="en-US" dirty="0" smtClean="0"/>
              <a:t>提意见和批 评，要注意方式。</a:t>
            </a:r>
          </a:p>
          <a:p>
            <a:pPr lvl="0"/>
            <a:r>
              <a:rPr lang="zh-CN" altLang="en-US" dirty="0" smtClean="0"/>
              <a:t>（五）展示幽默的光辉</a:t>
            </a:r>
          </a:p>
          <a:p>
            <a:r>
              <a:rPr lang="zh-CN" altLang="en-US" dirty="0" smtClean="0"/>
              <a:t>（六）保持积极乐观的心态，做阳光的人</a:t>
            </a:r>
            <a:r>
              <a:rPr lang="en-US" dirty="0" smtClean="0"/>
              <a:t>    </a:t>
            </a:r>
            <a:r>
              <a:rPr lang="zh-CN" altLang="en-US" dirty="0" smtClean="0"/>
              <a:t>看清了生活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</a:t>
            </a:r>
            <a:r>
              <a:rPr lang="zh-CN" altLang="en-US" dirty="0" smtClean="0"/>
              <a:t>   的本来面目，依然热爱生活。 </a:t>
            </a:r>
            <a:r>
              <a:rPr lang="en-US" dirty="0" smtClean="0"/>
              <a:t> 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默认设计模板">
  <a:themeElements>
    <a:clrScheme name="2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默认设计模板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1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986</Words>
  <Application>Microsoft Office PowerPoint</Application>
  <PresentationFormat>自定义</PresentationFormat>
  <Paragraphs>64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2_默认设计模板</vt:lpstr>
      <vt:lpstr>人际交往篇</vt:lpstr>
      <vt:lpstr>幻灯片 2</vt:lpstr>
      <vt:lpstr>人际交往黄金法则</vt:lpstr>
      <vt:lpstr>人际交往黄金法则</vt:lpstr>
      <vt:lpstr>人际交往黄金法则</vt:lpstr>
      <vt:lpstr>人际交往黄金法则</vt:lpstr>
      <vt:lpstr>幻灯片 7</vt:lpstr>
      <vt:lpstr>做好自己</vt:lpstr>
      <vt:lpstr>做好自己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Administrator</cp:lastModifiedBy>
  <cp:revision>96</cp:revision>
  <dcterms:created xsi:type="dcterms:W3CDTF">2017-09-21T14:57:33Z</dcterms:created>
  <dcterms:modified xsi:type="dcterms:W3CDTF">2018-03-07T11:24:48Z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2052-10.1.0.6156</vt:lpwstr>
  </property>
</Properties>
</file>