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60" d="100"/>
          <a:sy n="6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0" y="917121"/>
            <a:ext cx="10363198" cy="1470025"/>
          </a:xfrm>
        </p:spPr>
        <p:txBody>
          <a:bodyPr/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차 프로젝트 발표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>게임공학과 </a:t>
            </a:r>
            <a:r>
              <a:rPr lang="en-US" altLang="ko-KR"/>
              <a:t>2020180027</a:t>
            </a:r>
            <a:r>
              <a:rPr lang="ko-KR" altLang="en-US"/>
              <a:t> 이정근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323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0"/>
          <p:cNvSpPr>
            <a:spLocks noGrp="1"/>
          </p:cNvSpPr>
          <p:nvPr>
            <p:ph type="title" idx="0"/>
          </p:nvPr>
        </p:nvSpPr>
        <p:spPr>
          <a:xfrm>
            <a:off x="609600" y="334821"/>
            <a:ext cx="10972798" cy="1143000"/>
          </a:xfrm>
        </p:spPr>
        <p:txBody>
          <a:bodyPr>
            <a:noAutofit/>
          </a:bodyPr>
          <a:lstStyle/>
          <a:p>
            <a:pPr marL="0" indent="0">
              <a:buClr>
                <a:schemeClr val="accent1"/>
              </a:buClr>
              <a:buFont typeface="+mn-cs"/>
              <a:buNone/>
              <a:defRPr lang="ko-KR" altLang="en-US"/>
            </a:pPr>
            <a:r>
              <a:rPr lang="ko-KR" altLang="en-US" sz="3000"/>
              <a:t>게임컨셉 </a:t>
            </a:r>
            <a:r>
              <a:rPr lang="en-US" altLang="ko-KR" sz="3000">
                <a:solidFill>
                  <a:schemeClr val="dk1"/>
                </a:solidFill>
                <a:cs typeface="+mj-cs"/>
              </a:rPr>
              <a:t>Ball 2D: Soccer online(</a:t>
            </a:r>
            <a:r>
              <a:rPr lang="ko-KR" altLang="en-US" sz="3000">
                <a:solidFill>
                  <a:schemeClr val="dk1"/>
                </a:solidFill>
                <a:cs typeface="+mj-cs"/>
              </a:rPr>
              <a:t>모작</a:t>
            </a:r>
            <a:r>
              <a:rPr lang="en-US" altLang="ko-KR" sz="3000">
                <a:solidFill>
                  <a:schemeClr val="dk1"/>
                </a:solidFill>
                <a:cs typeface="+mj-cs"/>
              </a:rPr>
              <a:t>)</a:t>
            </a:r>
            <a:br>
              <a:rPr lang="en-US" altLang="ko-KR">
                <a:solidFill>
                  <a:schemeClr val="dk1"/>
                </a:solidFill>
                <a:cs typeface="+mj-cs"/>
              </a:rPr>
            </a:br>
            <a:endParaRPr lang="en-US" altLang="ko-KR">
              <a:solidFill>
                <a:schemeClr val="dk1"/>
              </a:solidFill>
              <a:cs typeface="+mj-cs"/>
            </a:endParaRPr>
          </a:p>
        </p:txBody>
      </p:sp>
      <p:sp>
        <p:nvSpPr>
          <p:cNvPr id="2" name="직사각형 10"/>
          <p:cNvSpPr/>
          <p:nvPr/>
        </p:nvSpPr>
        <p:spPr>
          <a:xfrm>
            <a:off x="810869" y="3852450"/>
            <a:ext cx="5741765" cy="215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50800" dist="38100" dir="27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215900" indent="-215900">
              <a:buClr>
                <a:schemeClr val="accent3">
                  <a:lumMod val="50000"/>
                </a:schemeClr>
              </a:buClr>
              <a:buFont typeface="+mn-cs"/>
              <a:buChar char="•"/>
              <a:defRPr lang="ko-KR" altLang="en-US"/>
            </a:pPr>
            <a:r>
              <a:rPr lang="ko-KR" altLang="en-US" sz="3000">
                <a:solidFill>
                  <a:schemeClr val="dk1"/>
                </a:solidFill>
                <a:latin typeface="한컴 소망 B"/>
                <a:ea typeface="한컴 소망 B"/>
                <a:cs typeface="+mj-cs"/>
              </a:rPr>
              <a:t>추가 할 게임 메카닉</a:t>
            </a:r>
            <a:endParaRPr lang="ko-KR" altLang="en-US" sz="3000">
              <a:solidFill>
                <a:schemeClr val="dk1"/>
              </a:solidFill>
              <a:cs typeface="+mj-cs"/>
            </a:endParaRPr>
          </a:p>
          <a:p>
            <a:pPr marL="0" indent="0">
              <a:buClr>
                <a:schemeClr val="accent3">
                  <a:lumMod val="50000"/>
                </a:schemeClr>
              </a:buClr>
              <a:buFont typeface="+mn-cs"/>
              <a:buNone/>
              <a:defRPr lang="ko-KR" altLang="en-US"/>
            </a:pPr>
            <a:r>
              <a:rPr lang="en-US" altLang="ko-KR" sz="2400">
                <a:solidFill>
                  <a:schemeClr val="dk1"/>
                </a:solidFill>
                <a:cs typeface="+mj-cs"/>
              </a:rPr>
              <a:t>1.</a:t>
            </a:r>
            <a:r>
              <a:rPr lang="ko-KR" altLang="en-US" sz="2400">
                <a:solidFill>
                  <a:schemeClr val="dk1"/>
                </a:solidFill>
                <a:cs typeface="+mj-cs"/>
              </a:rPr>
              <a:t> 스킬추가</a:t>
            </a:r>
            <a:endParaRPr lang="ko-KR" altLang="en-US" sz="2400">
              <a:solidFill>
                <a:schemeClr val="dk1"/>
              </a:solidFill>
              <a:cs typeface="+mj-cs"/>
            </a:endParaRPr>
          </a:p>
          <a:p>
            <a:pPr marL="0" indent="0">
              <a:buClr>
                <a:schemeClr val="accent3">
                  <a:lumMod val="50000"/>
                </a:schemeClr>
              </a:buClr>
              <a:buFont typeface="+mn-cs"/>
              <a:buNone/>
              <a:defRPr lang="ko-KR" altLang="en-US"/>
            </a:pPr>
            <a:r>
              <a:rPr lang="en-US" altLang="ko-KR" sz="2400">
                <a:solidFill>
                  <a:schemeClr val="dk1"/>
                </a:solidFill>
                <a:cs typeface="+mj-cs"/>
              </a:rPr>
              <a:t>2.</a:t>
            </a:r>
            <a:r>
              <a:rPr lang="ko-KR" altLang="en-US" sz="2400">
                <a:solidFill>
                  <a:schemeClr val="dk1"/>
                </a:solidFill>
                <a:cs typeface="+mj-cs"/>
              </a:rPr>
              <a:t> 달리기 및 스태미너 추가 </a:t>
            </a:r>
            <a:endParaRPr lang="ko-KR" altLang="en-US" sz="2400">
              <a:solidFill>
                <a:schemeClr val="dk1"/>
              </a:solidFill>
              <a:cs typeface="+mj-cs"/>
            </a:endParaRPr>
          </a:p>
        </p:txBody>
      </p:sp>
      <p:sp>
        <p:nvSpPr>
          <p:cNvPr id="3" name="직사각형 7"/>
          <p:cNvSpPr/>
          <p:nvPr/>
        </p:nvSpPr>
        <p:spPr>
          <a:xfrm>
            <a:off x="822929" y="1479600"/>
            <a:ext cx="5741765" cy="215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215900" indent="-215900">
              <a:buClr>
                <a:schemeClr val="accent3">
                  <a:lumMod val="50000"/>
                </a:schemeClr>
              </a:buClr>
              <a:buFont typeface="+mn-cs"/>
              <a:buChar char="•"/>
              <a:defRPr/>
            </a:pPr>
            <a:r>
              <a:rPr lang="ko-KR" altLang="en-US" sz="3000" b="1">
                <a:solidFill>
                  <a:schemeClr val="dk1"/>
                </a:solidFill>
                <a:latin typeface="한컴 소망 B"/>
                <a:ea typeface="한컴 소망 B"/>
                <a:cs typeface="+mj-cs"/>
              </a:rPr>
              <a:t>기존 게임 메카닉</a:t>
            </a:r>
            <a:endParaRPr lang="ko-KR" altLang="en-US" sz="3000" b="1">
              <a:solidFill>
                <a:schemeClr val="dk1"/>
              </a:solidFill>
              <a:latin typeface="한컴 소망 B"/>
              <a:ea typeface="한컴 소망 B"/>
              <a:cs typeface="+mj-cs"/>
            </a:endParaRPr>
          </a:p>
          <a:p>
            <a:pPr marL="0" indent="0">
              <a:buClr>
                <a:schemeClr val="accent1"/>
              </a:buClr>
              <a:buFont typeface="+mn-cs"/>
              <a:buNone/>
              <a:defRPr lang="ko-KR" altLang="en-US"/>
            </a:pPr>
            <a:r>
              <a:rPr lang="ko-KR" altLang="en-US" sz="2400">
                <a:solidFill>
                  <a:schemeClr val="dk1"/>
                </a:solidFill>
                <a:cs typeface="+mj-cs"/>
              </a:rPr>
              <a:t>캐릭터를 움직여 공을 움직이고 차서 상대방의 골대에 공을 넣어 점수를 내는 것</a:t>
            </a:r>
            <a:r>
              <a:rPr lang="en-US" altLang="ko-KR" sz="2400">
                <a:solidFill>
                  <a:schemeClr val="dk1"/>
                </a:solidFill>
                <a:cs typeface="+mj-cs"/>
              </a:rPr>
              <a:t>.</a:t>
            </a:r>
            <a:endParaRPr lang="en-US" altLang="ko-KR" sz="2400">
              <a:solidFill>
                <a:schemeClr val="dk1"/>
              </a:solidFill>
              <a:cs typeface="+mj-cs"/>
            </a:endParaRPr>
          </a:p>
        </p:txBody>
      </p:sp>
      <p:sp>
        <p:nvSpPr>
          <p:cNvPr id="4" name="직사각형 4"/>
          <p:cNvSpPr/>
          <p:nvPr/>
        </p:nvSpPr>
        <p:spPr>
          <a:xfrm>
            <a:off x="609600" y="1477821"/>
            <a:ext cx="201269" cy="2156850"/>
          </a:xfrm>
          <a:prstGeom prst="rect">
            <a:avLst/>
          </a:prstGeom>
          <a:gradFill flip="xy" rotWithShape="1">
            <a:gsLst>
              <a:gs pos="0">
                <a:schemeClr val="accent1">
                  <a:lumMod val="75000"/>
                </a:schemeClr>
              </a:gs>
              <a:gs pos="10000">
                <a:schemeClr val="accent1">
                  <a:lumMod val="60000"/>
                  <a:lumOff val="40000"/>
                </a:schemeClr>
              </a:gs>
              <a:gs pos="90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0800000" scaled="0"/>
            <a:tileRect/>
          </a:gradFill>
          <a:ln w="127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9"/>
          <p:cNvSpPr/>
          <p:nvPr/>
        </p:nvSpPr>
        <p:spPr>
          <a:xfrm>
            <a:off x="609601" y="3852000"/>
            <a:ext cx="201270" cy="2156850"/>
          </a:xfrm>
          <a:prstGeom prst="rect">
            <a:avLst/>
          </a:prstGeom>
          <a:gradFill flip="xy" rotWithShape="1">
            <a:gsLst>
              <a:gs pos="0">
                <a:schemeClr val="accent3">
                  <a:lumMod val="75000"/>
                </a:schemeClr>
              </a:gs>
              <a:gs pos="10000">
                <a:schemeClr val="accent3">
                  <a:lumMod val="60000"/>
                  <a:lumOff val="40000"/>
                </a:schemeClr>
              </a:gs>
              <a:gs pos="90000">
                <a:schemeClr val="accent3"/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0800000" scaled="0"/>
            <a:tileRect/>
          </a:gradFill>
          <a:ln w="127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66432" y="1920053"/>
            <a:ext cx="4881632" cy="281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83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0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021719" cy="920750"/>
          </a:xfrm>
        </p:spPr>
        <p:txBody>
          <a:bodyPr>
            <a:noAutofit/>
          </a:bodyPr>
          <a:lstStyle/>
          <a:p>
            <a:pPr algn="l">
              <a:defRPr lang="ko-KR" altLang="en-US"/>
            </a:pPr>
            <a:r>
              <a:rPr lang="ko-KR" altLang="en-US" sz="3000"/>
              <a:t>예상되는 게임 진행 흐름</a:t>
            </a:r>
            <a:endParaRPr lang="ko-KR" altLang="en-US" sz="3000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7044" y="1619250"/>
            <a:ext cx="9164411" cy="4653642"/>
          </a:xfrm>
          <a:prstGeom prst="rect">
            <a:avLst/>
          </a:prstGeom>
          <a:ln>
            <a:noFill/>
          </a:ln>
        </p:spPr>
      </p:pic>
      <p:cxnSp>
        <p:nvCxnSpPr>
          <p:cNvPr id="12" name=""/>
          <p:cNvCxnSpPr/>
          <p:nvPr/>
        </p:nvCxnSpPr>
        <p:spPr>
          <a:xfrm flipV="1">
            <a:off x="4810123" y="3702844"/>
            <a:ext cx="1595439" cy="2432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"/>
          <p:cNvSpPr/>
          <p:nvPr/>
        </p:nvSpPr>
        <p:spPr>
          <a:xfrm rot="2941124">
            <a:off x="4536281" y="2726531"/>
            <a:ext cx="452437" cy="369093"/>
          </a:xfrm>
          <a:prstGeom prst="notched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3" name=""/>
          <p:cNvSpPr/>
          <p:nvPr/>
        </p:nvSpPr>
        <p:spPr>
          <a:xfrm rot="18023374">
            <a:off x="7786687" y="2143125"/>
            <a:ext cx="761999" cy="47614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24" name=""/>
          <p:cNvCxnSpPr/>
          <p:nvPr/>
        </p:nvCxnSpPr>
        <p:spPr>
          <a:xfrm rot="16200000" flipH="1">
            <a:off x="4482701" y="4542234"/>
            <a:ext cx="65484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271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algn="l">
              <a:defRPr/>
            </a:pPr>
            <a:r>
              <a:rPr lang="ko-KR" altLang="en-US" sz="3000"/>
              <a:t>예상되는 게임 진행 흐름</a:t>
            </a:r>
            <a:r>
              <a:rPr lang="en-US" altLang="ko-KR" sz="3000"/>
              <a:t> (</a:t>
            </a:r>
            <a:r>
              <a:rPr lang="ko-KR" altLang="en-US" sz="3000"/>
              <a:t>스킬 사용</a:t>
            </a:r>
            <a:r>
              <a:rPr lang="en-US" altLang="ko-KR" sz="3000"/>
              <a:t>)</a:t>
            </a:r>
            <a:endParaRPr lang="en-US" altLang="ko-KR" sz="3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62125" y="1417638"/>
            <a:ext cx="9167882" cy="5293581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8636000" y="3429000"/>
            <a:ext cx="650875" cy="635428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gk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7874000" y="4270375"/>
            <a:ext cx="762000" cy="12700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7792525" y="4270375"/>
            <a:ext cx="631031" cy="1270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4048125" y="2905125"/>
            <a:ext cx="345281" cy="13652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W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A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L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L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225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algn="l">
              <a:defRPr/>
            </a:pPr>
            <a:r>
              <a:rPr lang="ko-KR" altLang="en-US" sz="3000"/>
              <a:t>개발 일정</a:t>
            </a:r>
            <a:endParaRPr lang="ko-KR" altLang="en-US" sz="3000"/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1492250" y="1417638"/>
          <a:ext cx="8703960" cy="493574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82129"/>
                <a:gridCol w="7021830"/>
              </a:tblGrid>
              <a:tr h="616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000"/>
                        <a:t>1</a:t>
                      </a:r>
                      <a:r>
                        <a:rPr lang="ko-KR" altLang="en-US" sz="3000"/>
                        <a:t>주</a:t>
                      </a:r>
                      <a:endParaRPr lang="ko-KR" altLang="en-US" sz="3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500">
                          <a:solidFill>
                            <a:schemeClr val="dk1"/>
                          </a:solidFill>
                          <a:latin typeface="맑은 고딕"/>
                        </a:rPr>
                        <a:t>게임 리소스 구하기</a:t>
                      </a:r>
                      <a:endParaRPr lang="ko-KR" altLang="en-US" sz="25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solidFill>
                      <a:schemeClr val="accent3"/>
                    </a:solidFill>
                  </a:tcPr>
                </a:tc>
              </a:tr>
              <a:tr h="616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000" b="1">
                          <a:solidFill>
                            <a:schemeClr val="lt1"/>
                          </a:solidFill>
                          <a:latin typeface="맑은 고딕"/>
                        </a:rPr>
                        <a:t>2</a:t>
                      </a:r>
                      <a:r>
                        <a:rPr lang="ko-KR" altLang="en-US" sz="3000" b="1">
                          <a:solidFill>
                            <a:schemeClr val="lt1"/>
                          </a:solidFill>
                          <a:latin typeface="맑은 고딕"/>
                        </a:rPr>
                        <a:t>주</a:t>
                      </a:r>
                      <a:endParaRPr lang="ko-KR" altLang="en-US" sz="3000" b="1">
                        <a:solidFill>
                          <a:schemeClr val="lt1"/>
                        </a:solidFill>
                        <a:latin typeface="맑은 고딕"/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400" b="1">
                          <a:latin typeface="맑은 고딕"/>
                        </a:rPr>
                        <a:t>캐릭터 이동과 공이동 구현</a:t>
                      </a:r>
                      <a:endParaRPr lang="ko-KR" altLang="en-US" sz="2400" b="1">
                        <a:latin typeface="맑은 고딕"/>
                      </a:endParaRPr>
                    </a:p>
                  </a:txBody>
                  <a:tcPr marL="91440" marR="91440">
                    <a:solidFill>
                      <a:schemeClr val="accent3"/>
                    </a:solidFill>
                  </a:tcPr>
                </a:tc>
              </a:tr>
              <a:tr h="616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000" b="1">
                          <a:solidFill>
                            <a:schemeClr val="lt1"/>
                          </a:solidFill>
                        </a:rPr>
                        <a:t>3</a:t>
                      </a:r>
                      <a:r>
                        <a:rPr lang="ko-KR" altLang="en-US" sz="3000" b="1">
                          <a:solidFill>
                            <a:schemeClr val="lt1"/>
                          </a:solidFill>
                        </a:rPr>
                        <a:t>주</a:t>
                      </a:r>
                      <a:endParaRPr lang="ko-KR" altLang="en-US" sz="3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400" b="1">
                          <a:latin typeface="맑은 고딕"/>
                        </a:rPr>
                        <a:t>배경 추가와 공 차기와 공 벽팅김 구현</a:t>
                      </a:r>
                      <a:endParaRPr lang="ko-KR" altLang="en-US" sz="2400" b="1">
                        <a:latin typeface="맑은 고딕"/>
                      </a:endParaRPr>
                    </a:p>
                  </a:txBody>
                  <a:tcPr marL="91440" marR="91440">
                    <a:solidFill>
                      <a:schemeClr val="accent3"/>
                    </a:solidFill>
                  </a:tcPr>
                </a:tc>
              </a:tr>
              <a:tr h="616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000" b="1">
                          <a:solidFill>
                            <a:schemeClr val="lt1"/>
                          </a:solidFill>
                        </a:rPr>
                        <a:t>4</a:t>
                      </a:r>
                      <a:r>
                        <a:rPr lang="ko-KR" altLang="en-US" sz="3000" b="1">
                          <a:solidFill>
                            <a:schemeClr val="lt1"/>
                          </a:solidFill>
                        </a:rPr>
                        <a:t>주</a:t>
                      </a:r>
                      <a:endParaRPr lang="ko-KR" altLang="en-US" sz="3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400" b="1">
                          <a:latin typeface="맑은 고딕"/>
                        </a:rPr>
                        <a:t>스태미너와 타이머</a:t>
                      </a:r>
                      <a:r>
                        <a:rPr lang="en-US" altLang="ko-KR" sz="2400" b="1">
                          <a:latin typeface="맑은 고딕"/>
                        </a:rPr>
                        <a:t>,</a:t>
                      </a:r>
                      <a:r>
                        <a:rPr lang="ko-KR" altLang="en-US" sz="2400" b="1">
                          <a:latin typeface="맑은 고딕"/>
                        </a:rPr>
                        <a:t> 점수판 구현</a:t>
                      </a:r>
                      <a:endParaRPr lang="ko-KR" altLang="en-US" sz="2400" b="1">
                        <a:latin typeface="맑은 고딕"/>
                      </a:endParaRPr>
                    </a:p>
                  </a:txBody>
                  <a:tcPr marL="91440" marR="91440">
                    <a:solidFill>
                      <a:schemeClr val="accent3"/>
                    </a:solidFill>
                  </a:tcPr>
                </a:tc>
              </a:tr>
              <a:tr h="616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000" b="1">
                          <a:solidFill>
                            <a:schemeClr val="lt1"/>
                          </a:solidFill>
                        </a:rPr>
                        <a:t>5</a:t>
                      </a:r>
                      <a:r>
                        <a:rPr lang="ko-KR" altLang="en-US" sz="3000" b="1">
                          <a:solidFill>
                            <a:schemeClr val="lt1"/>
                          </a:solidFill>
                        </a:rPr>
                        <a:t>주</a:t>
                      </a:r>
                      <a:endParaRPr lang="ko-KR" altLang="en-US" sz="3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400" b="1">
                          <a:latin typeface="맑은 고딕"/>
                        </a:rPr>
                        <a:t>대부분 스킬 구현</a:t>
                      </a:r>
                      <a:endParaRPr lang="ko-KR" altLang="en-US" sz="2400" b="1">
                        <a:latin typeface="맑은 고딕"/>
                      </a:endParaRPr>
                    </a:p>
                  </a:txBody>
                  <a:tcPr marL="91440" marR="91440">
                    <a:solidFill>
                      <a:schemeClr val="accent3"/>
                    </a:solidFill>
                  </a:tcPr>
                </a:tc>
              </a:tr>
              <a:tr h="616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000" b="1">
                          <a:solidFill>
                            <a:schemeClr val="lt1"/>
                          </a:solidFill>
                        </a:rPr>
                        <a:t>6</a:t>
                      </a:r>
                      <a:r>
                        <a:rPr lang="ko-KR" altLang="en-US" sz="3000" b="1">
                          <a:solidFill>
                            <a:schemeClr val="lt1"/>
                          </a:solidFill>
                        </a:rPr>
                        <a:t>주</a:t>
                      </a:r>
                      <a:endParaRPr lang="ko-KR" altLang="en-US" sz="3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400" b="1">
                          <a:latin typeface="맑은 고딕"/>
                        </a:rPr>
                        <a:t>일부 스킬 구현</a:t>
                      </a:r>
                      <a:r>
                        <a:rPr lang="en-US" altLang="ko-KR" sz="2400" b="1">
                          <a:latin typeface="맑은 고딕"/>
                        </a:rPr>
                        <a:t>,</a:t>
                      </a:r>
                      <a:r>
                        <a:rPr lang="ko-KR" altLang="en-US" sz="2400" b="1">
                          <a:latin typeface="맑은 고딕"/>
                        </a:rPr>
                        <a:t>  일부 </a:t>
                      </a:r>
                      <a:r>
                        <a:rPr lang="en-US" altLang="ko-KR" sz="2400" b="1">
                          <a:latin typeface="맑은 고딕"/>
                        </a:rPr>
                        <a:t>2P </a:t>
                      </a:r>
                      <a:r>
                        <a:rPr lang="ko-KR" altLang="en-US" sz="2400" b="1">
                          <a:latin typeface="맑은 고딕"/>
                        </a:rPr>
                        <a:t>구현</a:t>
                      </a:r>
                      <a:endParaRPr lang="ko-KR" altLang="en-US" sz="2400" b="1">
                        <a:latin typeface="맑은 고딕"/>
                      </a:endParaRPr>
                    </a:p>
                  </a:txBody>
                  <a:tcPr marL="91440" marR="91440">
                    <a:solidFill>
                      <a:schemeClr val="accent3"/>
                    </a:solidFill>
                  </a:tcPr>
                </a:tc>
              </a:tr>
              <a:tr h="616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000" b="1">
                          <a:solidFill>
                            <a:schemeClr val="lt1"/>
                          </a:solidFill>
                        </a:rPr>
                        <a:t>7</a:t>
                      </a:r>
                      <a:r>
                        <a:rPr lang="ko-KR" altLang="en-US" sz="3000" b="1">
                          <a:solidFill>
                            <a:schemeClr val="lt1"/>
                          </a:solidFill>
                        </a:rPr>
                        <a:t>주</a:t>
                      </a:r>
                      <a:endParaRPr lang="ko-KR" altLang="en-US" sz="3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400" b="1">
                          <a:latin typeface="맑은 고딕"/>
                        </a:rPr>
                        <a:t>2p </a:t>
                      </a:r>
                      <a:r>
                        <a:rPr lang="ko-KR" altLang="en-US" sz="2400" b="1">
                          <a:latin typeface="맑은 고딕"/>
                        </a:rPr>
                        <a:t>구현</a:t>
                      </a:r>
                      <a:r>
                        <a:rPr lang="en-US" altLang="ko-KR" sz="2400" b="1">
                          <a:latin typeface="맑은 고딕"/>
                        </a:rPr>
                        <a:t>,</a:t>
                      </a:r>
                      <a:r>
                        <a:rPr lang="ko-KR" altLang="en-US" sz="2400" b="1">
                          <a:latin typeface="맑은 고딕"/>
                        </a:rPr>
                        <a:t> 디버깅</a:t>
                      </a:r>
                      <a:endParaRPr lang="ko-KR" altLang="en-US" sz="2400" b="1">
                        <a:latin typeface="맑은 고딕"/>
                      </a:endParaRPr>
                    </a:p>
                  </a:txBody>
                  <a:tcPr marL="91440" marR="91440">
                    <a:solidFill>
                      <a:schemeClr val="accent3"/>
                    </a:solidFill>
                  </a:tcPr>
                </a:tc>
              </a:tr>
              <a:tr h="616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000" b="1">
                          <a:solidFill>
                            <a:schemeClr val="lt1"/>
                          </a:solidFill>
                        </a:rPr>
                        <a:t>8</a:t>
                      </a:r>
                      <a:r>
                        <a:rPr lang="ko-KR" altLang="en-US" sz="3000" b="1">
                          <a:solidFill>
                            <a:schemeClr val="lt1"/>
                          </a:solidFill>
                        </a:rPr>
                        <a:t>주</a:t>
                      </a:r>
                      <a:endParaRPr lang="ko-KR" altLang="en-US" sz="3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400" b="1">
                          <a:latin typeface="맑은 고딕"/>
                        </a:rPr>
                        <a:t>디버깅</a:t>
                      </a:r>
                      <a:endParaRPr lang="ko-KR" altLang="en-US" sz="2400" b="1">
                        <a:latin typeface="맑은 고딕"/>
                      </a:endParaRPr>
                    </a:p>
                  </a:txBody>
                  <a:tcPr marL="91440" marR="9144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539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</ep:Words>
  <ep:PresentationFormat>화면 슬라이드 쇼(4:3)</ep:PresentationFormat>
  <ep:Paragraphs>22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한컴오피스</vt:lpstr>
      <vt:lpstr>1차 프로젝트 발표</vt:lpstr>
      <vt:lpstr>게임컨셉 Ball 2D: Soccer online(모작)</vt:lpstr>
      <vt:lpstr>예상되는 게임 진행 흐름</vt:lpstr>
      <vt:lpstr>예상되는 게임 진행 흐름 (스킬 사용)</vt:lpstr>
      <vt:lpstr>개발 일정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2023-10-14T08:00:32.425</dcterms:created>
  <dc:creator>ljk86</dc:creator>
  <cp:lastModifiedBy>ljk86</cp:lastModifiedBy>
  <dcterms:modified xsi:type="dcterms:W3CDTF">2023-10-14T09:08:30.703</dcterms:modified>
  <cp:revision>15</cp:revision>
  <dc:title>1차 프로젝트 발표</dc:title>
  <cp:version>12.0.0.893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