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19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899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762098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ex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a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. </a:t>
            </a:r>
            <a:r>
              <a:rPr lang="en-US" sz="2400" dirty="0" err="1"/>
              <a:t>Curabitur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posuere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 pulvinar. </a:t>
            </a:r>
            <a:r>
              <a:rPr lang="en-US" sz="2400" dirty="0" err="1"/>
              <a:t>Fusce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ante, id </a:t>
            </a:r>
            <a:r>
              <a:rPr lang="en-US" sz="2400" dirty="0" err="1"/>
              <a:t>imperdiet</a:t>
            </a:r>
            <a:r>
              <a:rPr lang="en-US" sz="2400" dirty="0"/>
              <a:t> magna.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Ut </a:t>
            </a:r>
            <a:r>
              <a:rPr lang="en-US" sz="2400" dirty="0" err="1"/>
              <a:t>viverra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vitae </a:t>
            </a:r>
            <a:r>
              <a:rPr lang="en-US" sz="2400" dirty="0" err="1"/>
              <a:t>faucibus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. Nunc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lacus</a:t>
            </a:r>
            <a:r>
              <a:rPr lang="en-US" sz="2400" dirty="0"/>
              <a:t> non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finibus</a:t>
            </a:r>
            <a:r>
              <a:rPr lang="en-US" sz="2400" dirty="0"/>
              <a:t> et a </a:t>
            </a:r>
            <a:r>
              <a:rPr lang="en-US" sz="2400" dirty="0" err="1"/>
              <a:t>purus</a:t>
            </a:r>
            <a:r>
              <a:rPr lang="en-US" sz="2400" dirty="0"/>
              <a:t>. </a:t>
            </a:r>
            <a:r>
              <a:rPr lang="en-US" sz="2400" dirty="0" err="1"/>
              <a:t>Pellentesque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sapien</a:t>
            </a:r>
            <a:r>
              <a:rPr lang="en-US" sz="2400" dirty="0"/>
              <a:t> in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elementum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 cursus </a:t>
            </a:r>
            <a:r>
              <a:rPr lang="en-US" sz="2400" dirty="0" err="1"/>
              <a:t>nec</a:t>
            </a:r>
            <a:r>
              <a:rPr lang="en-US" sz="2400" dirty="0"/>
              <a:t>, </a:t>
            </a:r>
            <a:r>
              <a:rPr lang="en-US" sz="2400" dirty="0" err="1"/>
              <a:t>vehicula</a:t>
            </a:r>
            <a:r>
              <a:rPr lang="en-US" sz="2400" dirty="0"/>
              <a:t> vitae dui.</a:t>
            </a:r>
          </a:p>
          <a:p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metus</a:t>
            </a:r>
            <a:r>
              <a:rPr lang="en-US" sz="2400" dirty="0"/>
              <a:t> ante,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convallis </a:t>
            </a:r>
            <a:r>
              <a:rPr lang="en-US" sz="2400" dirty="0" err="1"/>
              <a:t>hendrerit</a:t>
            </a:r>
            <a:r>
              <a:rPr lang="en-US" sz="2400" dirty="0"/>
              <a:t> libero. Duis ac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non </a:t>
            </a:r>
            <a:r>
              <a:rPr lang="en-US" sz="2400" dirty="0" err="1"/>
              <a:t>erat</a:t>
            </a:r>
            <a:r>
              <a:rPr lang="en-US" sz="2400" dirty="0"/>
              <a:t> pulvinar,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. In fermentum </a:t>
            </a:r>
            <a:r>
              <a:rPr lang="en-US" sz="2400" dirty="0" err="1"/>
              <a:t>arcu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mi </a:t>
            </a:r>
            <a:r>
              <a:rPr lang="en-US" sz="2400" dirty="0" err="1"/>
              <a:t>mollis</a:t>
            </a:r>
            <a:r>
              <a:rPr lang="en-US" sz="2400" dirty="0"/>
              <a:t>,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ipsum </a:t>
            </a:r>
            <a:r>
              <a:rPr lang="en-US" sz="2400" dirty="0" err="1"/>
              <a:t>rhoncus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cursus libero non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. Nunc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arcu</a:t>
            </a:r>
            <a:r>
              <a:rPr lang="en-US" sz="2400" dirty="0"/>
              <a:t>,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gravida vitae,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. Class </a:t>
            </a:r>
            <a:r>
              <a:rPr lang="en-US" sz="2400" dirty="0" err="1"/>
              <a:t>aptent</a:t>
            </a:r>
            <a:r>
              <a:rPr lang="en-US" sz="2400" dirty="0"/>
              <a:t> </a:t>
            </a:r>
            <a:r>
              <a:rPr lang="en-US" sz="2400" dirty="0" err="1"/>
              <a:t>taciti</a:t>
            </a:r>
            <a:r>
              <a:rPr lang="en-US" sz="2400" dirty="0"/>
              <a:t> </a:t>
            </a:r>
            <a:r>
              <a:rPr lang="en-US" sz="2400" dirty="0" err="1"/>
              <a:t>sociosqu</a:t>
            </a:r>
            <a:r>
              <a:rPr lang="en-US" sz="2400" dirty="0"/>
              <a:t> ad </a:t>
            </a:r>
            <a:r>
              <a:rPr lang="en-US" sz="2400" dirty="0" err="1"/>
              <a:t>litora</a:t>
            </a:r>
            <a:r>
              <a:rPr lang="en-US" sz="2400" dirty="0"/>
              <a:t> </a:t>
            </a:r>
            <a:r>
              <a:rPr lang="en-US" sz="2400" dirty="0" err="1"/>
              <a:t>torquent</a:t>
            </a:r>
            <a:r>
              <a:rPr lang="en-US" sz="2400" dirty="0"/>
              <a:t> per </a:t>
            </a:r>
            <a:r>
              <a:rPr lang="en-US" sz="2400" dirty="0" err="1"/>
              <a:t>conubia</a:t>
            </a:r>
            <a:r>
              <a:rPr lang="en-US" sz="2400" dirty="0"/>
              <a:t> nostra, per </a:t>
            </a:r>
            <a:r>
              <a:rPr lang="en-US" sz="2400" dirty="0" err="1"/>
              <a:t>inceptos</a:t>
            </a:r>
            <a:r>
              <a:rPr lang="en-US" sz="2400" dirty="0"/>
              <a:t> </a:t>
            </a:r>
            <a:r>
              <a:rPr lang="en-US" sz="2400" dirty="0" err="1"/>
              <a:t>himenaeos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Aenean</a:t>
            </a:r>
            <a:r>
              <a:rPr lang="en-US" sz="2400" dirty="0"/>
              <a:t> </a:t>
            </a:r>
            <a:r>
              <a:rPr lang="en-US" sz="2400" dirty="0" err="1"/>
              <a:t>mattis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vitae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in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. 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899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762098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4"/>
            <a:ext cx="7374264" cy="784322"/>
            <a:chOff x="7655317" y="6043852"/>
            <a:chExt cx="11061396" cy="1176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3C226-2563-DE44-8B21-583716B31E52}"/>
              </a:ext>
            </a:extLst>
          </p:cNvPr>
          <p:cNvGrpSpPr/>
          <p:nvPr/>
        </p:nvGrpSpPr>
        <p:grpSpPr>
          <a:xfrm>
            <a:off x="8533581" y="4097903"/>
            <a:ext cx="7374264" cy="784322"/>
            <a:chOff x="7655317" y="6043852"/>
            <a:chExt cx="11061396" cy="11764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F06E5F-AB38-5745-AC95-E7B4DBF17261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BD69A-3BC9-184A-BA29-A499013F3D9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E10B5D-BFB4-8446-94E8-C2FA40BE02B9}"/>
              </a:ext>
            </a:extLst>
          </p:cNvPr>
          <p:cNvGrpSpPr/>
          <p:nvPr/>
        </p:nvGrpSpPr>
        <p:grpSpPr>
          <a:xfrm>
            <a:off x="16846360" y="4097903"/>
            <a:ext cx="7374264" cy="784322"/>
            <a:chOff x="7655317" y="6043852"/>
            <a:chExt cx="11061396" cy="11764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60BD0F-9FEE-5E4D-B5A5-37BA29ED64F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F684F2-5F40-134D-A78D-AF6B2D54AC0E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A61C06-B507-E04B-9DE5-7CE3AE2D3B6D}"/>
              </a:ext>
            </a:extLst>
          </p:cNvPr>
          <p:cNvGrpSpPr/>
          <p:nvPr/>
        </p:nvGrpSpPr>
        <p:grpSpPr>
          <a:xfrm>
            <a:off x="25159140" y="4097903"/>
            <a:ext cx="7374264" cy="784322"/>
            <a:chOff x="7655317" y="6043852"/>
            <a:chExt cx="11061396" cy="11764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485A7E-1BBD-204E-80F2-0E6DCE7AC023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0DF22E-B77D-6E4F-A67F-7C79522BF513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295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2018-08-04T18:19:11Z</dcterms:created>
  <dcterms:modified xsi:type="dcterms:W3CDTF">2018-08-04T22:59:42Z</dcterms:modified>
</cp:coreProperties>
</file>