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EF6ED4-CCFE-4B26-835A-F54311C33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E0E9A1-B94C-4AFB-A851-B81187D2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0599CE-3C03-4330-B6B9-E93DF24B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DD2-AFD2-4274-A1B4-3DABAD6CBA4D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702E07-E230-4DF9-8ACE-06719EC6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A69E0A-7740-40CA-82DE-2C7748F8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D328-23B7-430C-8EF7-4ADA84503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60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93EBC4-519F-45FC-AE65-BB13FA5B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6F4D41-84BC-4340-B222-67521B5CF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52540-9575-4348-896F-CBEFD396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DD2-AFD2-4274-A1B4-3DABAD6CBA4D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100FC7-F693-48FF-A6D4-FC3209DF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306921-8437-4EA3-9FFF-E479725E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D328-23B7-430C-8EF7-4ADA84503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94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C9987F-2D7E-498C-8291-CE04A566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57B066-82AA-42E7-A18F-EDD31BD61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107DC1-51F5-4E91-9AEE-D7B0E6A7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DD2-AFD2-4274-A1B4-3DABAD6CBA4D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8EB24F-D6E3-463B-A9B8-E5140076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D2D01F-A818-4C96-9E77-5D650F61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D328-23B7-430C-8EF7-4ADA84503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39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F73275-CAFF-4C61-930F-25BD52F9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875225-AE7C-41B4-97D6-41A508F36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B2278D-83AD-498F-9C7C-C1650FD9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DD2-AFD2-4274-A1B4-3DABAD6CBA4D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6385F4-4470-4A68-AB5F-286EB53C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E81649-EA84-482A-8755-13636FF2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D328-23B7-430C-8EF7-4ADA84503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50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8189A-1F39-4617-98DD-031FBADD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FFE24F-EC12-4947-B841-2EE5000D2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86888F-13AA-4DDD-9BE5-F578AAAF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DD2-AFD2-4274-A1B4-3DABAD6CBA4D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A62E38-6404-4CA1-9A12-6C881606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AFFE9A-9984-44EC-86B7-8BE01A4A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D328-23B7-430C-8EF7-4ADA84503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57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B350D-DD88-491E-B142-D691FB3B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C2B211-05EF-48DE-92AE-701DA9346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86448C-3685-431A-885F-4E941D7FE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04154A-F246-4210-B578-38539F52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DD2-AFD2-4274-A1B4-3DABAD6CBA4D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E6A7ED-4F00-432D-B40F-1C1FA3A1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F737C8-723E-4440-9D55-3C3CD3C4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D328-23B7-430C-8EF7-4ADA84503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8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6CF1FF-809B-4CA1-B37A-263A2844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4750E-21BC-4BDB-880F-40C8D57C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F30DD6-B27D-468B-8094-F031C944C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DA7FDE4-D2C4-4CE7-89AF-DF6DCCDCC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56B4AB-8B7B-468F-84F7-4245A6870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9EA1D3-E147-4C88-AF2B-CAC4AC6C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DD2-AFD2-4274-A1B4-3DABAD6CBA4D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87C24C-6F08-4855-B458-DF8E917F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455945-3344-4A84-AB10-781C65ED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D328-23B7-430C-8EF7-4ADA84503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26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B3634-C5BE-411D-A166-E8FDE8DB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4B68D1-01C7-4119-BCB6-2C51D6FE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DD2-AFD2-4274-A1B4-3DABAD6CBA4D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184B26-2DC3-42F3-B642-62432580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971C91-FB9A-4138-9826-4C5B8ED2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D328-23B7-430C-8EF7-4ADA84503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16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DF7466-580D-4AF5-8149-CE4790FB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DD2-AFD2-4274-A1B4-3DABAD6CBA4D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19AAA0-F252-419C-8678-A0857F67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49B0C9-B858-482A-AE7F-23B70EFE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D328-23B7-430C-8EF7-4ADA84503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62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F474E-9AB4-4B67-B871-CC8D97DC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2B67B1-3026-4BE0-B243-FB52860B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7B4234-308A-4908-9BF6-6690BF1AF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B4531D-9FFF-4905-9435-06ADC6D6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DD2-AFD2-4274-A1B4-3DABAD6CBA4D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A78FFD-9249-44F0-9EAA-F2A05730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05576B-00D6-4D45-8AD6-105D5CED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D328-23B7-430C-8EF7-4ADA84503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85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F25E6-2587-47FD-B4AF-45CF3D30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93E17D-F11C-440A-9981-4B5C65C00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CEC7D7-3E23-4887-BE11-0A3608F03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EC92EB-0F57-45A0-92CA-277BF35A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3DD2-AFD2-4274-A1B4-3DABAD6CBA4D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1F563D-5E67-4A94-9D5C-051AC0D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53FBDF-F267-4F61-B6BF-56764EE4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D328-23B7-430C-8EF7-4ADA84503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40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5C19C7-7A38-4676-8F95-384C7DAD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F34F5F-3384-4FD4-8CB5-08C774BBD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2AFEFC-657D-4168-8779-2F6A5BC39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53DD2-AFD2-4274-A1B4-3DABAD6CBA4D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816125-A33A-4A14-9B7E-35A20B37F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5DB519-C0C4-4682-AB3F-14EA7526B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3D328-23B7-430C-8EF7-4ADA84503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76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7678038-36C4-4AF1-966F-6A708F53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10" y="-1720"/>
            <a:ext cx="10571381" cy="634282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6FFC16-5D28-467A-A8C7-4C2BF6C2D2BA}"/>
              </a:ext>
            </a:extLst>
          </p:cNvPr>
          <p:cNvSpPr txBox="1"/>
          <p:nvPr/>
        </p:nvSpPr>
        <p:spPr>
          <a:xfrm>
            <a:off x="4248867" y="2165685"/>
            <a:ext cx="5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256.40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1530F7-3E17-4152-8791-7740A3E873F3}"/>
              </a:ext>
            </a:extLst>
          </p:cNvPr>
          <p:cNvSpPr txBox="1"/>
          <p:nvPr/>
        </p:nvSpPr>
        <p:spPr>
          <a:xfrm>
            <a:off x="4421892" y="2806223"/>
            <a:ext cx="5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213</a:t>
            </a:r>
            <a:r>
              <a:rPr kumimoji="1"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.40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936FC17-DB8B-4177-AF6F-B59CF661A82E}"/>
              </a:ext>
            </a:extLst>
          </p:cNvPr>
          <p:cNvSpPr txBox="1"/>
          <p:nvPr/>
        </p:nvSpPr>
        <p:spPr>
          <a:xfrm>
            <a:off x="4910033" y="2979097"/>
            <a:ext cx="5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202</a:t>
            </a:r>
            <a:r>
              <a:rPr kumimoji="1"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.00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19F2446-7139-42D3-BA01-4690AE2032A5}"/>
              </a:ext>
            </a:extLst>
          </p:cNvPr>
          <p:cNvSpPr txBox="1"/>
          <p:nvPr/>
        </p:nvSpPr>
        <p:spPr>
          <a:xfrm>
            <a:off x="3733227" y="3006748"/>
            <a:ext cx="600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200.16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7F36A59-83A1-4D50-BE67-869BBFD3197B}"/>
              </a:ext>
            </a:extLst>
          </p:cNvPr>
          <p:cNvSpPr txBox="1"/>
          <p:nvPr/>
        </p:nvSpPr>
        <p:spPr>
          <a:xfrm>
            <a:off x="3098415" y="3128444"/>
            <a:ext cx="5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192.00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C9680DF-553D-4A3C-BAF3-8D60EDF05917}"/>
              </a:ext>
            </a:extLst>
          </p:cNvPr>
          <p:cNvSpPr txBox="1"/>
          <p:nvPr/>
        </p:nvSpPr>
        <p:spPr>
          <a:xfrm>
            <a:off x="4889407" y="3162887"/>
            <a:ext cx="5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190.03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D8ACE17-1793-43DF-8619-62584462437E}"/>
              </a:ext>
            </a:extLst>
          </p:cNvPr>
          <p:cNvSpPr txBox="1"/>
          <p:nvPr/>
        </p:nvSpPr>
        <p:spPr>
          <a:xfrm>
            <a:off x="4421892" y="3276720"/>
            <a:ext cx="5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182.60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577ECA-ACFB-46CB-8062-CDF409E4E19D}"/>
              </a:ext>
            </a:extLst>
          </p:cNvPr>
          <p:cNvSpPr txBox="1"/>
          <p:nvPr/>
        </p:nvSpPr>
        <p:spPr>
          <a:xfrm>
            <a:off x="5901442" y="4812823"/>
            <a:ext cx="5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80.30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DD60649-7767-4B70-925F-F8115B51972A}"/>
              </a:ext>
            </a:extLst>
          </p:cNvPr>
          <p:cNvSpPr txBox="1"/>
          <p:nvPr/>
        </p:nvSpPr>
        <p:spPr>
          <a:xfrm>
            <a:off x="5901442" y="5384323"/>
            <a:ext cx="5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42.30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1502DA5-7AC0-4C6B-965C-5D8F784E0159}"/>
              </a:ext>
            </a:extLst>
          </p:cNvPr>
          <p:cNvSpPr txBox="1"/>
          <p:nvPr/>
        </p:nvSpPr>
        <p:spPr>
          <a:xfrm>
            <a:off x="6390392" y="4972773"/>
            <a:ext cx="5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69.35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83FE068-5A16-4EE5-9B80-5D20F1C8E8A5}"/>
              </a:ext>
            </a:extLst>
          </p:cNvPr>
          <p:cNvSpPr txBox="1"/>
          <p:nvPr/>
        </p:nvSpPr>
        <p:spPr>
          <a:xfrm>
            <a:off x="4649062" y="5060473"/>
            <a:ext cx="5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63.25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BE613B8-9E73-496D-843E-5C1ACA193260}"/>
              </a:ext>
            </a:extLst>
          </p:cNvPr>
          <p:cNvSpPr txBox="1"/>
          <p:nvPr/>
        </p:nvSpPr>
        <p:spPr>
          <a:xfrm>
            <a:off x="5521588" y="5205322"/>
            <a:ext cx="5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60.98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DA78C0-6134-4499-9D1F-A27115FD29A6}"/>
              </a:ext>
            </a:extLst>
          </p:cNvPr>
          <p:cNvSpPr txBox="1"/>
          <p:nvPr/>
        </p:nvSpPr>
        <p:spPr>
          <a:xfrm>
            <a:off x="6390392" y="5273495"/>
            <a:ext cx="5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49.75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A292615-E942-4CDB-A91B-228532CCDE61}"/>
              </a:ext>
            </a:extLst>
          </p:cNvPr>
          <p:cNvSpPr txBox="1"/>
          <p:nvPr/>
        </p:nvSpPr>
        <p:spPr>
          <a:xfrm>
            <a:off x="7291375" y="963863"/>
            <a:ext cx="5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336.70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766F74B-1003-44EF-B529-0554EBEE734D}"/>
              </a:ext>
            </a:extLst>
          </p:cNvPr>
          <p:cNvSpPr txBox="1"/>
          <p:nvPr/>
        </p:nvSpPr>
        <p:spPr>
          <a:xfrm>
            <a:off x="7461207" y="1992512"/>
            <a:ext cx="5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267.70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6A74CFD-C7D9-4632-B86B-601AC55EDE3B}"/>
              </a:ext>
            </a:extLst>
          </p:cNvPr>
          <p:cNvSpPr txBox="1"/>
          <p:nvPr/>
        </p:nvSpPr>
        <p:spPr>
          <a:xfrm>
            <a:off x="7939274" y="2006560"/>
            <a:ext cx="5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267.33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35AFE1-289E-434C-9861-BF52B987E696}"/>
              </a:ext>
            </a:extLst>
          </p:cNvPr>
          <p:cNvSpPr txBox="1"/>
          <p:nvPr/>
        </p:nvSpPr>
        <p:spPr>
          <a:xfrm>
            <a:off x="6773446" y="2090653"/>
            <a:ext cx="5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261.14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D94FBC8-93DA-44A4-A738-56251C9BC436}"/>
              </a:ext>
            </a:extLst>
          </p:cNvPr>
          <p:cNvSpPr txBox="1"/>
          <p:nvPr/>
        </p:nvSpPr>
        <p:spPr>
          <a:xfrm>
            <a:off x="6119729" y="2193952"/>
            <a:ext cx="5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254.40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FF822A-0A4A-41DF-93E2-54C0AC039275}"/>
              </a:ext>
            </a:extLst>
          </p:cNvPr>
          <p:cNvSpPr txBox="1"/>
          <p:nvPr/>
        </p:nvSpPr>
        <p:spPr>
          <a:xfrm>
            <a:off x="7939274" y="2388277"/>
            <a:ext cx="5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241.45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0B97F79-91FA-44B4-B03C-6052356803F5}"/>
              </a:ext>
            </a:extLst>
          </p:cNvPr>
          <p:cNvSpPr txBox="1"/>
          <p:nvPr/>
        </p:nvSpPr>
        <p:spPr>
          <a:xfrm>
            <a:off x="7461207" y="2427743"/>
            <a:ext cx="5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239.10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92F6384-9F9A-43BA-887C-A4B0C363735F}"/>
              </a:ext>
            </a:extLst>
          </p:cNvPr>
          <p:cNvSpPr txBox="1"/>
          <p:nvPr/>
        </p:nvSpPr>
        <p:spPr>
          <a:xfrm rot="16200000">
            <a:off x="-2586284" y="2986750"/>
            <a:ext cx="634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角度（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°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467A4A4-CDBC-4B61-8AFC-81BA374A6A00}"/>
              </a:ext>
            </a:extLst>
          </p:cNvPr>
          <p:cNvSpPr txBox="1"/>
          <p:nvPr/>
        </p:nvSpPr>
        <p:spPr>
          <a:xfrm>
            <a:off x="810310" y="6341108"/>
            <a:ext cx="1057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図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実験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の結果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304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30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俊林 李</dc:creator>
  <cp:lastModifiedBy>俊林 李</cp:lastModifiedBy>
  <cp:revision>33</cp:revision>
  <dcterms:created xsi:type="dcterms:W3CDTF">2018-12-20T08:10:09Z</dcterms:created>
  <dcterms:modified xsi:type="dcterms:W3CDTF">2018-12-20T08:46:13Z</dcterms:modified>
</cp:coreProperties>
</file>