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73"/>
    <p:restoredTop sz="94677"/>
  </p:normalViewPr>
  <p:slideViewPr>
    <p:cSldViewPr snapToGrid="0" snapToObjects="1">
      <p:cViewPr varScale="1">
        <p:scale>
          <a:sx n="88" d="100"/>
          <a:sy n="88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7E55-5E8D-FF40-996B-42E577C96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A0829-C6A3-6E46-B916-BAE44E31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8C98-ADC8-F940-AD3D-F4076452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3FFD-2CC6-A547-9403-85874C322CB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96EA-864B-9B43-8DD0-9E1445D3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FD0C-F01F-F040-87EB-6B083B65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B41-55D0-E249-8683-200F1C51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6B41-DF16-7149-86CF-A031FA0B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ED4C7-CE2D-1648-8A5A-3A7B4FED7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CE7D6-E251-9D4B-95F3-985AABCE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3FFD-2CC6-A547-9403-85874C322CB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461E-B3FD-644E-B8D8-143233B6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9A31-4377-5745-B550-0E36E060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B41-55D0-E249-8683-200F1C51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21B57-5ED0-884A-8EBF-E6D4D09BA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6DF02-187A-514E-BFF2-DD70FA807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8B4B6-A6E5-AC41-A4FD-CE5F4A7B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3FFD-2CC6-A547-9403-85874C322CB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A319-AC4D-B140-B0BC-50A4FFC1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67852-B49C-9A4F-AF4F-3477CAB3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B41-55D0-E249-8683-200F1C51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7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C5CE-D5D7-0C43-B1BB-D8547556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EC74-B003-EA48-853D-2E8C7CA8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7FBE5-7FB3-F844-A5BE-15CBB729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3FFD-2CC6-A547-9403-85874C322CB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1C5C-479E-4245-A54F-75D3AE55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8690-214D-2641-9BC8-28D6454F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B41-55D0-E249-8683-200F1C51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06FC-1949-834C-AF9F-67286DBC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DC54-5ED5-104A-A53A-0EECE3CE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A716-3EE6-1C4D-90A8-E1B095C9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3FFD-2CC6-A547-9403-85874C322CB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28CA-28CD-4047-B082-FFDF9ACF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D38E-7E6B-8C45-AED0-79BB1AD5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B41-55D0-E249-8683-200F1C51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49BE-3E26-D84E-9691-C882F409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C930-D0DB-DF4F-AABC-017442BDF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4EE7C-A57A-7849-8614-B243A1CC1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34132-DECC-764E-8889-4EC8ED94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3FFD-2CC6-A547-9403-85874C322CB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A6AFE-FBE5-E54E-95AD-CB19F32D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D7F98-DAA4-2344-A775-E3966A50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B41-55D0-E249-8683-200F1C51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5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BE3E-0CC0-7649-9A68-24A12222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BA651-5CB5-9A45-91D1-A9CB1F551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A37D2-3DEB-4248-A444-AB25C7C6A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AE364-AE63-DF49-84B9-EBE6A94B3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E3F19-1629-EE45-AE26-79D5FC67E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1A609-FEBF-C54E-9067-D79BE7C9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3FFD-2CC6-A547-9403-85874C322CB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6E3F7-040A-C04D-93F0-C45A6E05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E991B-8C50-6A42-9610-A7A3434D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B41-55D0-E249-8683-200F1C51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4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8090-1502-C34F-B7D9-C813E51A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EC18F-FCD6-B543-84CE-3314F6AD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3FFD-2CC6-A547-9403-85874C322CB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39B0B-9525-914F-B6F4-B8B858DD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478E-D371-7F46-B7A2-2C2A2641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B41-55D0-E249-8683-200F1C51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1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EE47C-94FA-464A-9632-A036C58D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3FFD-2CC6-A547-9403-85874C322CB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C05EC-6F81-A04C-9DE2-2090E210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F2F31-43F6-6343-8D88-EC9B00C5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B41-55D0-E249-8683-200F1C51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4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C05D-1FFF-DD41-B6A4-20535850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5468-ACA5-7547-ADFB-EAD7DCD7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BE2FC-0F52-CA44-8838-ACFA9A636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961C4-6F7D-DA4B-990D-709C8728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3FFD-2CC6-A547-9403-85874C322CB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16AF8-BAC2-C849-96FF-8FE23A2D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6D363-CCDD-F84E-B09A-A794135E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B41-55D0-E249-8683-200F1C51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6CDC-222C-5541-96B6-ACD5E3A9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5FBE1-F72B-C24A-8504-C3EFACDF0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C6F54-73D3-154F-AF69-7948D4D3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0E0FE-3B4D-3C41-A805-4DD2B5CC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3FFD-2CC6-A547-9403-85874C322CB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6EB81-D88A-1C46-BD3A-E18D912B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BBAA6-9482-2346-BED8-01E4CFFD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B41-55D0-E249-8683-200F1C51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0A8E3-666B-594C-BFDE-EBEB7433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97F94-9721-0E42-AFD5-937271917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2EB9-BCE5-0E40-965A-F683FB6FA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3FFD-2CC6-A547-9403-85874C322CB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B5F3-4850-7748-8EF6-715C4F88A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FD41-3461-AD4A-959F-F3178B326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5B41-55D0-E249-8683-200F1C51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B15B-3674-7F47-946D-7E360EFFF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538F9-DC49-F649-9633-614B3EF5A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8777-EB3D-3447-90DF-7A6CF21E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3DF3-4686-CB48-A1F8-C4ED44AD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Case: no DS DR</a:t>
            </a:r>
          </a:p>
          <a:p>
            <a:r>
              <a:rPr lang="en-US" dirty="0"/>
              <a:t>DS size: 15 MW</a:t>
            </a:r>
          </a:p>
          <a:p>
            <a:r>
              <a:rPr lang="en-US" dirty="0"/>
              <a:t>DL Level: 50%</a:t>
            </a:r>
          </a:p>
          <a:p>
            <a:r>
              <a:rPr lang="en-US" dirty="0"/>
              <a:t>DR Level: 0%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E5ABD0-A444-C546-BD5F-151252F19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81362"/>
              </p:ext>
            </p:extLst>
          </p:nvPr>
        </p:nvGraphicFramePr>
        <p:xfrm>
          <a:off x="1433189" y="454719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74296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09716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032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14872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0729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4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8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9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8777-EB3D-3447-90DF-7A6CF21E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3DF3-4686-CB48-A1F8-C4ED44AD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Different: DL level</a:t>
            </a:r>
          </a:p>
          <a:p>
            <a:r>
              <a:rPr lang="en-US" dirty="0"/>
              <a:t>DR Level: 30%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E5ABD0-A444-C546-BD5F-151252F19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79440"/>
              </p:ext>
            </p:extLst>
          </p:nvPr>
        </p:nvGraphicFramePr>
        <p:xfrm>
          <a:off x="1457465" y="354378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74296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09716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032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14872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0729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4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57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8777-EB3D-3447-90DF-7A6CF21E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3DF3-4686-CB48-A1F8-C4ED44AD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Different: DR level</a:t>
            </a:r>
          </a:p>
          <a:p>
            <a:r>
              <a:rPr lang="en-US" dirty="0"/>
              <a:t>DR Level: 50%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E5ABD0-A444-C546-BD5F-151252F19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81800"/>
              </p:ext>
            </p:extLst>
          </p:nvPr>
        </p:nvGraphicFramePr>
        <p:xfrm>
          <a:off x="1457465" y="354378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74296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09716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032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14872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0729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4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8821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01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996252-740F-D841-9303-B74EA8C2AA81}"/>
              </a:ext>
            </a:extLst>
          </p:cNvPr>
          <p:cNvCxnSpPr/>
          <p:nvPr/>
        </p:nvCxnSpPr>
        <p:spPr>
          <a:xfrm>
            <a:off x="1797803" y="1921790"/>
            <a:ext cx="0" cy="1627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861114-74E6-C647-B8F7-712E3D4E43AA}"/>
              </a:ext>
            </a:extLst>
          </p:cNvPr>
          <p:cNvCxnSpPr/>
          <p:nvPr/>
        </p:nvCxnSpPr>
        <p:spPr>
          <a:xfrm>
            <a:off x="1797803" y="2727702"/>
            <a:ext cx="1565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B9232-5FDE-864F-9B9F-EAA3B3066C7A}"/>
              </a:ext>
            </a:extLst>
          </p:cNvPr>
          <p:cNvCxnSpPr/>
          <p:nvPr/>
        </p:nvCxnSpPr>
        <p:spPr>
          <a:xfrm>
            <a:off x="3363132" y="1914041"/>
            <a:ext cx="0" cy="1627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AA0981-63F1-FB42-9CE2-4731FCA13376}"/>
              </a:ext>
            </a:extLst>
          </p:cNvPr>
          <p:cNvCxnSpPr/>
          <p:nvPr/>
        </p:nvCxnSpPr>
        <p:spPr>
          <a:xfrm>
            <a:off x="4956874" y="1914041"/>
            <a:ext cx="0" cy="1627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AD0795-89BA-014F-9C22-CEB76F2A0E3C}"/>
              </a:ext>
            </a:extLst>
          </p:cNvPr>
          <p:cNvCxnSpPr/>
          <p:nvPr/>
        </p:nvCxnSpPr>
        <p:spPr>
          <a:xfrm>
            <a:off x="6506705" y="1921790"/>
            <a:ext cx="0" cy="1627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6F0352-AD07-B446-92D2-4DCE88F48792}"/>
              </a:ext>
            </a:extLst>
          </p:cNvPr>
          <p:cNvCxnSpPr/>
          <p:nvPr/>
        </p:nvCxnSpPr>
        <p:spPr>
          <a:xfrm>
            <a:off x="8056535" y="1921790"/>
            <a:ext cx="0" cy="1627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DC2EDE-3FEA-4345-BF3C-ADB605843A94}"/>
              </a:ext>
            </a:extLst>
          </p:cNvPr>
          <p:cNvCxnSpPr>
            <a:cxnSpLocks/>
          </p:cNvCxnSpPr>
          <p:nvPr/>
        </p:nvCxnSpPr>
        <p:spPr>
          <a:xfrm>
            <a:off x="7749153" y="2727702"/>
            <a:ext cx="114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2D6017-0375-4647-9B12-0658488A1A01}"/>
              </a:ext>
            </a:extLst>
          </p:cNvPr>
          <p:cNvCxnSpPr>
            <a:cxnSpLocks/>
          </p:cNvCxnSpPr>
          <p:nvPr/>
        </p:nvCxnSpPr>
        <p:spPr>
          <a:xfrm>
            <a:off x="4941376" y="2727702"/>
            <a:ext cx="19553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28196E-BA3F-4D4D-AA73-529103688A10}"/>
              </a:ext>
            </a:extLst>
          </p:cNvPr>
          <p:cNvCxnSpPr/>
          <p:nvPr/>
        </p:nvCxnSpPr>
        <p:spPr>
          <a:xfrm>
            <a:off x="3363132" y="2727702"/>
            <a:ext cx="371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98E875-027C-0A47-AB0D-ED3821F042BA}"/>
              </a:ext>
            </a:extLst>
          </p:cNvPr>
          <p:cNvCxnSpPr/>
          <p:nvPr/>
        </p:nvCxnSpPr>
        <p:spPr>
          <a:xfrm flipH="1">
            <a:off x="4525505" y="2727702"/>
            <a:ext cx="415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06EFAE-2761-C04D-84B6-CC58EB133C3A}"/>
              </a:ext>
            </a:extLst>
          </p:cNvPr>
          <p:cNvCxnSpPr/>
          <p:nvPr/>
        </p:nvCxnSpPr>
        <p:spPr>
          <a:xfrm>
            <a:off x="3859078" y="2727702"/>
            <a:ext cx="123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08808B-9092-E947-A912-D73DB6CE43EB}"/>
              </a:ext>
            </a:extLst>
          </p:cNvPr>
          <p:cNvCxnSpPr/>
          <p:nvPr/>
        </p:nvCxnSpPr>
        <p:spPr>
          <a:xfrm>
            <a:off x="4166461" y="2727702"/>
            <a:ext cx="123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E337D2-84C8-6743-9334-BC86BA622DF4}"/>
              </a:ext>
            </a:extLst>
          </p:cNvPr>
          <p:cNvCxnSpPr/>
          <p:nvPr/>
        </p:nvCxnSpPr>
        <p:spPr>
          <a:xfrm>
            <a:off x="7049146" y="2727702"/>
            <a:ext cx="123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B5630-713A-004D-B568-F5B9941C3766}"/>
              </a:ext>
            </a:extLst>
          </p:cNvPr>
          <p:cNvCxnSpPr/>
          <p:nvPr/>
        </p:nvCxnSpPr>
        <p:spPr>
          <a:xfrm>
            <a:off x="7449519" y="2727702"/>
            <a:ext cx="123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1F3E75-3946-C74B-8BBA-AC7AC8A7F749}"/>
              </a:ext>
            </a:extLst>
          </p:cNvPr>
          <p:cNvCxnSpPr/>
          <p:nvPr/>
        </p:nvCxnSpPr>
        <p:spPr>
          <a:xfrm>
            <a:off x="2231756" y="2433234"/>
            <a:ext cx="542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D33090-F9A0-294B-AAFD-01FC5EB55FD9}"/>
              </a:ext>
            </a:extLst>
          </p:cNvPr>
          <p:cNvCxnSpPr/>
          <p:nvPr/>
        </p:nvCxnSpPr>
        <p:spPr>
          <a:xfrm>
            <a:off x="7031064" y="2430651"/>
            <a:ext cx="542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251EBE-2022-744C-9838-9413AE32CC76}"/>
              </a:ext>
            </a:extLst>
          </p:cNvPr>
          <p:cNvCxnSpPr/>
          <p:nvPr/>
        </p:nvCxnSpPr>
        <p:spPr>
          <a:xfrm>
            <a:off x="5481234" y="2433234"/>
            <a:ext cx="542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700230-7990-8A46-8EBC-528CFF7A8177}"/>
              </a:ext>
            </a:extLst>
          </p:cNvPr>
          <p:cNvCxnSpPr/>
          <p:nvPr/>
        </p:nvCxnSpPr>
        <p:spPr>
          <a:xfrm>
            <a:off x="3859078" y="2433234"/>
            <a:ext cx="542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716A4E-E3ED-824B-B541-1A448AC528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3054" y="3382508"/>
            <a:ext cx="1046138" cy="185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A7FCE85-076A-B04D-A496-6A998F75C9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6794" y="3382507"/>
            <a:ext cx="1046138" cy="185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F6FACC6-0324-FA45-A9AC-F992F2DD52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6623" y="3382506"/>
            <a:ext cx="1046138" cy="185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C0D8F35-CE0B-824A-A6DB-0DF1FCA0F8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26452" y="3343759"/>
            <a:ext cx="1046138" cy="185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573EB6-9C1A-F840-A2A2-6F519492F8CF}"/>
              </a:ext>
            </a:extLst>
          </p:cNvPr>
          <p:cNvSpPr txBox="1"/>
          <p:nvPr/>
        </p:nvSpPr>
        <p:spPr>
          <a:xfrm>
            <a:off x="1646960" y="1432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5D6D19-81B8-4E4F-9A7B-544685ED30CD}"/>
              </a:ext>
            </a:extLst>
          </p:cNvPr>
          <p:cNvSpPr txBox="1"/>
          <p:nvPr/>
        </p:nvSpPr>
        <p:spPr>
          <a:xfrm>
            <a:off x="3212289" y="1432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2FDCA9-0343-6849-86F3-AA5AF7F5806C}"/>
              </a:ext>
            </a:extLst>
          </p:cNvPr>
          <p:cNvSpPr txBox="1"/>
          <p:nvPr/>
        </p:nvSpPr>
        <p:spPr>
          <a:xfrm>
            <a:off x="4838091" y="14323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E2237-89C7-E840-A9DE-FE35748FE6A0}"/>
              </a:ext>
            </a:extLst>
          </p:cNvPr>
          <p:cNvSpPr txBox="1"/>
          <p:nvPr/>
        </p:nvSpPr>
        <p:spPr>
          <a:xfrm>
            <a:off x="6355860" y="143234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0F01F7-3003-7D42-9970-70E65CD9AD10}"/>
              </a:ext>
            </a:extLst>
          </p:cNvPr>
          <p:cNvSpPr txBox="1"/>
          <p:nvPr/>
        </p:nvSpPr>
        <p:spPr>
          <a:xfrm>
            <a:off x="7903285" y="14323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28F6E-06D7-D948-BF16-828C19F582A1}"/>
              </a:ext>
            </a:extLst>
          </p:cNvPr>
          <p:cNvSpPr txBox="1"/>
          <p:nvPr/>
        </p:nvSpPr>
        <p:spPr>
          <a:xfrm>
            <a:off x="2350477" y="19890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CCA3C5-A1B5-6B4E-855B-2328FCD61339}"/>
              </a:ext>
            </a:extLst>
          </p:cNvPr>
          <p:cNvSpPr txBox="1"/>
          <p:nvPr/>
        </p:nvSpPr>
        <p:spPr>
          <a:xfrm>
            <a:off x="3942246" y="20264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6B0EBE-2699-8647-9401-2307E94CFB3F}"/>
              </a:ext>
            </a:extLst>
          </p:cNvPr>
          <p:cNvSpPr txBox="1"/>
          <p:nvPr/>
        </p:nvSpPr>
        <p:spPr>
          <a:xfrm>
            <a:off x="5579509" y="202384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AF638-0240-A847-9C3C-63D239604DAD}"/>
              </a:ext>
            </a:extLst>
          </p:cNvPr>
          <p:cNvSpPr txBox="1"/>
          <p:nvPr/>
        </p:nvSpPr>
        <p:spPr>
          <a:xfrm>
            <a:off x="7037282" y="198903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F40D13-5092-8D41-ACF0-34B80D7321AA}"/>
              </a:ext>
            </a:extLst>
          </p:cNvPr>
          <p:cNvSpPr txBox="1"/>
          <p:nvPr/>
        </p:nvSpPr>
        <p:spPr>
          <a:xfrm>
            <a:off x="8539566" y="202384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139A7F-ABE1-CD42-8223-D02A64B52109}"/>
              </a:ext>
            </a:extLst>
          </p:cNvPr>
          <p:cNvSpPr txBox="1"/>
          <p:nvPr/>
        </p:nvSpPr>
        <p:spPr>
          <a:xfrm>
            <a:off x="3697386" y="381389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7C2631-B035-6445-A053-C96E112918BE}"/>
              </a:ext>
            </a:extLst>
          </p:cNvPr>
          <p:cNvSpPr txBox="1"/>
          <p:nvPr/>
        </p:nvSpPr>
        <p:spPr>
          <a:xfrm>
            <a:off x="5288713" y="382164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B8915B-60CE-6E4D-A7EA-CE4706C7F176}"/>
              </a:ext>
            </a:extLst>
          </p:cNvPr>
          <p:cNvSpPr txBox="1"/>
          <p:nvPr/>
        </p:nvSpPr>
        <p:spPr>
          <a:xfrm>
            <a:off x="6710123" y="384489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217D7F-4556-F442-9503-5ECC75658BDC}"/>
              </a:ext>
            </a:extLst>
          </p:cNvPr>
          <p:cNvSpPr txBox="1"/>
          <p:nvPr/>
        </p:nvSpPr>
        <p:spPr>
          <a:xfrm>
            <a:off x="8322590" y="384489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079D1C-F0F2-0947-A890-A94BCB31BE3B}"/>
              </a:ext>
            </a:extLst>
          </p:cNvPr>
          <p:cNvCxnSpPr/>
          <p:nvPr/>
        </p:nvCxnSpPr>
        <p:spPr>
          <a:xfrm>
            <a:off x="8322590" y="2430651"/>
            <a:ext cx="542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7D3F2-1A37-C846-98D4-873828D796C4}"/>
              </a:ext>
            </a:extLst>
          </p:cNvPr>
          <p:cNvCxnSpPr/>
          <p:nvPr/>
        </p:nvCxnSpPr>
        <p:spPr>
          <a:xfrm>
            <a:off x="4346917" y="562708"/>
            <a:ext cx="970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079A95-1A42-7C4F-8C9B-FF282C40CE24}"/>
              </a:ext>
            </a:extLst>
          </p:cNvPr>
          <p:cNvCxnSpPr>
            <a:cxnSpLocks/>
          </p:cNvCxnSpPr>
          <p:nvPr/>
        </p:nvCxnSpPr>
        <p:spPr>
          <a:xfrm>
            <a:off x="4853354" y="562708"/>
            <a:ext cx="0" cy="562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582903-DEDD-8E40-84B1-EFF0B10D606D}"/>
              </a:ext>
            </a:extLst>
          </p:cNvPr>
          <p:cNvCxnSpPr/>
          <p:nvPr/>
        </p:nvCxnSpPr>
        <p:spPr>
          <a:xfrm>
            <a:off x="4346917" y="1153551"/>
            <a:ext cx="970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74465-696C-3A4F-A9DF-278BA25CAB7B}"/>
              </a:ext>
            </a:extLst>
          </p:cNvPr>
          <p:cNvCxnSpPr/>
          <p:nvPr/>
        </p:nvCxnSpPr>
        <p:spPr>
          <a:xfrm>
            <a:off x="4853354" y="1125415"/>
            <a:ext cx="0" cy="56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D6E656-95F0-1145-BCF7-603DA83FC961}"/>
              </a:ext>
            </a:extLst>
          </p:cNvPr>
          <p:cNvCxnSpPr/>
          <p:nvPr/>
        </p:nvCxnSpPr>
        <p:spPr>
          <a:xfrm>
            <a:off x="4501662" y="1139483"/>
            <a:ext cx="0" cy="32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20C16F-7C9C-7B42-B853-7E8BD7C8B270}"/>
              </a:ext>
            </a:extLst>
          </p:cNvPr>
          <p:cNvCxnSpPr>
            <a:cxnSpLocks/>
          </p:cNvCxnSpPr>
          <p:nvPr/>
        </p:nvCxnSpPr>
        <p:spPr>
          <a:xfrm flipH="1">
            <a:off x="3210232" y="1475142"/>
            <a:ext cx="12914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F1CA6F-F808-0948-B2FD-155382147794}"/>
              </a:ext>
            </a:extLst>
          </p:cNvPr>
          <p:cNvCxnSpPr/>
          <p:nvPr/>
        </p:nvCxnSpPr>
        <p:spPr>
          <a:xfrm>
            <a:off x="3696929" y="1153551"/>
            <a:ext cx="0" cy="675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5C7DC8-E99E-E94A-8BE5-B086EA956A14}"/>
              </a:ext>
            </a:extLst>
          </p:cNvPr>
          <p:cNvCxnSpPr/>
          <p:nvPr/>
        </p:nvCxnSpPr>
        <p:spPr>
          <a:xfrm>
            <a:off x="3210232" y="1146668"/>
            <a:ext cx="0" cy="675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7AA032-3DD1-5842-BA17-AA4AEEAD8FA8}"/>
              </a:ext>
            </a:extLst>
          </p:cNvPr>
          <p:cNvCxnSpPr/>
          <p:nvPr/>
        </p:nvCxnSpPr>
        <p:spPr>
          <a:xfrm flipH="1">
            <a:off x="2733368" y="1475142"/>
            <a:ext cx="47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EE91C3-53E2-DB49-85D4-63F2AE4F7E09}"/>
              </a:ext>
            </a:extLst>
          </p:cNvPr>
          <p:cNvCxnSpPr/>
          <p:nvPr/>
        </p:nvCxnSpPr>
        <p:spPr>
          <a:xfrm rot="16200000" flipH="1">
            <a:off x="3616758" y="1768293"/>
            <a:ext cx="288161" cy="127819"/>
          </a:xfrm>
          <a:prstGeom prst="bentConnector3">
            <a:avLst>
              <a:gd name="adj1" fmla="val -114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F19344-1595-CA44-9CE8-CD2A637B5FDA}"/>
              </a:ext>
            </a:extLst>
          </p:cNvPr>
          <p:cNvCxnSpPr>
            <a:cxnSpLocks/>
          </p:cNvCxnSpPr>
          <p:nvPr/>
        </p:nvCxnSpPr>
        <p:spPr>
          <a:xfrm>
            <a:off x="4346917" y="1688121"/>
            <a:ext cx="970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98306D-7482-C245-9613-D33E44C5D1BA}"/>
              </a:ext>
            </a:extLst>
          </p:cNvPr>
          <p:cNvCxnSpPr/>
          <p:nvPr/>
        </p:nvCxnSpPr>
        <p:spPr>
          <a:xfrm>
            <a:off x="4501662" y="1688121"/>
            <a:ext cx="0" cy="28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FEB97F-002C-2A40-AECF-59B1126DA507}"/>
              </a:ext>
            </a:extLst>
          </p:cNvPr>
          <p:cNvCxnSpPr/>
          <p:nvPr/>
        </p:nvCxnSpPr>
        <p:spPr>
          <a:xfrm>
            <a:off x="4853354" y="1688121"/>
            <a:ext cx="0" cy="124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4A180B-3942-0845-A4ED-A5E563DA8DCA}"/>
              </a:ext>
            </a:extLst>
          </p:cNvPr>
          <p:cNvCxnSpPr>
            <a:cxnSpLocks/>
          </p:cNvCxnSpPr>
          <p:nvPr/>
        </p:nvCxnSpPr>
        <p:spPr>
          <a:xfrm>
            <a:off x="4346917" y="2243643"/>
            <a:ext cx="970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2DA668-4023-DC4F-B3F9-C552C41A095E}"/>
              </a:ext>
            </a:extLst>
          </p:cNvPr>
          <p:cNvCxnSpPr>
            <a:cxnSpLocks/>
          </p:cNvCxnSpPr>
          <p:nvPr/>
        </p:nvCxnSpPr>
        <p:spPr>
          <a:xfrm>
            <a:off x="4346917" y="2725424"/>
            <a:ext cx="970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BD505D-7A7C-D240-8D67-3BE773526CE0}"/>
              </a:ext>
            </a:extLst>
          </p:cNvPr>
          <p:cNvCxnSpPr/>
          <p:nvPr/>
        </p:nvCxnSpPr>
        <p:spPr>
          <a:xfrm>
            <a:off x="4505066" y="2243643"/>
            <a:ext cx="0" cy="28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CC2CAC-65FC-3049-A9A8-902E855ADE5D}"/>
              </a:ext>
            </a:extLst>
          </p:cNvPr>
          <p:cNvCxnSpPr/>
          <p:nvPr/>
        </p:nvCxnSpPr>
        <p:spPr>
          <a:xfrm>
            <a:off x="4501662" y="2725424"/>
            <a:ext cx="0" cy="28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C67DA0E-4165-9747-BABE-8C4596E17897}"/>
              </a:ext>
            </a:extLst>
          </p:cNvPr>
          <p:cNvSpPr/>
          <p:nvPr/>
        </p:nvSpPr>
        <p:spPr>
          <a:xfrm>
            <a:off x="4705870" y="2907320"/>
            <a:ext cx="294968" cy="2900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D01259-105F-C640-BA31-789DAB63B56B}"/>
              </a:ext>
            </a:extLst>
          </p:cNvPr>
          <p:cNvSpPr txBox="1"/>
          <p:nvPr/>
        </p:nvSpPr>
        <p:spPr>
          <a:xfrm>
            <a:off x="4648811" y="289942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DG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7198DC-45F6-3247-B5A1-792F47231EEA}"/>
              </a:ext>
            </a:extLst>
          </p:cNvPr>
          <p:cNvSpPr txBox="1"/>
          <p:nvPr/>
        </p:nvSpPr>
        <p:spPr>
          <a:xfrm>
            <a:off x="5276898" y="954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43F046-BC41-4747-8E03-FE5D6BBD1EAF}"/>
              </a:ext>
            </a:extLst>
          </p:cNvPr>
          <p:cNvSpPr txBox="1"/>
          <p:nvPr/>
        </p:nvSpPr>
        <p:spPr>
          <a:xfrm>
            <a:off x="3673905" y="943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8107F1-E871-1B4C-A0C8-BAB7C0D90C0A}"/>
              </a:ext>
            </a:extLst>
          </p:cNvPr>
          <p:cNvSpPr txBox="1"/>
          <p:nvPr/>
        </p:nvSpPr>
        <p:spPr>
          <a:xfrm>
            <a:off x="5276898" y="1524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1B32C9-ED86-4843-A014-732345158282}"/>
              </a:ext>
            </a:extLst>
          </p:cNvPr>
          <p:cNvSpPr txBox="1"/>
          <p:nvPr/>
        </p:nvSpPr>
        <p:spPr>
          <a:xfrm>
            <a:off x="3171371" y="943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53C659-F7C9-F549-AC1A-F0922C94ADA3}"/>
              </a:ext>
            </a:extLst>
          </p:cNvPr>
          <p:cNvSpPr txBox="1"/>
          <p:nvPr/>
        </p:nvSpPr>
        <p:spPr>
          <a:xfrm>
            <a:off x="5282207" y="2102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3F4C41-90E4-A54E-8EF0-4F13DBCA5137}"/>
              </a:ext>
            </a:extLst>
          </p:cNvPr>
          <p:cNvSpPr txBox="1"/>
          <p:nvPr/>
        </p:nvSpPr>
        <p:spPr>
          <a:xfrm>
            <a:off x="5276898" y="2550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9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8F5D1C-0B19-8A4C-AA6F-28EFFB8FB73B}"/>
              </a:ext>
            </a:extLst>
          </p:cNvPr>
          <p:cNvSpPr/>
          <p:nvPr/>
        </p:nvSpPr>
        <p:spPr>
          <a:xfrm>
            <a:off x="2811194" y="1659366"/>
            <a:ext cx="2773865" cy="1203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Upper Level: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TS Unit Commitment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8BD0F-1A2F-A444-A4A5-F2E3B8C83554}"/>
              </a:ext>
            </a:extLst>
          </p:cNvPr>
          <p:cNvSpPr/>
          <p:nvPr/>
        </p:nvSpPr>
        <p:spPr>
          <a:xfrm>
            <a:off x="2811194" y="4041748"/>
            <a:ext cx="2773865" cy="1203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Lower Level: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DS Optimal Dispatch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C49C8-9907-1942-BFFE-0803FECC98C0}"/>
              </a:ext>
            </a:extLst>
          </p:cNvPr>
          <p:cNvSpPr txBox="1"/>
          <p:nvPr/>
        </p:nvSpPr>
        <p:spPr>
          <a:xfrm>
            <a:off x="5270986" y="3087772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 DR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09F27-E987-6649-933F-978DFC783693}"/>
              </a:ext>
            </a:extLst>
          </p:cNvPr>
          <p:cNvSpPr txBox="1"/>
          <p:nvPr/>
        </p:nvSpPr>
        <p:spPr>
          <a:xfrm>
            <a:off x="4260486" y="3087772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  </a:t>
            </a:r>
          </a:p>
          <a:p>
            <a:r>
              <a:rPr lang="en-US" sz="1200" dirty="0"/>
              <a:t>import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5E4AC-E51D-8949-AE52-A787C14F78C7}"/>
              </a:ext>
            </a:extLst>
          </p:cNvPr>
          <p:cNvSpPr txBox="1"/>
          <p:nvPr/>
        </p:nvSpPr>
        <p:spPr>
          <a:xfrm>
            <a:off x="3195365" y="3087772"/>
            <a:ext cx="107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 DR, </a:t>
            </a:r>
          </a:p>
          <a:p>
            <a:r>
              <a:rPr lang="en-US" sz="1200" dirty="0"/>
              <a:t>import/export</a:t>
            </a:r>
          </a:p>
          <a:p>
            <a:r>
              <a:rPr lang="en-US" sz="1200" dirty="0"/>
              <a:t>price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1AF19F-9B55-3347-8BB0-3992ED6BB471}"/>
              </a:ext>
            </a:extLst>
          </p:cNvPr>
          <p:cNvSpPr/>
          <p:nvPr/>
        </p:nvSpPr>
        <p:spPr>
          <a:xfrm>
            <a:off x="3651725" y="596155"/>
            <a:ext cx="1092803" cy="751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Loads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38C35D-D67B-9D4D-AA04-0B6FFF454B06}"/>
              </a:ext>
            </a:extLst>
          </p:cNvPr>
          <p:cNvSpPr/>
          <p:nvPr/>
        </p:nvSpPr>
        <p:spPr>
          <a:xfrm>
            <a:off x="6272348" y="1895537"/>
            <a:ext cx="1092803" cy="751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Wind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5BFAD2-9F5E-5945-9FCC-032DE5A85D0C}"/>
              </a:ext>
            </a:extLst>
          </p:cNvPr>
          <p:cNvSpPr/>
          <p:nvPr/>
        </p:nvSpPr>
        <p:spPr>
          <a:xfrm>
            <a:off x="1215333" y="1901429"/>
            <a:ext cx="1147055" cy="74510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generator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8EB64D-CF65-1742-A584-4AEE43C79024}"/>
              </a:ext>
            </a:extLst>
          </p:cNvPr>
          <p:cNvSpPr/>
          <p:nvPr/>
        </p:nvSpPr>
        <p:spPr>
          <a:xfrm>
            <a:off x="6272348" y="4332707"/>
            <a:ext cx="1092803" cy="751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Loads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63A69E-ED69-8147-A942-5CF24A4C7EBC}"/>
              </a:ext>
            </a:extLst>
          </p:cNvPr>
          <p:cNvSpPr/>
          <p:nvPr/>
        </p:nvSpPr>
        <p:spPr>
          <a:xfrm>
            <a:off x="1228987" y="4267970"/>
            <a:ext cx="1092803" cy="751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DB902C-4DEA-5645-8884-5F89086289E0}"/>
              </a:ext>
            </a:extLst>
          </p:cNvPr>
          <p:cNvCxnSpPr/>
          <p:nvPr/>
        </p:nvCxnSpPr>
        <p:spPr>
          <a:xfrm>
            <a:off x="3181710" y="2881111"/>
            <a:ext cx="0" cy="1160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7A8F72-3E7E-D64B-9888-FBECDFC02D6C}"/>
              </a:ext>
            </a:extLst>
          </p:cNvPr>
          <p:cNvCxnSpPr/>
          <p:nvPr/>
        </p:nvCxnSpPr>
        <p:spPr>
          <a:xfrm flipV="1">
            <a:off x="5270986" y="2881111"/>
            <a:ext cx="0" cy="1160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7B7B6C-5F37-B74E-B97B-4843D27523D5}"/>
              </a:ext>
            </a:extLst>
          </p:cNvPr>
          <p:cNvCxnSpPr>
            <a:stCxn id="11" idx="6"/>
            <a:endCxn id="4" idx="1"/>
          </p:cNvCxnSpPr>
          <p:nvPr/>
        </p:nvCxnSpPr>
        <p:spPr>
          <a:xfrm flipV="1">
            <a:off x="2362388" y="2261088"/>
            <a:ext cx="448806" cy="1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775E7-9481-E34D-8222-1125A8594C88}"/>
              </a:ext>
            </a:extLst>
          </p:cNvPr>
          <p:cNvCxnSpPr>
            <a:stCxn id="10" idx="2"/>
            <a:endCxn id="4" idx="3"/>
          </p:cNvCxnSpPr>
          <p:nvPr/>
        </p:nvCxnSpPr>
        <p:spPr>
          <a:xfrm flipH="1" flipV="1">
            <a:off x="5585059" y="2261088"/>
            <a:ext cx="687289" cy="9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3E4CFA-8E7C-7A48-B6D8-D1AB7BC50205}"/>
              </a:ext>
            </a:extLst>
          </p:cNvPr>
          <p:cNvCxnSpPr>
            <a:stCxn id="14" idx="6"/>
            <a:endCxn id="5" idx="1"/>
          </p:cNvCxnSpPr>
          <p:nvPr/>
        </p:nvCxnSpPr>
        <p:spPr>
          <a:xfrm>
            <a:off x="2321790" y="4643470"/>
            <a:ext cx="4894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8B8220-AC65-584C-8265-CCC094C585BC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4198127" y="1347155"/>
            <a:ext cx="0" cy="312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AE3E01-B752-D54F-AB6E-5EF4E634B241}"/>
              </a:ext>
            </a:extLst>
          </p:cNvPr>
          <p:cNvCxnSpPr/>
          <p:nvPr/>
        </p:nvCxnSpPr>
        <p:spPr>
          <a:xfrm>
            <a:off x="4208378" y="2862810"/>
            <a:ext cx="0" cy="1160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5D3BAC-AE3A-0D41-90FF-983C29AC6BF5}"/>
              </a:ext>
            </a:extLst>
          </p:cNvPr>
          <p:cNvCxnSpPr>
            <a:cxnSpLocks/>
          </p:cNvCxnSpPr>
          <p:nvPr/>
        </p:nvCxnSpPr>
        <p:spPr>
          <a:xfrm flipV="1">
            <a:off x="5584533" y="4706849"/>
            <a:ext cx="687815" cy="1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7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14765</TotalTime>
  <Words>156</Words>
  <Application>Microsoft Macintosh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PowerPoint Presentation</vt:lpstr>
      <vt:lpstr>Result</vt:lpstr>
      <vt:lpstr>Result</vt:lpstr>
      <vt:lpstr>Result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2018-05-15T16:46:50Z</dcterms:created>
  <dcterms:modified xsi:type="dcterms:W3CDTF">2018-05-28T02:25:59Z</dcterms:modified>
</cp:coreProperties>
</file>