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398" r:id="rId3"/>
    <p:sldId id="401" r:id="rId4"/>
    <p:sldId id="399" r:id="rId5"/>
    <p:sldId id="400" r:id="rId6"/>
    <p:sldId id="402" r:id="rId7"/>
    <p:sldId id="403" r:id="rId8"/>
    <p:sldId id="404" r:id="rId9"/>
    <p:sldId id="405" r:id="rId10"/>
    <p:sldId id="351" r:id="rId11"/>
    <p:sldId id="352" r:id="rId12"/>
    <p:sldId id="353" r:id="rId13"/>
    <p:sldId id="354" r:id="rId14"/>
    <p:sldId id="355" r:id="rId15"/>
    <p:sldId id="290" r:id="rId16"/>
    <p:sldId id="261" r:id="rId17"/>
    <p:sldId id="262" r:id="rId18"/>
    <p:sldId id="268" r:id="rId19"/>
    <p:sldId id="269" r:id="rId20"/>
    <p:sldId id="408" r:id="rId21"/>
    <p:sldId id="406" r:id="rId22"/>
    <p:sldId id="407" r:id="rId23"/>
    <p:sldId id="409" r:id="rId24"/>
    <p:sldId id="272" r:id="rId25"/>
    <p:sldId id="273" r:id="rId26"/>
    <p:sldId id="274" r:id="rId27"/>
    <p:sldId id="275" r:id="rId28"/>
    <p:sldId id="276" r:id="rId29"/>
    <p:sldId id="277" r:id="rId30"/>
    <p:sldId id="278" r:id="rId31"/>
    <p:sldId id="267" r:id="rId32"/>
    <p:sldId id="270" r:id="rId33"/>
    <p:sldId id="271" r:id="rId34"/>
    <p:sldId id="387"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78928" autoAdjust="0"/>
  </p:normalViewPr>
  <p:slideViewPr>
    <p:cSldViewPr snapToGrid="0">
      <p:cViewPr varScale="1">
        <p:scale>
          <a:sx n="87" d="100"/>
          <a:sy n="87" d="100"/>
        </p:scale>
        <p:origin x="798"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5E6879-2BC7-47B9-8EF9-6751ED520D7D}" type="datetimeFigureOut">
              <a:rPr lang="zh-CN" altLang="en-US" smtClean="0"/>
              <a:t>2020/11/15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41885F-94B5-44CA-8707-816883AB4F93}" type="slidenum">
              <a:rPr lang="zh-CN" altLang="en-US" smtClean="0"/>
              <a:t>‹#›</a:t>
            </a:fld>
            <a:endParaRPr lang="zh-CN" altLang="en-US"/>
          </a:p>
        </p:txBody>
      </p:sp>
    </p:spTree>
    <p:extLst>
      <p:ext uri="{BB962C8B-B14F-4D97-AF65-F5344CB8AC3E}">
        <p14:creationId xmlns:p14="http://schemas.microsoft.com/office/powerpoint/2010/main" val="1910463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41885F-94B5-44CA-8707-816883AB4F93}" type="slidenum">
              <a:rPr lang="zh-CN" altLang="en-US" smtClean="0"/>
              <a:t>1</a:t>
            </a:fld>
            <a:endParaRPr lang="zh-CN" altLang="en-US"/>
          </a:p>
        </p:txBody>
      </p:sp>
    </p:spTree>
    <p:extLst>
      <p:ext uri="{BB962C8B-B14F-4D97-AF65-F5344CB8AC3E}">
        <p14:creationId xmlns:p14="http://schemas.microsoft.com/office/powerpoint/2010/main" val="3874622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这个业务至少有三条</a:t>
            </a:r>
            <a:r>
              <a:rPr lang="en-US" altLang="zh-CN" dirty="0"/>
              <a:t>SQL</a:t>
            </a:r>
            <a:r>
              <a:rPr lang="zh-CN" altLang="en-US" dirty="0"/>
              <a:t>语句</a:t>
            </a:r>
            <a:endParaRPr lang="en-US" altLang="zh-CN" dirty="0"/>
          </a:p>
          <a:p>
            <a:r>
              <a:rPr lang="zh-CN" altLang="en-US" dirty="0"/>
              <a:t>如果一个银行经常出现这样的事情，这个银行肯定要倒闭了</a:t>
            </a:r>
            <a:endParaRPr lang="en-US" altLang="zh-CN" dirty="0"/>
          </a:p>
        </p:txBody>
      </p:sp>
      <p:sp>
        <p:nvSpPr>
          <p:cNvPr id="4" name="灯片编号占位符 3"/>
          <p:cNvSpPr>
            <a:spLocks noGrp="1"/>
          </p:cNvSpPr>
          <p:nvPr>
            <p:ph type="sldNum" sz="quarter" idx="5"/>
          </p:nvPr>
        </p:nvSpPr>
        <p:spPr/>
        <p:txBody>
          <a:bodyPr/>
          <a:lstStyle/>
          <a:p>
            <a:fld id="{C741885F-94B5-44CA-8707-816883AB4F93}" type="slidenum">
              <a:rPr lang="zh-CN" altLang="en-US" smtClean="0"/>
              <a:t>2</a:t>
            </a:fld>
            <a:endParaRPr lang="zh-CN" altLang="en-US"/>
          </a:p>
        </p:txBody>
      </p:sp>
    </p:spTree>
    <p:extLst>
      <p:ext uri="{BB962C8B-B14F-4D97-AF65-F5344CB8AC3E}">
        <p14:creationId xmlns:p14="http://schemas.microsoft.com/office/powerpoint/2010/main" val="4131974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Database systems are normally being accessed by many users or processes at the same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Both queries and modifications.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741885F-94B5-44CA-8707-816883AB4F93}" type="slidenum">
              <a:rPr lang="zh-CN" altLang="en-US" smtClean="0"/>
              <a:t>3</a:t>
            </a:fld>
            <a:endParaRPr lang="zh-CN" altLang="en-US"/>
          </a:p>
        </p:txBody>
      </p:sp>
    </p:spTree>
    <p:extLst>
      <p:ext uri="{BB962C8B-B14F-4D97-AF65-F5344CB8AC3E}">
        <p14:creationId xmlns:p14="http://schemas.microsoft.com/office/powerpoint/2010/main" val="2091544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DBMS</a:t>
            </a:r>
            <a:r>
              <a:rPr lang="zh-CN" altLang="en-US" dirty="0"/>
              <a:t>的这种机制是 事务</a:t>
            </a:r>
          </a:p>
        </p:txBody>
      </p:sp>
      <p:sp>
        <p:nvSpPr>
          <p:cNvPr id="4" name="灯片编号占位符 3"/>
          <p:cNvSpPr>
            <a:spLocks noGrp="1"/>
          </p:cNvSpPr>
          <p:nvPr>
            <p:ph type="sldNum" sz="quarter" idx="5"/>
          </p:nvPr>
        </p:nvSpPr>
        <p:spPr/>
        <p:txBody>
          <a:bodyPr/>
          <a:lstStyle/>
          <a:p>
            <a:fld id="{C741885F-94B5-44CA-8707-816883AB4F93}" type="slidenum">
              <a:rPr lang="zh-CN" altLang="en-US" smtClean="0"/>
              <a:t>4</a:t>
            </a:fld>
            <a:endParaRPr lang="zh-CN" altLang="en-US"/>
          </a:p>
        </p:txBody>
      </p:sp>
    </p:spTree>
    <p:extLst>
      <p:ext uri="{BB962C8B-B14F-4D97-AF65-F5344CB8AC3E}">
        <p14:creationId xmlns:p14="http://schemas.microsoft.com/office/powerpoint/2010/main" val="4268573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41885F-94B5-44CA-8707-816883AB4F93}" type="slidenum">
              <a:rPr lang="zh-CN" altLang="en-US" smtClean="0"/>
              <a:t>5</a:t>
            </a:fld>
            <a:endParaRPr lang="zh-CN" altLang="en-US"/>
          </a:p>
        </p:txBody>
      </p:sp>
    </p:spTree>
    <p:extLst>
      <p:ext uri="{BB962C8B-B14F-4D97-AF65-F5344CB8AC3E}">
        <p14:creationId xmlns:p14="http://schemas.microsoft.com/office/powerpoint/2010/main" val="1132886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事务的原子性保证了，一致性也就保证了</a:t>
            </a:r>
            <a:endParaRPr lang="en-US" altLang="zh-CN" dirty="0"/>
          </a:p>
          <a:p>
            <a:endParaRPr lang="en-US" altLang="zh-CN" dirty="0"/>
          </a:p>
          <a:p>
            <a:r>
              <a:rPr lang="zh-CN" altLang="en-US" dirty="0"/>
              <a:t>和谐 是中国传统文化的基本理念，是经济社会和谐稳定，持续健康发展的重要保证。</a:t>
            </a:r>
          </a:p>
        </p:txBody>
      </p:sp>
      <p:sp>
        <p:nvSpPr>
          <p:cNvPr id="4" name="灯片编号占位符 3"/>
          <p:cNvSpPr>
            <a:spLocks noGrp="1"/>
          </p:cNvSpPr>
          <p:nvPr>
            <p:ph type="sldNum" sz="quarter" idx="5"/>
          </p:nvPr>
        </p:nvSpPr>
        <p:spPr/>
        <p:txBody>
          <a:bodyPr/>
          <a:lstStyle/>
          <a:p>
            <a:fld id="{C741885F-94B5-44CA-8707-816883AB4F93}" type="slidenum">
              <a:rPr lang="zh-CN" altLang="en-US" smtClean="0"/>
              <a:t>6</a:t>
            </a:fld>
            <a:endParaRPr lang="zh-CN" altLang="en-US"/>
          </a:p>
        </p:txBody>
      </p:sp>
    </p:spTree>
    <p:extLst>
      <p:ext uri="{BB962C8B-B14F-4D97-AF65-F5344CB8AC3E}">
        <p14:creationId xmlns:p14="http://schemas.microsoft.com/office/powerpoint/2010/main" val="2674073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Database systems are normally being accessed by many users or processes at the same time.</a:t>
            </a:r>
          </a:p>
          <a:p>
            <a:endParaRPr lang="zh-CN" altLang="en-US" dirty="0"/>
          </a:p>
        </p:txBody>
      </p:sp>
      <p:sp>
        <p:nvSpPr>
          <p:cNvPr id="4" name="灯片编号占位符 3"/>
          <p:cNvSpPr>
            <a:spLocks noGrp="1"/>
          </p:cNvSpPr>
          <p:nvPr>
            <p:ph type="sldNum" sz="quarter" idx="5"/>
          </p:nvPr>
        </p:nvSpPr>
        <p:spPr/>
        <p:txBody>
          <a:bodyPr/>
          <a:lstStyle/>
          <a:p>
            <a:fld id="{C741885F-94B5-44CA-8707-816883AB4F93}" type="slidenum">
              <a:rPr lang="zh-CN" altLang="en-US" smtClean="0"/>
              <a:t>7</a:t>
            </a:fld>
            <a:endParaRPr lang="zh-CN" altLang="en-US"/>
          </a:p>
        </p:txBody>
      </p:sp>
    </p:spTree>
    <p:extLst>
      <p:ext uri="{BB962C8B-B14F-4D97-AF65-F5344CB8AC3E}">
        <p14:creationId xmlns:p14="http://schemas.microsoft.com/office/powerpoint/2010/main" val="676928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41885F-94B5-44CA-8707-816883AB4F93}" type="slidenum">
              <a:rPr lang="zh-CN" altLang="en-US" smtClean="0"/>
              <a:t>34</a:t>
            </a:fld>
            <a:endParaRPr lang="zh-CN" altLang="en-US"/>
          </a:p>
        </p:txBody>
      </p:sp>
    </p:spTree>
    <p:extLst>
      <p:ext uri="{BB962C8B-B14F-4D97-AF65-F5344CB8AC3E}">
        <p14:creationId xmlns:p14="http://schemas.microsoft.com/office/powerpoint/2010/main" val="25043181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0B1F193D-0666-43C5-93C1-DE3E8AEA9DD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4816" y="6313999"/>
            <a:ext cx="3316584" cy="505364"/>
          </a:xfrm>
          <a:prstGeom prst="rect">
            <a:avLst/>
          </a:prstGeom>
        </p:spPr>
      </p:pic>
      <p:pic>
        <p:nvPicPr>
          <p:cNvPr id="11" name="图片 10">
            <a:extLst>
              <a:ext uri="{FF2B5EF4-FFF2-40B4-BE49-F238E27FC236}">
                <a16:creationId xmlns:a16="http://schemas.microsoft.com/office/drawing/2014/main" id="{2FD16297-F30D-47BE-AF5E-CA8F0AE4B19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a:off x="0" y="4421323"/>
            <a:ext cx="2808303" cy="2430262"/>
          </a:xfrm>
          <a:prstGeom prst="rect">
            <a:avLst/>
          </a:prstGeom>
        </p:spPr>
      </p:pic>
      <p:pic>
        <p:nvPicPr>
          <p:cNvPr id="8" name="图片 7">
            <a:extLst>
              <a:ext uri="{FF2B5EF4-FFF2-40B4-BE49-F238E27FC236}">
                <a16:creationId xmlns:a16="http://schemas.microsoft.com/office/drawing/2014/main" id="{B7342765-D928-4C78-8DA3-E86C243D1CF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4696" y="38637"/>
            <a:ext cx="2343912" cy="717237"/>
          </a:xfrm>
          <a:prstGeom prst="rect">
            <a:avLst/>
          </a:prstGeom>
        </p:spPr>
      </p:pic>
      <p:sp>
        <p:nvSpPr>
          <p:cNvPr id="2" name="标题 1">
            <a:extLst>
              <a:ext uri="{FF2B5EF4-FFF2-40B4-BE49-F238E27FC236}">
                <a16:creationId xmlns:a16="http://schemas.microsoft.com/office/drawing/2014/main" id="{597E2E16-4E8D-422C-8570-2DC96B5A86ED}"/>
              </a:ext>
            </a:extLst>
          </p:cNvPr>
          <p:cNvSpPr>
            <a:spLocks noGrp="1"/>
          </p:cNvSpPr>
          <p:nvPr>
            <p:ph type="ctrTitle"/>
          </p:nvPr>
        </p:nvSpPr>
        <p:spPr>
          <a:xfrm>
            <a:off x="1524000" y="1122363"/>
            <a:ext cx="9144000" cy="2387600"/>
          </a:xfrm>
        </p:spPr>
        <p:txBody>
          <a:bodyPr anchor="b"/>
          <a:lstStyle>
            <a:lvl1pPr algn="ctr">
              <a:defRPr sz="6000" baseline="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56B181A2-B986-4F10-AABD-AC1A5C039C8C}"/>
              </a:ext>
            </a:extLst>
          </p:cNvPr>
          <p:cNvSpPr>
            <a:spLocks noGrp="1"/>
          </p:cNvSpPr>
          <p:nvPr>
            <p:ph type="subTitle" idx="1"/>
          </p:nvPr>
        </p:nvSpPr>
        <p:spPr>
          <a:xfrm>
            <a:off x="1524000" y="3602038"/>
            <a:ext cx="9144000" cy="1655762"/>
          </a:xfrm>
        </p:spPr>
        <p:txBody>
          <a:bodyPr/>
          <a:lstStyle>
            <a:lvl1pPr marL="0" indent="0" algn="ctr">
              <a:buNone/>
              <a:defRPr sz="2400" baseline="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9BA78861-9033-446F-982C-70D5C09391FD}"/>
              </a:ext>
            </a:extLst>
          </p:cNvPr>
          <p:cNvSpPr>
            <a:spLocks noGrp="1"/>
          </p:cNvSpPr>
          <p:nvPr>
            <p:ph type="dt" sz="half" idx="10"/>
          </p:nvPr>
        </p:nvSpPr>
        <p:spPr>
          <a:xfrm>
            <a:off x="5072665" y="4429919"/>
            <a:ext cx="2046669" cy="365125"/>
          </a:xfrm>
        </p:spPr>
        <p:txBody>
          <a:bodyPr/>
          <a:lstStyle>
            <a:lvl1pPr>
              <a:defRPr baseline="0">
                <a:latin typeface="微软雅黑" panose="020B0503020204020204" pitchFamily="34" charset="-122"/>
                <a:ea typeface="微软雅黑" panose="020B0503020204020204" pitchFamily="34" charset="-122"/>
              </a:defRPr>
            </a:lvl1pPr>
          </a:lstStyle>
          <a:p>
            <a:fld id="{D96DDB58-3424-44ED-ABC0-B0BB1175750B}" type="datetime2">
              <a:rPr lang="zh-CN" altLang="en-US" smtClean="0"/>
              <a:pPr/>
              <a:t>2020年11月15日</a:t>
            </a:fld>
            <a:endParaRPr lang="zh-CN" altLang="en-US"/>
          </a:p>
        </p:txBody>
      </p:sp>
    </p:spTree>
    <p:extLst>
      <p:ext uri="{BB962C8B-B14F-4D97-AF65-F5344CB8AC3E}">
        <p14:creationId xmlns:p14="http://schemas.microsoft.com/office/powerpoint/2010/main" val="460630059"/>
      </p:ext>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31704A-247D-42E2-8275-34FED0A2758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B3F00C4-BED1-4FF5-8C70-CFB0D015018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6855374-EE4B-4381-8A3F-9FD99AD02430}"/>
              </a:ext>
            </a:extLst>
          </p:cNvPr>
          <p:cNvSpPr>
            <a:spLocks noGrp="1"/>
          </p:cNvSpPr>
          <p:nvPr>
            <p:ph type="dt" sz="half" idx="10"/>
          </p:nvPr>
        </p:nvSpPr>
        <p:spPr/>
        <p:txBody>
          <a:bodyPr/>
          <a:lstStyle/>
          <a:p>
            <a:fld id="{DC0BA521-E49B-47AA-9204-2D905B3E8449}" type="datetime1">
              <a:rPr lang="zh-CN" altLang="en-US" smtClean="0"/>
              <a:t>2020/11/15</a:t>
            </a:fld>
            <a:endParaRPr lang="zh-CN" altLang="en-US"/>
          </a:p>
        </p:txBody>
      </p:sp>
      <p:sp>
        <p:nvSpPr>
          <p:cNvPr id="5" name="页脚占位符 4">
            <a:extLst>
              <a:ext uri="{FF2B5EF4-FFF2-40B4-BE49-F238E27FC236}">
                <a16:creationId xmlns:a16="http://schemas.microsoft.com/office/drawing/2014/main" id="{168CAF79-DF0A-46E1-A347-15173CEB8E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8753E7-4540-4777-B6F2-AF23039F2576}"/>
              </a:ext>
            </a:extLst>
          </p:cNvPr>
          <p:cNvSpPr>
            <a:spLocks noGrp="1"/>
          </p:cNvSpPr>
          <p:nvPr>
            <p:ph type="sldNum" sz="quarter" idx="12"/>
          </p:nvPr>
        </p:nvSpPr>
        <p:spPr/>
        <p:txBody>
          <a:bodyPr/>
          <a:lstStyle/>
          <a:p>
            <a:fld id="{FE673DF7-B377-4C9F-990C-2692878016CD}" type="slidenum">
              <a:rPr lang="zh-CN" altLang="en-US" smtClean="0"/>
              <a:t>‹#›</a:t>
            </a:fld>
            <a:endParaRPr lang="zh-CN" altLang="en-US"/>
          </a:p>
        </p:txBody>
      </p:sp>
    </p:spTree>
    <p:extLst>
      <p:ext uri="{BB962C8B-B14F-4D97-AF65-F5344CB8AC3E}">
        <p14:creationId xmlns:p14="http://schemas.microsoft.com/office/powerpoint/2010/main" val="1861487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11E24A7-634B-4441-9A6B-03190AC500C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4E76922-462E-470C-AA57-6058597DB9B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F217D51-5D45-42E1-A019-2F9B775F77E8}"/>
              </a:ext>
            </a:extLst>
          </p:cNvPr>
          <p:cNvSpPr>
            <a:spLocks noGrp="1"/>
          </p:cNvSpPr>
          <p:nvPr>
            <p:ph type="dt" sz="half" idx="10"/>
          </p:nvPr>
        </p:nvSpPr>
        <p:spPr/>
        <p:txBody>
          <a:bodyPr/>
          <a:lstStyle/>
          <a:p>
            <a:fld id="{D636BB68-C84D-44C2-B4C6-B1A1B02DBB70}" type="datetime1">
              <a:rPr lang="zh-CN" altLang="en-US" smtClean="0"/>
              <a:t>2020/11/15</a:t>
            </a:fld>
            <a:endParaRPr lang="zh-CN" altLang="en-US"/>
          </a:p>
        </p:txBody>
      </p:sp>
      <p:sp>
        <p:nvSpPr>
          <p:cNvPr id="5" name="页脚占位符 4">
            <a:extLst>
              <a:ext uri="{FF2B5EF4-FFF2-40B4-BE49-F238E27FC236}">
                <a16:creationId xmlns:a16="http://schemas.microsoft.com/office/drawing/2014/main" id="{414C60F8-A3A1-464E-BBD9-9FABD66A3B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81B4B6-3A5F-410D-A050-88305E8604AD}"/>
              </a:ext>
            </a:extLst>
          </p:cNvPr>
          <p:cNvSpPr>
            <a:spLocks noGrp="1"/>
          </p:cNvSpPr>
          <p:nvPr>
            <p:ph type="sldNum" sz="quarter" idx="12"/>
          </p:nvPr>
        </p:nvSpPr>
        <p:spPr/>
        <p:txBody>
          <a:bodyPr/>
          <a:lstStyle/>
          <a:p>
            <a:fld id="{FE673DF7-B377-4C9F-990C-2692878016CD}" type="slidenum">
              <a:rPr lang="zh-CN" altLang="en-US" smtClean="0"/>
              <a:t>‹#›</a:t>
            </a:fld>
            <a:endParaRPr lang="zh-CN" altLang="en-US"/>
          </a:p>
        </p:txBody>
      </p:sp>
    </p:spTree>
    <p:extLst>
      <p:ext uri="{BB962C8B-B14F-4D97-AF65-F5344CB8AC3E}">
        <p14:creationId xmlns:p14="http://schemas.microsoft.com/office/powerpoint/2010/main" val="2335756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51CFDD2B-2BBF-47BF-B7BD-9DD4834A0A2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9497" y="4982354"/>
            <a:ext cx="2568606" cy="2568606"/>
          </a:xfrm>
          <a:prstGeom prst="rect">
            <a:avLst/>
          </a:prstGeom>
        </p:spPr>
      </p:pic>
      <p:pic>
        <p:nvPicPr>
          <p:cNvPr id="7" name="图片 6">
            <a:extLst>
              <a:ext uri="{FF2B5EF4-FFF2-40B4-BE49-F238E27FC236}">
                <a16:creationId xmlns:a16="http://schemas.microsoft.com/office/drawing/2014/main" id="{BD2FB354-2CC9-4608-8E85-F136FF991B12}"/>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r="66045"/>
          <a:stretch/>
        </p:blipFill>
        <p:spPr>
          <a:xfrm>
            <a:off x="11201400" y="89437"/>
            <a:ext cx="977900" cy="881280"/>
          </a:xfrm>
          <a:prstGeom prst="rect">
            <a:avLst/>
          </a:prstGeom>
        </p:spPr>
      </p:pic>
      <p:pic>
        <p:nvPicPr>
          <p:cNvPr id="8" name="图片 7">
            <a:extLst>
              <a:ext uri="{FF2B5EF4-FFF2-40B4-BE49-F238E27FC236}">
                <a16:creationId xmlns:a16="http://schemas.microsoft.com/office/drawing/2014/main" id="{C551B02C-44C7-4504-9DFE-DB704AE68515}"/>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288" y="6325347"/>
            <a:ext cx="3240000" cy="493695"/>
          </a:xfrm>
          <a:prstGeom prst="rect">
            <a:avLst/>
          </a:prstGeom>
        </p:spPr>
      </p:pic>
      <p:sp>
        <p:nvSpPr>
          <p:cNvPr id="2" name="标题 1">
            <a:extLst>
              <a:ext uri="{FF2B5EF4-FFF2-40B4-BE49-F238E27FC236}">
                <a16:creationId xmlns:a16="http://schemas.microsoft.com/office/drawing/2014/main" id="{540B7D73-6756-4B3A-8F72-CC514E21A824}"/>
              </a:ext>
            </a:extLst>
          </p:cNvPr>
          <p:cNvSpPr>
            <a:spLocks noGrp="1"/>
          </p:cNvSpPr>
          <p:nvPr>
            <p:ph type="title"/>
          </p:nvPr>
        </p:nvSpPr>
        <p:spPr>
          <a:xfrm>
            <a:off x="838200" y="201168"/>
            <a:ext cx="10515600" cy="1016182"/>
          </a:xfrm>
        </p:spPr>
        <p:txBody>
          <a:bodyPr>
            <a:normAutofit/>
          </a:bodyPr>
          <a:lstStyle>
            <a:lvl1pPr>
              <a:defRPr sz="3600" baseline="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AA9B46A9-11EB-4014-A9D3-11C54BE124E2}"/>
              </a:ext>
            </a:extLst>
          </p:cNvPr>
          <p:cNvSpPr>
            <a:spLocks noGrp="1"/>
          </p:cNvSpPr>
          <p:nvPr>
            <p:ph idx="1" hasCustomPrompt="1"/>
          </p:nvPr>
        </p:nvSpPr>
        <p:spPr>
          <a:xfrm>
            <a:off x="838200" y="1481328"/>
            <a:ext cx="10515600" cy="4695635"/>
          </a:xfrm>
        </p:spPr>
        <p:txBody>
          <a:bodyPr/>
          <a:lstStyle>
            <a:lvl1pPr marL="228600" indent="-252000">
              <a:lnSpc>
                <a:spcPct val="125000"/>
              </a:lnSpc>
              <a:buClr>
                <a:schemeClr val="accent1">
                  <a:lumMod val="75000"/>
                </a:schemeClr>
              </a:buClr>
              <a:buFontTx/>
              <a:buBlip>
                <a:blip r:embed="rId6"/>
              </a:buBlip>
              <a:defRPr sz="2400" baseline="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85800" indent="-252000">
              <a:lnSpc>
                <a:spcPct val="125000"/>
              </a:lnSpc>
              <a:buClr>
                <a:schemeClr val="accent1">
                  <a:lumMod val="75000"/>
                </a:schemeClr>
              </a:buClr>
              <a:buFontTx/>
              <a:buBlip>
                <a:blip r:embed="rId6"/>
              </a:buBlip>
              <a:defRPr sz="2200" baseline="0">
                <a:latin typeface="阿里巴巴普惠体" panose="00020600040101010101" pitchFamily="18" charset="-122"/>
                <a:ea typeface="阿里巴巴普惠体" panose="00020600040101010101" pitchFamily="18" charset="-122"/>
                <a:cs typeface="阿里巴巴普惠体" panose="00020600040101010101" pitchFamily="18" charset="-122"/>
              </a:defRPr>
            </a:lvl2pPr>
            <a:lvl3pPr marL="1143000" indent="-252000">
              <a:lnSpc>
                <a:spcPct val="125000"/>
              </a:lnSpc>
              <a:buClr>
                <a:schemeClr val="accent1">
                  <a:lumMod val="75000"/>
                </a:schemeClr>
              </a:buClr>
              <a:buFontTx/>
              <a:buBlip>
                <a:blip r:embed="rId6"/>
              </a:buBlip>
              <a:defRPr sz="1800" baseline="0">
                <a:latin typeface="阿里巴巴普惠体" panose="00020600040101010101" pitchFamily="18" charset="-122"/>
                <a:ea typeface="阿里巴巴普惠体" panose="00020600040101010101" pitchFamily="18" charset="-122"/>
                <a:cs typeface="阿里巴巴普惠体" panose="00020600040101010101" pitchFamily="18" charset="-122"/>
              </a:defRPr>
            </a:lvl3pPr>
            <a:lvl4pPr marL="1600200" indent="-252000">
              <a:lnSpc>
                <a:spcPct val="125000"/>
              </a:lnSpc>
              <a:buClr>
                <a:schemeClr val="accent1">
                  <a:lumMod val="75000"/>
                </a:schemeClr>
              </a:buClr>
              <a:buFontTx/>
              <a:buBlip>
                <a:blip r:embed="rId6"/>
              </a:buBlip>
              <a:defRPr sz="1600" baseline="0">
                <a:latin typeface="阿里巴巴普惠体" panose="00020600040101010101" pitchFamily="18" charset="-122"/>
                <a:ea typeface="阿里巴巴普惠体" panose="00020600040101010101" pitchFamily="18" charset="-122"/>
                <a:cs typeface="阿里巴巴普惠体" panose="00020600040101010101" pitchFamily="18" charset="-122"/>
              </a:defRPr>
            </a:lvl4pPr>
            <a:lvl5pPr marL="2057400" indent="-252000">
              <a:lnSpc>
                <a:spcPct val="125000"/>
              </a:lnSpc>
              <a:buClr>
                <a:schemeClr val="accent1">
                  <a:lumMod val="75000"/>
                </a:schemeClr>
              </a:buClr>
              <a:buFontTx/>
              <a:buBlip>
                <a:blip r:embed="rId6"/>
              </a:buBlip>
              <a:defRPr sz="1600" baseline="0">
                <a:latin typeface="阿里巴巴普惠体" panose="00020600040101010101" pitchFamily="18" charset="-122"/>
                <a:ea typeface="阿里巴巴普惠体" panose="00020600040101010101" pitchFamily="18" charset="-122"/>
                <a:cs typeface="阿里巴巴普惠体" panose="00020600040101010101" pitchFamily="18"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A225C453-9838-4C9D-86C1-8873CDFD2A4D}"/>
              </a:ext>
            </a:extLst>
          </p:cNvPr>
          <p:cNvSpPr>
            <a:spLocks noGrp="1"/>
          </p:cNvSpPr>
          <p:nvPr>
            <p:ph type="dt" sz="half" idx="10"/>
          </p:nvPr>
        </p:nvSpPr>
        <p:spPr>
          <a:xfrm>
            <a:off x="7577184" y="6414406"/>
            <a:ext cx="1530096" cy="365125"/>
          </a:xfrm>
        </p:spPr>
        <p:txBody>
          <a:bodyPr/>
          <a:lstStyle/>
          <a:p>
            <a:fld id="{728344AA-C0EA-4DAE-9184-4F05780F5082}" type="datetime1">
              <a:rPr lang="zh-CN" altLang="en-US" smtClean="0"/>
              <a:t>2020/11/15</a:t>
            </a:fld>
            <a:endParaRPr lang="zh-CN" altLang="en-US"/>
          </a:p>
        </p:txBody>
      </p:sp>
      <p:sp>
        <p:nvSpPr>
          <p:cNvPr id="6" name="灯片编号占位符 5">
            <a:extLst>
              <a:ext uri="{FF2B5EF4-FFF2-40B4-BE49-F238E27FC236}">
                <a16:creationId xmlns:a16="http://schemas.microsoft.com/office/drawing/2014/main" id="{A4EDCD4C-D65F-4E80-BEED-F7482A251976}"/>
              </a:ext>
            </a:extLst>
          </p:cNvPr>
          <p:cNvSpPr>
            <a:spLocks noGrp="1"/>
          </p:cNvSpPr>
          <p:nvPr>
            <p:ph type="sldNum" sz="quarter" idx="12"/>
          </p:nvPr>
        </p:nvSpPr>
        <p:spPr>
          <a:xfrm>
            <a:off x="9134712" y="6414406"/>
            <a:ext cx="637032" cy="365125"/>
          </a:xfrm>
        </p:spPr>
        <p:txBody>
          <a:bodyPr/>
          <a:lstStyle/>
          <a:p>
            <a:fld id="{FE673DF7-B377-4C9F-990C-2692878016CD}" type="slidenum">
              <a:rPr lang="zh-CN" altLang="en-US" smtClean="0"/>
              <a:t>‹#›</a:t>
            </a:fld>
            <a:endParaRPr lang="zh-CN" altLang="en-US"/>
          </a:p>
        </p:txBody>
      </p:sp>
      <p:cxnSp>
        <p:nvCxnSpPr>
          <p:cNvPr id="10" name="直接连接符 6">
            <a:extLst>
              <a:ext uri="{FF2B5EF4-FFF2-40B4-BE49-F238E27FC236}">
                <a16:creationId xmlns:a16="http://schemas.microsoft.com/office/drawing/2014/main" id="{F0701E9B-20DC-4799-AA1D-73A34042D945}"/>
              </a:ext>
            </a:extLst>
          </p:cNvPr>
          <p:cNvCxnSpPr/>
          <p:nvPr userDrawn="1"/>
        </p:nvCxnSpPr>
        <p:spPr>
          <a:xfrm flipH="1">
            <a:off x="-1" y="1217349"/>
            <a:ext cx="12204000" cy="0"/>
          </a:xfrm>
          <a:prstGeom prst="line">
            <a:avLst/>
          </a:prstGeom>
          <a:ln w="12700"/>
        </p:spPr>
        <p:style>
          <a:lnRef idx="1">
            <a:schemeClr val="accent5"/>
          </a:lnRef>
          <a:fillRef idx="0">
            <a:schemeClr val="accent5"/>
          </a:fillRef>
          <a:effectRef idx="0">
            <a:schemeClr val="accent5"/>
          </a:effectRef>
          <a:fontRef idx="minor">
            <a:schemeClr val="tx1"/>
          </a:fontRef>
        </p:style>
      </p:cxnSp>
      <p:sp>
        <p:nvSpPr>
          <p:cNvPr id="11" name="矩形 6">
            <a:extLst>
              <a:ext uri="{FF2B5EF4-FFF2-40B4-BE49-F238E27FC236}">
                <a16:creationId xmlns:a16="http://schemas.microsoft.com/office/drawing/2014/main" id="{A53BF01A-7637-4062-AFA1-36C083BA1706}"/>
              </a:ext>
            </a:extLst>
          </p:cNvPr>
          <p:cNvSpPr/>
          <p:nvPr userDrawn="1">
            <p:custDataLst>
              <p:tags r:id="rId1"/>
            </p:custDataLst>
          </p:nvPr>
        </p:nvSpPr>
        <p:spPr>
          <a:xfrm>
            <a:off x="-9525" y="0"/>
            <a:ext cx="430149" cy="121734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sz="1350" noProof="1">
              <a:latin typeface="黑体" panose="02010609060101010101" pitchFamily="49" charset="-122"/>
            </a:endParaRPr>
          </a:p>
        </p:txBody>
      </p:sp>
    </p:spTree>
    <p:extLst>
      <p:ext uri="{BB962C8B-B14F-4D97-AF65-F5344CB8AC3E}">
        <p14:creationId xmlns:p14="http://schemas.microsoft.com/office/powerpoint/2010/main" val="2478963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DA572-440F-453F-8B1D-D17FEC24655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72B1CD9-BB65-43D1-B3B3-D355AE2326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AC09284-7347-4E0C-869F-9C2062D83BD0}"/>
              </a:ext>
            </a:extLst>
          </p:cNvPr>
          <p:cNvSpPr>
            <a:spLocks noGrp="1"/>
          </p:cNvSpPr>
          <p:nvPr>
            <p:ph type="dt" sz="half" idx="10"/>
          </p:nvPr>
        </p:nvSpPr>
        <p:spPr/>
        <p:txBody>
          <a:bodyPr/>
          <a:lstStyle/>
          <a:p>
            <a:fld id="{B468A4D4-78D4-421C-8164-411AD38F89FE}" type="datetime1">
              <a:rPr lang="zh-CN" altLang="en-US" smtClean="0"/>
              <a:t>2020/11/15</a:t>
            </a:fld>
            <a:endParaRPr lang="zh-CN" altLang="en-US"/>
          </a:p>
        </p:txBody>
      </p:sp>
      <p:sp>
        <p:nvSpPr>
          <p:cNvPr id="5" name="页脚占位符 4">
            <a:extLst>
              <a:ext uri="{FF2B5EF4-FFF2-40B4-BE49-F238E27FC236}">
                <a16:creationId xmlns:a16="http://schemas.microsoft.com/office/drawing/2014/main" id="{14E5F8A1-E5D5-44FA-A6E9-EDE47A4EC3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6E54C8-294D-49FD-904D-A7E516B9F79D}"/>
              </a:ext>
            </a:extLst>
          </p:cNvPr>
          <p:cNvSpPr>
            <a:spLocks noGrp="1"/>
          </p:cNvSpPr>
          <p:nvPr>
            <p:ph type="sldNum" sz="quarter" idx="12"/>
          </p:nvPr>
        </p:nvSpPr>
        <p:spPr/>
        <p:txBody>
          <a:bodyPr/>
          <a:lstStyle/>
          <a:p>
            <a:fld id="{FE673DF7-B377-4C9F-990C-2692878016CD}" type="slidenum">
              <a:rPr lang="zh-CN" altLang="en-US" smtClean="0"/>
              <a:t>‹#›</a:t>
            </a:fld>
            <a:endParaRPr lang="zh-CN" altLang="en-US"/>
          </a:p>
        </p:txBody>
      </p:sp>
    </p:spTree>
    <p:extLst>
      <p:ext uri="{BB962C8B-B14F-4D97-AF65-F5344CB8AC3E}">
        <p14:creationId xmlns:p14="http://schemas.microsoft.com/office/powerpoint/2010/main" val="2456520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B33FC6-BC81-475A-B188-BCA1835B372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56F2438-1DFC-4D41-B23E-7F24773F0DE4}"/>
              </a:ext>
            </a:extLst>
          </p:cNvPr>
          <p:cNvSpPr>
            <a:spLocks noGrp="1"/>
          </p:cNvSpPr>
          <p:nvPr>
            <p:ph sz="half" idx="1"/>
          </p:nvPr>
        </p:nvSpPr>
        <p:spPr>
          <a:xfrm>
            <a:off x="838200" y="1825625"/>
            <a:ext cx="5181600" cy="4351338"/>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a:extLst>
              <a:ext uri="{FF2B5EF4-FFF2-40B4-BE49-F238E27FC236}">
                <a16:creationId xmlns:a16="http://schemas.microsoft.com/office/drawing/2014/main" id="{CC915192-816F-4235-9A8A-4DFD4E457801}"/>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4F9DADD-9D81-4744-8497-2D96D9202419}"/>
              </a:ext>
            </a:extLst>
          </p:cNvPr>
          <p:cNvSpPr>
            <a:spLocks noGrp="1"/>
          </p:cNvSpPr>
          <p:nvPr>
            <p:ph type="dt" sz="half" idx="10"/>
          </p:nvPr>
        </p:nvSpPr>
        <p:spPr/>
        <p:txBody>
          <a:bodyPr/>
          <a:lstStyle/>
          <a:p>
            <a:fld id="{24CB535E-AE50-47CB-B737-4066173EE400}" type="datetime1">
              <a:rPr lang="zh-CN" altLang="en-US" smtClean="0"/>
              <a:t>2020/11/15</a:t>
            </a:fld>
            <a:endParaRPr lang="zh-CN" altLang="en-US"/>
          </a:p>
        </p:txBody>
      </p:sp>
      <p:sp>
        <p:nvSpPr>
          <p:cNvPr id="6" name="页脚占位符 5">
            <a:extLst>
              <a:ext uri="{FF2B5EF4-FFF2-40B4-BE49-F238E27FC236}">
                <a16:creationId xmlns:a16="http://schemas.microsoft.com/office/drawing/2014/main" id="{A7EBB0D9-28D0-40E3-8851-A36236416A2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98F173E-7C14-478D-9035-945619F43C11}"/>
              </a:ext>
            </a:extLst>
          </p:cNvPr>
          <p:cNvSpPr>
            <a:spLocks noGrp="1"/>
          </p:cNvSpPr>
          <p:nvPr>
            <p:ph type="sldNum" sz="quarter" idx="12"/>
          </p:nvPr>
        </p:nvSpPr>
        <p:spPr/>
        <p:txBody>
          <a:bodyPr/>
          <a:lstStyle/>
          <a:p>
            <a:fld id="{FE673DF7-B377-4C9F-990C-2692878016CD}" type="slidenum">
              <a:rPr lang="zh-CN" altLang="en-US" smtClean="0"/>
              <a:t>‹#›</a:t>
            </a:fld>
            <a:endParaRPr lang="zh-CN" altLang="en-US"/>
          </a:p>
        </p:txBody>
      </p:sp>
    </p:spTree>
    <p:extLst>
      <p:ext uri="{BB962C8B-B14F-4D97-AF65-F5344CB8AC3E}">
        <p14:creationId xmlns:p14="http://schemas.microsoft.com/office/powerpoint/2010/main" val="4115193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B25A5B-39B7-430C-A492-16059E8B945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ECC061C-A530-4A96-855B-4D487622DD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BC49459-E1E5-4BEE-B8E6-50E58EDB017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8DAECA2-22C2-4059-A312-9E382DABEE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8E8B91C-BC29-4E24-A289-921E827EEC9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8A5D839-6AEF-4943-9C1D-2D961EECC344}"/>
              </a:ext>
            </a:extLst>
          </p:cNvPr>
          <p:cNvSpPr>
            <a:spLocks noGrp="1"/>
          </p:cNvSpPr>
          <p:nvPr>
            <p:ph type="dt" sz="half" idx="10"/>
          </p:nvPr>
        </p:nvSpPr>
        <p:spPr/>
        <p:txBody>
          <a:bodyPr/>
          <a:lstStyle/>
          <a:p>
            <a:fld id="{6DFFE1F1-5120-4BA3-A7D9-AA5142FD8EFD}" type="datetime1">
              <a:rPr lang="zh-CN" altLang="en-US" smtClean="0"/>
              <a:t>2020/11/15</a:t>
            </a:fld>
            <a:endParaRPr lang="zh-CN" altLang="en-US"/>
          </a:p>
        </p:txBody>
      </p:sp>
      <p:sp>
        <p:nvSpPr>
          <p:cNvPr id="8" name="页脚占位符 7">
            <a:extLst>
              <a:ext uri="{FF2B5EF4-FFF2-40B4-BE49-F238E27FC236}">
                <a16:creationId xmlns:a16="http://schemas.microsoft.com/office/drawing/2014/main" id="{8AE1FF4C-2192-420F-896B-5CFDE94E014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DB466D4-A0D6-4C79-B703-6C873B17724A}"/>
              </a:ext>
            </a:extLst>
          </p:cNvPr>
          <p:cNvSpPr>
            <a:spLocks noGrp="1"/>
          </p:cNvSpPr>
          <p:nvPr>
            <p:ph type="sldNum" sz="quarter" idx="12"/>
          </p:nvPr>
        </p:nvSpPr>
        <p:spPr/>
        <p:txBody>
          <a:bodyPr/>
          <a:lstStyle/>
          <a:p>
            <a:fld id="{FE673DF7-B377-4C9F-990C-2692878016CD}" type="slidenum">
              <a:rPr lang="zh-CN" altLang="en-US" smtClean="0"/>
              <a:t>‹#›</a:t>
            </a:fld>
            <a:endParaRPr lang="zh-CN" altLang="en-US"/>
          </a:p>
        </p:txBody>
      </p:sp>
    </p:spTree>
    <p:extLst>
      <p:ext uri="{BB962C8B-B14F-4D97-AF65-F5344CB8AC3E}">
        <p14:creationId xmlns:p14="http://schemas.microsoft.com/office/powerpoint/2010/main" val="1451566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0021D1-35C6-4B94-A695-D072645BC81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3A15D50-3EC5-41EC-87DC-711982375CD2}"/>
              </a:ext>
            </a:extLst>
          </p:cNvPr>
          <p:cNvSpPr>
            <a:spLocks noGrp="1"/>
          </p:cNvSpPr>
          <p:nvPr>
            <p:ph type="dt" sz="half" idx="10"/>
          </p:nvPr>
        </p:nvSpPr>
        <p:spPr/>
        <p:txBody>
          <a:bodyPr/>
          <a:lstStyle/>
          <a:p>
            <a:fld id="{5BD9F3E0-DA1D-4058-8347-E3AD56214BAE}" type="datetime1">
              <a:rPr lang="zh-CN" altLang="en-US" smtClean="0"/>
              <a:t>2020/11/15</a:t>
            </a:fld>
            <a:endParaRPr lang="zh-CN" altLang="en-US"/>
          </a:p>
        </p:txBody>
      </p:sp>
      <p:sp>
        <p:nvSpPr>
          <p:cNvPr id="4" name="页脚占位符 3">
            <a:extLst>
              <a:ext uri="{FF2B5EF4-FFF2-40B4-BE49-F238E27FC236}">
                <a16:creationId xmlns:a16="http://schemas.microsoft.com/office/drawing/2014/main" id="{0D5D2527-F48B-4ED5-919D-AA42FFFED4B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75EAF2C-BDBA-4634-8AF9-DD38A6B31036}"/>
              </a:ext>
            </a:extLst>
          </p:cNvPr>
          <p:cNvSpPr>
            <a:spLocks noGrp="1"/>
          </p:cNvSpPr>
          <p:nvPr>
            <p:ph type="sldNum" sz="quarter" idx="12"/>
          </p:nvPr>
        </p:nvSpPr>
        <p:spPr/>
        <p:txBody>
          <a:bodyPr/>
          <a:lstStyle/>
          <a:p>
            <a:fld id="{FE673DF7-B377-4C9F-990C-2692878016CD}" type="slidenum">
              <a:rPr lang="zh-CN" altLang="en-US" smtClean="0"/>
              <a:t>‹#›</a:t>
            </a:fld>
            <a:endParaRPr lang="zh-CN" altLang="en-US"/>
          </a:p>
        </p:txBody>
      </p:sp>
    </p:spTree>
    <p:extLst>
      <p:ext uri="{BB962C8B-B14F-4D97-AF65-F5344CB8AC3E}">
        <p14:creationId xmlns:p14="http://schemas.microsoft.com/office/powerpoint/2010/main" val="1483958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35278F4-990C-4682-9FE4-18DE0B53B96D}"/>
              </a:ext>
            </a:extLst>
          </p:cNvPr>
          <p:cNvSpPr>
            <a:spLocks noGrp="1"/>
          </p:cNvSpPr>
          <p:nvPr>
            <p:ph type="dt" sz="half" idx="10"/>
          </p:nvPr>
        </p:nvSpPr>
        <p:spPr/>
        <p:txBody>
          <a:bodyPr/>
          <a:lstStyle/>
          <a:p>
            <a:fld id="{0D50BC0C-3D6A-4E38-8AA1-42CE10F6D40A}" type="datetime1">
              <a:rPr lang="zh-CN" altLang="en-US" smtClean="0"/>
              <a:t>2020/11/15</a:t>
            </a:fld>
            <a:endParaRPr lang="zh-CN" altLang="en-US"/>
          </a:p>
        </p:txBody>
      </p:sp>
      <p:sp>
        <p:nvSpPr>
          <p:cNvPr id="3" name="页脚占位符 2">
            <a:extLst>
              <a:ext uri="{FF2B5EF4-FFF2-40B4-BE49-F238E27FC236}">
                <a16:creationId xmlns:a16="http://schemas.microsoft.com/office/drawing/2014/main" id="{7BD87BF2-B5CA-4297-A84B-BF0A7EFB2AB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EC445B5-35B7-4195-988D-CFD09B03C67F}"/>
              </a:ext>
            </a:extLst>
          </p:cNvPr>
          <p:cNvSpPr>
            <a:spLocks noGrp="1"/>
          </p:cNvSpPr>
          <p:nvPr>
            <p:ph type="sldNum" sz="quarter" idx="12"/>
          </p:nvPr>
        </p:nvSpPr>
        <p:spPr/>
        <p:txBody>
          <a:bodyPr/>
          <a:lstStyle/>
          <a:p>
            <a:fld id="{FE673DF7-B377-4C9F-990C-2692878016CD}" type="slidenum">
              <a:rPr lang="zh-CN" altLang="en-US" smtClean="0"/>
              <a:t>‹#›</a:t>
            </a:fld>
            <a:endParaRPr lang="zh-CN" altLang="en-US"/>
          </a:p>
        </p:txBody>
      </p:sp>
    </p:spTree>
    <p:extLst>
      <p:ext uri="{BB962C8B-B14F-4D97-AF65-F5344CB8AC3E}">
        <p14:creationId xmlns:p14="http://schemas.microsoft.com/office/powerpoint/2010/main" val="78405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8FEE70-DACA-4C0C-BC2C-174419EF1B4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5A1CE96-0164-421E-A8D7-9E62C466AF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DFBE967-2B95-4F8C-81B3-7235B6A3BA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00DB059-91A2-4C0F-8FA5-F4E31D0A8708}"/>
              </a:ext>
            </a:extLst>
          </p:cNvPr>
          <p:cNvSpPr>
            <a:spLocks noGrp="1"/>
          </p:cNvSpPr>
          <p:nvPr>
            <p:ph type="dt" sz="half" idx="10"/>
          </p:nvPr>
        </p:nvSpPr>
        <p:spPr/>
        <p:txBody>
          <a:bodyPr/>
          <a:lstStyle/>
          <a:p>
            <a:fld id="{C5D96D9D-1008-425C-9306-E38606E880E1}" type="datetime1">
              <a:rPr lang="zh-CN" altLang="en-US" smtClean="0"/>
              <a:t>2020/11/15</a:t>
            </a:fld>
            <a:endParaRPr lang="zh-CN" altLang="en-US"/>
          </a:p>
        </p:txBody>
      </p:sp>
      <p:sp>
        <p:nvSpPr>
          <p:cNvPr id="6" name="页脚占位符 5">
            <a:extLst>
              <a:ext uri="{FF2B5EF4-FFF2-40B4-BE49-F238E27FC236}">
                <a16:creationId xmlns:a16="http://schemas.microsoft.com/office/drawing/2014/main" id="{33286B5A-B6E0-41CA-B4C1-4000F0AC3D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0C1F0EF-50FD-4762-BCF8-5DD6693470C1}"/>
              </a:ext>
            </a:extLst>
          </p:cNvPr>
          <p:cNvSpPr>
            <a:spLocks noGrp="1"/>
          </p:cNvSpPr>
          <p:nvPr>
            <p:ph type="sldNum" sz="quarter" idx="12"/>
          </p:nvPr>
        </p:nvSpPr>
        <p:spPr/>
        <p:txBody>
          <a:bodyPr/>
          <a:lstStyle/>
          <a:p>
            <a:fld id="{FE673DF7-B377-4C9F-990C-2692878016CD}" type="slidenum">
              <a:rPr lang="zh-CN" altLang="en-US" smtClean="0"/>
              <a:t>‹#›</a:t>
            </a:fld>
            <a:endParaRPr lang="zh-CN" altLang="en-US"/>
          </a:p>
        </p:txBody>
      </p:sp>
    </p:spTree>
    <p:extLst>
      <p:ext uri="{BB962C8B-B14F-4D97-AF65-F5344CB8AC3E}">
        <p14:creationId xmlns:p14="http://schemas.microsoft.com/office/powerpoint/2010/main" val="3118299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BE82A3-5152-4130-AA33-72F78286E38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77B59A1-BC19-4805-88B5-A6C760C35F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D5B95FB-C256-49B9-8E75-5FB958E3C6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E82A3EF-24AA-4AB1-8DBD-8EE9800952C4}"/>
              </a:ext>
            </a:extLst>
          </p:cNvPr>
          <p:cNvSpPr>
            <a:spLocks noGrp="1"/>
          </p:cNvSpPr>
          <p:nvPr>
            <p:ph type="dt" sz="half" idx="10"/>
          </p:nvPr>
        </p:nvSpPr>
        <p:spPr/>
        <p:txBody>
          <a:bodyPr/>
          <a:lstStyle/>
          <a:p>
            <a:fld id="{D8896BA1-5D99-494D-8E9B-FF2EF74B7073}" type="datetime1">
              <a:rPr lang="zh-CN" altLang="en-US" smtClean="0"/>
              <a:t>2020/11/15</a:t>
            </a:fld>
            <a:endParaRPr lang="zh-CN" altLang="en-US"/>
          </a:p>
        </p:txBody>
      </p:sp>
      <p:sp>
        <p:nvSpPr>
          <p:cNvPr id="6" name="页脚占位符 5">
            <a:extLst>
              <a:ext uri="{FF2B5EF4-FFF2-40B4-BE49-F238E27FC236}">
                <a16:creationId xmlns:a16="http://schemas.microsoft.com/office/drawing/2014/main" id="{C6F01FAF-EAF9-440F-8030-0EF64E5DEB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F1FB49-F82C-4ED2-BF47-7BDDD74683FA}"/>
              </a:ext>
            </a:extLst>
          </p:cNvPr>
          <p:cNvSpPr>
            <a:spLocks noGrp="1"/>
          </p:cNvSpPr>
          <p:nvPr>
            <p:ph type="sldNum" sz="quarter" idx="12"/>
          </p:nvPr>
        </p:nvSpPr>
        <p:spPr/>
        <p:txBody>
          <a:bodyPr/>
          <a:lstStyle/>
          <a:p>
            <a:fld id="{FE673DF7-B377-4C9F-990C-2692878016CD}" type="slidenum">
              <a:rPr lang="zh-CN" altLang="en-US" smtClean="0"/>
              <a:t>‹#›</a:t>
            </a:fld>
            <a:endParaRPr lang="zh-CN" altLang="en-US"/>
          </a:p>
        </p:txBody>
      </p:sp>
    </p:spTree>
    <p:extLst>
      <p:ext uri="{BB962C8B-B14F-4D97-AF65-F5344CB8AC3E}">
        <p14:creationId xmlns:p14="http://schemas.microsoft.com/office/powerpoint/2010/main" val="40383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B280A33-83F7-455D-B55B-E3E124F383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CFA66A4D-072E-4108-A4A1-33F5094F47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2F03FD4-DF96-4E86-863B-34CD03DAC8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0DA523-E7F8-4C98-817B-E250FB32A53D}" type="datetime1">
              <a:rPr lang="zh-CN" altLang="en-US" smtClean="0"/>
              <a:t>2020/11/15</a:t>
            </a:fld>
            <a:endParaRPr lang="zh-CN" altLang="en-US"/>
          </a:p>
        </p:txBody>
      </p:sp>
      <p:sp>
        <p:nvSpPr>
          <p:cNvPr id="5" name="页脚占位符 4">
            <a:extLst>
              <a:ext uri="{FF2B5EF4-FFF2-40B4-BE49-F238E27FC236}">
                <a16:creationId xmlns:a16="http://schemas.microsoft.com/office/drawing/2014/main" id="{BDE86698-B033-4521-B03C-05F16D3D48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828EE8C-A2F5-420F-B0FC-74AB4736A1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673DF7-B377-4C9F-990C-2692878016CD}" type="slidenum">
              <a:rPr lang="zh-CN" altLang="en-US" smtClean="0"/>
              <a:t>‹#›</a:t>
            </a:fld>
            <a:endParaRPr lang="zh-CN" altLang="en-US"/>
          </a:p>
        </p:txBody>
      </p:sp>
    </p:spTree>
    <p:extLst>
      <p:ext uri="{BB962C8B-B14F-4D97-AF65-F5344CB8AC3E}">
        <p14:creationId xmlns:p14="http://schemas.microsoft.com/office/powerpoint/2010/main" val="517985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2.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91927B-6D1B-4315-BC36-6B2D92ED801B}"/>
              </a:ext>
            </a:extLst>
          </p:cNvPr>
          <p:cNvSpPr>
            <a:spLocks noGrp="1"/>
          </p:cNvSpPr>
          <p:nvPr>
            <p:ph type="ctrTitle"/>
          </p:nvPr>
        </p:nvSpPr>
        <p:spPr>
          <a:xfrm>
            <a:off x="1524000" y="863158"/>
            <a:ext cx="9144000" cy="2392801"/>
          </a:xfrm>
        </p:spPr>
        <p:txBody>
          <a:bodyPr>
            <a:normAutofit/>
          </a:bodyPr>
          <a:lstStyle/>
          <a:p>
            <a:pPr>
              <a:lnSpc>
                <a:spcPct val="100000"/>
              </a:lnSpc>
            </a:pPr>
            <a:r>
              <a:rPr lang="zh-CN" altLang="en-US" sz="5400" dirty="0">
                <a:latin typeface="Tahoma" panose="020B0604030504040204" pitchFamily="34" charset="0"/>
              </a:rPr>
              <a:t>事务（</a:t>
            </a:r>
            <a:r>
              <a:rPr lang="en-US" altLang="zh-CN" sz="5400" dirty="0">
                <a:latin typeface="Tahoma" panose="020B0604030504040204" pitchFamily="34" charset="0"/>
              </a:rPr>
              <a:t>Transaction</a:t>
            </a:r>
            <a:r>
              <a:rPr lang="zh-CN" altLang="en-US" sz="5400" dirty="0">
                <a:latin typeface="Tahoma" panose="020B0604030504040204" pitchFamily="34" charset="0"/>
              </a:rPr>
              <a:t>）</a:t>
            </a:r>
            <a:br>
              <a:rPr lang="en-US" altLang="zh-CN" sz="5400" dirty="0">
                <a:latin typeface="Tahoma" panose="020B0604030504040204" pitchFamily="34" charset="0"/>
              </a:rPr>
            </a:br>
            <a:br>
              <a:rPr lang="en-US" altLang="zh-CN" sz="5400" dirty="0">
                <a:latin typeface="Tahoma" panose="020B0604030504040204" pitchFamily="34" charset="0"/>
              </a:rPr>
            </a:br>
            <a:r>
              <a:rPr kumimoji="0" lang="zh-CN" altLang="en-US" sz="3200" b="0" i="0" u="none" strike="noStrike" kern="1200" cap="none" spc="0" normalizeH="0" baseline="0" noProof="0" dirty="0">
                <a:ln>
                  <a:noFill/>
                </a:ln>
                <a:solidFill>
                  <a:prstClr val="black"/>
                </a:solidFill>
                <a:effectLst/>
                <a:uLnTx/>
                <a:uFillTx/>
                <a:latin typeface="Alibaba Sans" panose="020B0503020203040204" pitchFamily="34" charset="0"/>
                <a:ea typeface="黑体" panose="02010609060101010101" pitchFamily="49" charset="-122"/>
                <a:cs typeface="+mj-cs"/>
              </a:rPr>
              <a:t>（</a:t>
            </a:r>
            <a:r>
              <a:rPr kumimoji="0" lang="en-US" altLang="zh-CN" sz="3200" b="0" i="0" u="none" strike="noStrike" kern="1200" cap="none" spc="0" normalizeH="0" baseline="0" noProof="0" dirty="0">
                <a:ln>
                  <a:noFill/>
                </a:ln>
                <a:solidFill>
                  <a:prstClr val="black"/>
                </a:solidFill>
                <a:effectLst/>
                <a:uLnTx/>
                <a:uFillTx/>
                <a:latin typeface="Alibaba Sans" panose="020B0503020203040204" pitchFamily="34" charset="0"/>
                <a:ea typeface="宋体" panose="02010600030101010101" pitchFamily="2" charset="-122"/>
                <a:cs typeface="+mj-cs"/>
              </a:rPr>
              <a:t> </a:t>
            </a:r>
            <a:r>
              <a:rPr kumimoji="0" lang="zh-CN" altLang="en-US" sz="3200" b="0" i="0" u="none" strike="noStrike" kern="1200" cap="none" spc="0" normalizeH="0" baseline="0" noProof="0" dirty="0">
                <a:ln>
                  <a:noFill/>
                </a:ln>
                <a:solidFill>
                  <a:prstClr val="black"/>
                </a:solidFill>
                <a:effectLst/>
                <a:uLnTx/>
                <a:uFillTx/>
                <a:latin typeface="Alibaba Sans" panose="020B0503020203040204" pitchFamily="34" charset="0"/>
                <a:ea typeface="宋体" panose="02010600030101010101" pitchFamily="2" charset="-122"/>
                <a:cs typeface="+mj-cs"/>
              </a:rPr>
              <a:t>Sec</a:t>
            </a:r>
            <a:r>
              <a:rPr kumimoji="0" lang="en-US" altLang="zh-CN" sz="3200" b="0" i="0" u="none" strike="noStrike" kern="1200" cap="none" spc="0" normalizeH="0" baseline="0" noProof="0" dirty="0">
                <a:ln>
                  <a:noFill/>
                </a:ln>
                <a:solidFill>
                  <a:prstClr val="black"/>
                </a:solidFill>
                <a:effectLst/>
                <a:uLnTx/>
                <a:uFillTx/>
                <a:latin typeface="Alibaba Sans" panose="020B0503020203040204" pitchFamily="34" charset="0"/>
                <a:ea typeface="宋体" panose="02010600030101010101" pitchFamily="2" charset="-122"/>
                <a:cs typeface="+mj-cs"/>
              </a:rPr>
              <a:t>.</a:t>
            </a:r>
            <a:r>
              <a:rPr kumimoji="0" lang="zh-CN" altLang="en-US" sz="3200" b="0" i="0" u="none" strike="noStrike" kern="1200" cap="none" spc="0" normalizeH="0" baseline="0" noProof="0" dirty="0">
                <a:ln>
                  <a:noFill/>
                </a:ln>
                <a:solidFill>
                  <a:prstClr val="black"/>
                </a:solidFill>
                <a:effectLst/>
                <a:uLnTx/>
                <a:uFillTx/>
                <a:latin typeface="Alibaba Sans" panose="020B0503020203040204" pitchFamily="34" charset="0"/>
                <a:ea typeface="宋体" panose="02010600030101010101" pitchFamily="2" charset="-122"/>
                <a:cs typeface="+mj-cs"/>
              </a:rPr>
              <a:t> </a:t>
            </a:r>
            <a:r>
              <a:rPr kumimoji="0" lang="en-US" altLang="zh-CN" sz="3200" b="0" i="0" u="none" strike="noStrike" kern="1200" cap="none" spc="0" normalizeH="0" baseline="0" noProof="0" dirty="0">
                <a:ln>
                  <a:noFill/>
                </a:ln>
                <a:solidFill>
                  <a:prstClr val="black"/>
                </a:solidFill>
                <a:effectLst/>
                <a:uLnTx/>
                <a:uFillTx/>
                <a:latin typeface="Tahoma" panose="020B0604030504040204" pitchFamily="34" charset="0"/>
                <a:ea typeface="黑体" panose="02010609060101010101" pitchFamily="49" charset="-122"/>
                <a:cs typeface="+mj-cs"/>
              </a:rPr>
              <a:t>6</a:t>
            </a:r>
            <a:r>
              <a:rPr kumimoji="0" lang="zh-CN" altLang="en-US" sz="3200" b="0" i="0" u="none" strike="noStrike" kern="1200" cap="none" spc="0" normalizeH="0" baseline="0" noProof="0" dirty="0">
                <a:ln>
                  <a:noFill/>
                </a:ln>
                <a:solidFill>
                  <a:prstClr val="black"/>
                </a:solidFill>
                <a:effectLst/>
                <a:uLnTx/>
                <a:uFillTx/>
                <a:latin typeface="Tahoma" panose="020B0604030504040204" pitchFamily="34" charset="0"/>
                <a:ea typeface="黑体" panose="02010609060101010101" pitchFamily="49" charset="-122"/>
                <a:cs typeface="+mj-cs"/>
              </a:rPr>
              <a:t>.</a:t>
            </a:r>
            <a:r>
              <a:rPr kumimoji="0" lang="en-US" altLang="zh-CN" sz="3200" b="0" i="0" u="none" strike="noStrike" kern="1200" cap="none" spc="0" normalizeH="0" baseline="0" noProof="0" dirty="0">
                <a:ln>
                  <a:noFill/>
                </a:ln>
                <a:solidFill>
                  <a:prstClr val="black"/>
                </a:solidFill>
                <a:effectLst/>
                <a:uLnTx/>
                <a:uFillTx/>
                <a:latin typeface="Tahoma" panose="020B0604030504040204" pitchFamily="34" charset="0"/>
                <a:ea typeface="黑体" panose="02010609060101010101" pitchFamily="49" charset="-122"/>
                <a:cs typeface="+mj-cs"/>
              </a:rPr>
              <a:t>6</a:t>
            </a:r>
            <a:r>
              <a:rPr kumimoji="0" lang="zh-CN" altLang="en-US" sz="3200" b="0" i="0" u="none" strike="noStrike" kern="1200" cap="none" spc="0" normalizeH="0" baseline="0" noProof="0" dirty="0">
                <a:ln>
                  <a:noFill/>
                </a:ln>
                <a:solidFill>
                  <a:prstClr val="black"/>
                </a:solidFill>
                <a:effectLst/>
                <a:uLnTx/>
                <a:uFillTx/>
                <a:latin typeface="Tahoma" panose="020B0604030504040204" pitchFamily="34" charset="0"/>
                <a:ea typeface="黑体" panose="02010609060101010101" pitchFamily="49" charset="-122"/>
                <a:cs typeface="+mj-cs"/>
              </a:rPr>
              <a:t> </a:t>
            </a:r>
            <a:r>
              <a:rPr kumimoji="0" lang="zh-CN" altLang="en-US" sz="3200" b="0" i="0" u="none" strike="noStrike" kern="1200" cap="none" spc="0" normalizeH="0" baseline="0" noProof="0" dirty="0">
                <a:ln>
                  <a:noFill/>
                </a:ln>
                <a:solidFill>
                  <a:prstClr val="black"/>
                </a:solidFill>
                <a:effectLst/>
                <a:uLnTx/>
                <a:uFillTx/>
                <a:latin typeface="Alibaba Sans" panose="020B0503020203040204" pitchFamily="34" charset="0"/>
                <a:ea typeface="黑体" panose="02010609060101010101" pitchFamily="49" charset="-122"/>
                <a:cs typeface="+mj-cs"/>
              </a:rPr>
              <a:t>）</a:t>
            </a:r>
            <a:endParaRPr lang="zh-CN" altLang="en-US" sz="3100" dirty="0"/>
          </a:p>
        </p:txBody>
      </p:sp>
      <p:sp>
        <p:nvSpPr>
          <p:cNvPr id="3" name="副标题 2">
            <a:extLst>
              <a:ext uri="{FF2B5EF4-FFF2-40B4-BE49-F238E27FC236}">
                <a16:creationId xmlns:a16="http://schemas.microsoft.com/office/drawing/2014/main" id="{C95C673D-5EC2-46DB-8536-43F6A717ACE9}"/>
              </a:ext>
            </a:extLst>
          </p:cNvPr>
          <p:cNvSpPr>
            <a:spLocks noGrp="1"/>
          </p:cNvSpPr>
          <p:nvPr>
            <p:ph type="subTitle" idx="1"/>
          </p:nvPr>
        </p:nvSpPr>
        <p:spPr>
          <a:xfrm>
            <a:off x="1524000" y="3602037"/>
            <a:ext cx="9144000" cy="2265803"/>
          </a:xfrm>
        </p:spPr>
        <p:txBody>
          <a:bodyPr>
            <a:normAutofit fontScale="85000" lnSpcReduction="20000"/>
          </a:bodyPr>
          <a:lstStyle/>
          <a:p>
            <a:pPr>
              <a:lnSpc>
                <a:spcPct val="160000"/>
              </a:lnSpc>
            </a:pPr>
            <a:r>
              <a:rPr lang="zh-CN" altLang="en-US" dirty="0">
                <a:latin typeface="微软雅黑" panose="020B0503020204020204" pitchFamily="34" charset="-122"/>
                <a:ea typeface="微软雅黑" panose="020B0503020204020204" pitchFamily="34" charset="-122"/>
              </a:rPr>
              <a:t>李龙杰</a:t>
            </a:r>
            <a:endParaRPr lang="en-US" altLang="zh-CN" dirty="0">
              <a:latin typeface="微软雅黑" panose="020B0503020204020204" pitchFamily="34" charset="-122"/>
              <a:ea typeface="微软雅黑" panose="020B0503020204020204" pitchFamily="34" charset="-122"/>
            </a:endParaRPr>
          </a:p>
          <a:p>
            <a:pPr>
              <a:lnSpc>
                <a:spcPct val="160000"/>
              </a:lnSpc>
            </a:pPr>
            <a:r>
              <a:rPr lang="zh-CN" altLang="en-US" dirty="0">
                <a:latin typeface="微软雅黑" panose="020B0503020204020204" pitchFamily="34" charset="-122"/>
                <a:ea typeface="微软雅黑" panose="020B0503020204020204" pitchFamily="34" charset="-122"/>
              </a:rPr>
              <a:t>兰州大学 信息科学与工程学院</a:t>
            </a:r>
            <a:endParaRPr lang="en-US" altLang="zh-CN" dirty="0">
              <a:latin typeface="微软雅黑" panose="020B0503020204020204" pitchFamily="34" charset="-122"/>
              <a:ea typeface="微软雅黑" panose="020B0503020204020204" pitchFamily="34" charset="-122"/>
            </a:endParaRPr>
          </a:p>
          <a:p>
            <a:pPr>
              <a:lnSpc>
                <a:spcPct val="160000"/>
              </a:lnSpc>
            </a:pPr>
            <a:r>
              <a:rPr lang="en-US" altLang="zh-CN" sz="2400" dirty="0">
                <a:latin typeface="微软雅黑" panose="020B0503020204020204" pitchFamily="34" charset="-122"/>
                <a:ea typeface="微软雅黑" panose="020B0503020204020204" pitchFamily="34" charset="-122"/>
              </a:rPr>
              <a:t>ljli@lzu.edu.cn</a:t>
            </a:r>
          </a:p>
          <a:p>
            <a:pPr>
              <a:lnSpc>
                <a:spcPct val="160000"/>
              </a:lnSpc>
            </a:pPr>
            <a:r>
              <a:rPr lang="en-US" altLang="zh-CN" sz="2400" dirty="0">
                <a:latin typeface="微软雅黑" panose="020B0503020204020204" pitchFamily="34" charset="-122"/>
                <a:ea typeface="微软雅黑" panose="020B0503020204020204" pitchFamily="34" charset="-122"/>
              </a:rPr>
              <a:t>https://ljlilzu.github.io/</a:t>
            </a:r>
            <a:endParaRPr lang="zh-CN" altLang="en-US" sz="2400">
              <a:latin typeface="微软雅黑" panose="020B0503020204020204" pitchFamily="34" charset="-122"/>
              <a:ea typeface="微软雅黑" panose="020B0503020204020204" pitchFamily="34" charset="-122"/>
            </a:endParaRPr>
          </a:p>
          <a:p>
            <a:endParaRPr lang="zh-CN" altLang="en-US" dirty="0"/>
          </a:p>
        </p:txBody>
      </p:sp>
      <p:sp>
        <p:nvSpPr>
          <p:cNvPr id="9" name="日期占位符 8">
            <a:extLst>
              <a:ext uri="{FF2B5EF4-FFF2-40B4-BE49-F238E27FC236}">
                <a16:creationId xmlns:a16="http://schemas.microsoft.com/office/drawing/2014/main" id="{5B296560-35D4-495F-8C8B-DB95B38413A1}"/>
              </a:ext>
            </a:extLst>
          </p:cNvPr>
          <p:cNvSpPr>
            <a:spLocks noGrp="1"/>
          </p:cNvSpPr>
          <p:nvPr>
            <p:ph type="dt" sz="half" idx="10"/>
          </p:nvPr>
        </p:nvSpPr>
        <p:spPr>
          <a:xfrm>
            <a:off x="5546391" y="6384063"/>
            <a:ext cx="2046669" cy="365125"/>
          </a:xfrm>
        </p:spPr>
        <p:txBody>
          <a:bodyPr/>
          <a:lstStyle/>
          <a:p>
            <a:fld id="{12D4A9E8-3A00-470F-8F7D-3C0BFD86293F}" type="datetime2">
              <a:rPr lang="zh-CN" altLang="en-US" smtClean="0"/>
              <a:t>2020年11月15日</a:t>
            </a:fld>
            <a:endParaRPr lang="zh-CN" altLang="en-US" dirty="0"/>
          </a:p>
        </p:txBody>
      </p:sp>
      <p:cxnSp>
        <p:nvCxnSpPr>
          <p:cNvPr id="12" name="直接连接符 11">
            <a:extLst>
              <a:ext uri="{FF2B5EF4-FFF2-40B4-BE49-F238E27FC236}">
                <a16:creationId xmlns:a16="http://schemas.microsoft.com/office/drawing/2014/main" id="{705A3FD2-E90E-4998-B374-7B01BF4160A6}"/>
              </a:ext>
            </a:extLst>
          </p:cNvPr>
          <p:cNvCxnSpPr/>
          <p:nvPr/>
        </p:nvCxnSpPr>
        <p:spPr>
          <a:xfrm>
            <a:off x="-16832" y="3475037"/>
            <a:ext cx="3600000" cy="0"/>
          </a:xfrm>
          <a:prstGeom prst="line">
            <a:avLst/>
          </a:prstGeom>
          <a:ln w="12700"/>
        </p:spPr>
        <p:style>
          <a:lnRef idx="1">
            <a:schemeClr val="accent3"/>
          </a:lnRef>
          <a:fillRef idx="0">
            <a:schemeClr val="accent3"/>
          </a:fillRef>
          <a:effectRef idx="0">
            <a:schemeClr val="accent3"/>
          </a:effectRef>
          <a:fontRef idx="minor">
            <a:schemeClr val="tx1"/>
          </a:fontRef>
        </p:style>
      </p:cxnSp>
      <p:cxnSp>
        <p:nvCxnSpPr>
          <p:cNvPr id="14" name="直接连接符 13">
            <a:extLst>
              <a:ext uri="{FF2B5EF4-FFF2-40B4-BE49-F238E27FC236}">
                <a16:creationId xmlns:a16="http://schemas.microsoft.com/office/drawing/2014/main" id="{333851FC-BB4D-4E84-AFD5-41E34E5D7372}"/>
              </a:ext>
            </a:extLst>
          </p:cNvPr>
          <p:cNvCxnSpPr/>
          <p:nvPr/>
        </p:nvCxnSpPr>
        <p:spPr>
          <a:xfrm>
            <a:off x="8597900" y="3475037"/>
            <a:ext cx="3600000" cy="0"/>
          </a:xfrm>
          <a:prstGeom prst="line">
            <a:avLst/>
          </a:prstGeom>
          <a:ln w="12700"/>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395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0241">
            <a:extLst>
              <a:ext uri="{FF2B5EF4-FFF2-40B4-BE49-F238E27FC236}">
                <a16:creationId xmlns:a16="http://schemas.microsoft.com/office/drawing/2014/main" id="{80C9E122-FBD3-4702-8C86-BD142ED63A41}"/>
              </a:ext>
            </a:extLst>
          </p:cNvPr>
          <p:cNvSpPr>
            <a:spLocks noGrp="1" noChangeArrowheads="1"/>
          </p:cNvSpPr>
          <p:nvPr>
            <p:ph type="title"/>
          </p:nvPr>
        </p:nvSpPr>
        <p:spPr>
          <a:xfrm>
            <a:off x="487136" y="78469"/>
            <a:ext cx="9144000" cy="1143000"/>
          </a:xfrm>
        </p:spPr>
        <p:txBody>
          <a:bodyPr/>
          <a:lstStyle/>
          <a:p>
            <a:r>
              <a:rPr lang="en-US" altLang="zh-CN" dirty="0">
                <a:solidFill>
                  <a:srgbClr val="33CC33"/>
                </a:solidFill>
              </a:rPr>
              <a:t>Example</a:t>
            </a:r>
            <a:r>
              <a:rPr lang="en-US" altLang="zh-CN" dirty="0"/>
              <a:t>: Interacting Processes</a:t>
            </a:r>
          </a:p>
        </p:txBody>
      </p:sp>
      <p:sp>
        <p:nvSpPr>
          <p:cNvPr id="29699" name="文本占位符 10242">
            <a:extLst>
              <a:ext uri="{FF2B5EF4-FFF2-40B4-BE49-F238E27FC236}">
                <a16:creationId xmlns:a16="http://schemas.microsoft.com/office/drawing/2014/main" id="{597BEBCE-1393-414A-9351-73A9766DC6C8}"/>
              </a:ext>
            </a:extLst>
          </p:cNvPr>
          <p:cNvSpPr>
            <a:spLocks noGrp="1" noChangeArrowheads="1"/>
          </p:cNvSpPr>
          <p:nvPr>
            <p:ph idx="1"/>
          </p:nvPr>
        </p:nvSpPr>
        <p:spPr>
          <a:xfrm>
            <a:off x="851355" y="1540329"/>
            <a:ext cx="10399031" cy="4114800"/>
          </a:xfrm>
        </p:spPr>
        <p:txBody>
          <a:bodyPr/>
          <a:lstStyle/>
          <a:p>
            <a:r>
              <a:rPr lang="en-US" altLang="zh-CN" sz="2800" dirty="0"/>
              <a:t>Assume the usual </a:t>
            </a:r>
            <a:r>
              <a:rPr lang="en-US" altLang="zh-CN" sz="2800" dirty="0">
                <a:solidFill>
                  <a:srgbClr val="CC00CC"/>
                </a:solidFill>
              </a:rPr>
              <a:t>Sells(</a:t>
            </a:r>
            <a:r>
              <a:rPr lang="en-US" altLang="zh-CN" sz="2800" dirty="0" err="1">
                <a:solidFill>
                  <a:srgbClr val="CC00CC"/>
                </a:solidFill>
              </a:rPr>
              <a:t>bar,beer,price</a:t>
            </a:r>
            <a:r>
              <a:rPr lang="en-US" altLang="zh-CN" sz="2800" dirty="0">
                <a:solidFill>
                  <a:srgbClr val="CC00CC"/>
                </a:solidFill>
              </a:rPr>
              <a:t>)</a:t>
            </a:r>
            <a:r>
              <a:rPr lang="en-US" altLang="zh-CN" sz="2800" dirty="0"/>
              <a:t> relation, and suppose that Joe’s Bar sells only Bud for $2.50 and Miller for $3.00.</a:t>
            </a:r>
          </a:p>
          <a:p>
            <a:r>
              <a:rPr lang="en-US" altLang="zh-CN" sz="2800" dirty="0"/>
              <a:t>Sally is querying </a:t>
            </a:r>
            <a:r>
              <a:rPr lang="en-US" altLang="zh-CN" sz="2800" dirty="0">
                <a:solidFill>
                  <a:srgbClr val="CC00CC"/>
                </a:solidFill>
              </a:rPr>
              <a:t>Sells</a:t>
            </a:r>
            <a:r>
              <a:rPr lang="en-US" altLang="zh-CN" sz="2800" dirty="0"/>
              <a:t> for the highest and lowest price Joe charges.</a:t>
            </a:r>
          </a:p>
          <a:p>
            <a:r>
              <a:rPr lang="en-US" altLang="zh-CN" sz="2800" dirty="0"/>
              <a:t>Joe decides to stop selling Bud and Miller, but to sell only Heineken at $3.50.</a:t>
            </a:r>
          </a:p>
        </p:txBody>
      </p:sp>
      <p:sp>
        <p:nvSpPr>
          <p:cNvPr id="29700" name="灯片编号占位符 1">
            <a:extLst>
              <a:ext uri="{FF2B5EF4-FFF2-40B4-BE49-F238E27FC236}">
                <a16:creationId xmlns:a16="http://schemas.microsoft.com/office/drawing/2014/main" id="{73513177-199F-4BBB-A4C2-ECFE548517F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00CC"/>
              </a:buClr>
              <a:buSzPct val="10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CC"/>
              </a:buClr>
              <a:buSzPct val="100000"/>
              <a:buFont typeface="Wingdings" panose="05000000000000000000" pitchFamily="2" charset="2"/>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00CC"/>
              </a:buClr>
              <a:buSzPct val="100000"/>
              <a:buFont typeface="Monotype Sorts"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0" hangingPunct="0">
              <a:spcBef>
                <a:spcPct val="0"/>
              </a:spcBef>
              <a:buClrTx/>
              <a:buSzTx/>
              <a:buFont typeface="Arial" panose="020B0604020202020204" pitchFamily="34" charset="0"/>
              <a:buChar char="•"/>
            </a:pPr>
            <a:fld id="{1EDAAB17-2A1C-4F43-8C3B-DFDA08D9BAAB}" type="slidenum">
              <a:rPr altLang="en-US" sz="1400">
                <a:latin typeface="Times New Roman" panose="02020603050405020304" pitchFamily="18" charset="0"/>
              </a:rPr>
              <a:pPr eaLnBrk="0" hangingPunct="0">
                <a:spcBef>
                  <a:spcPct val="0"/>
                </a:spcBef>
                <a:buClrTx/>
                <a:buSzTx/>
                <a:buFont typeface="Arial" panose="020B0604020202020204" pitchFamily="34" charset="0"/>
                <a:buChar char="•"/>
              </a:pPr>
              <a:t>10</a:t>
            </a:fld>
            <a:endParaRPr lang="zh-CN" altLang="en-US" sz="1400">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1265">
            <a:extLst>
              <a:ext uri="{FF2B5EF4-FFF2-40B4-BE49-F238E27FC236}">
                <a16:creationId xmlns:a16="http://schemas.microsoft.com/office/drawing/2014/main" id="{A7725329-076F-40EA-9B5F-16607C041A4F}"/>
              </a:ext>
            </a:extLst>
          </p:cNvPr>
          <p:cNvSpPr>
            <a:spLocks noGrp="1" noChangeArrowheads="1"/>
          </p:cNvSpPr>
          <p:nvPr>
            <p:ph type="title"/>
          </p:nvPr>
        </p:nvSpPr>
        <p:spPr/>
        <p:txBody>
          <a:bodyPr/>
          <a:lstStyle/>
          <a:p>
            <a:r>
              <a:rPr lang="en-US" altLang="zh-CN" dirty="0">
                <a:latin typeface="Alibaba Sans" panose="020B0503020203040204" pitchFamily="34" charset="0"/>
                <a:cs typeface="Alibaba Sans" panose="020B0503020203040204" pitchFamily="34" charset="0"/>
              </a:rPr>
              <a:t>Sally’s Program</a:t>
            </a:r>
          </a:p>
        </p:txBody>
      </p:sp>
      <p:sp>
        <p:nvSpPr>
          <p:cNvPr id="30723" name="文本占位符 11266">
            <a:extLst>
              <a:ext uri="{FF2B5EF4-FFF2-40B4-BE49-F238E27FC236}">
                <a16:creationId xmlns:a16="http://schemas.microsoft.com/office/drawing/2014/main" id="{7281A9C8-6B03-4F77-BC5B-C94305CBD207}"/>
              </a:ext>
            </a:extLst>
          </p:cNvPr>
          <p:cNvSpPr>
            <a:spLocks noGrp="1" noChangeArrowheads="1"/>
          </p:cNvSpPr>
          <p:nvPr>
            <p:ph idx="1"/>
          </p:nvPr>
        </p:nvSpPr>
        <p:spPr/>
        <p:txBody>
          <a:bodyPr/>
          <a:lstStyle/>
          <a:p>
            <a:pPr>
              <a:lnSpc>
                <a:spcPct val="150000"/>
              </a:lnSpc>
            </a:pPr>
            <a:r>
              <a:rPr lang="zh-CN" altLang="en-US" sz="2800" dirty="0"/>
              <a:t>Sally executes the following two SQL statements called </a:t>
            </a:r>
            <a:r>
              <a:rPr lang="zh-CN" altLang="en-US" sz="2800" dirty="0">
                <a:solidFill>
                  <a:srgbClr val="FF3300"/>
                </a:solidFill>
              </a:rPr>
              <a:t>(min)</a:t>
            </a:r>
            <a:r>
              <a:rPr lang="zh-CN" altLang="en-US" sz="2800" dirty="0"/>
              <a:t> and </a:t>
            </a:r>
            <a:r>
              <a:rPr lang="zh-CN" altLang="en-US" sz="2800" dirty="0">
                <a:solidFill>
                  <a:srgbClr val="FF3300"/>
                </a:solidFill>
              </a:rPr>
              <a:t>(max)</a:t>
            </a:r>
            <a:r>
              <a:rPr lang="zh-CN" altLang="en-US" sz="2800" dirty="0"/>
              <a:t> to help us remember what they do.</a:t>
            </a:r>
          </a:p>
          <a:p>
            <a:pPr>
              <a:lnSpc>
                <a:spcPct val="90000"/>
              </a:lnSpc>
              <a:buFont typeface="Wingdings" panose="05000000000000000000" pitchFamily="2" charset="2"/>
              <a:buNone/>
            </a:pPr>
            <a:r>
              <a:rPr lang="zh-CN" altLang="en-US" dirty="0">
                <a:solidFill>
                  <a:srgbClr val="FF3300"/>
                </a:solidFill>
                <a:latin typeface="Courier" charset="0"/>
              </a:rPr>
              <a:t>  (max) </a:t>
            </a:r>
            <a:r>
              <a:rPr lang="zh-CN" altLang="en-US" sz="2800" dirty="0">
                <a:latin typeface="Courier" charset="0"/>
              </a:rPr>
              <a:t>SELECT MAX(price) FROM Sells</a:t>
            </a:r>
          </a:p>
          <a:p>
            <a:pPr>
              <a:lnSpc>
                <a:spcPct val="90000"/>
              </a:lnSpc>
              <a:buFont typeface="Wingdings" panose="05000000000000000000" pitchFamily="2" charset="2"/>
              <a:buNone/>
            </a:pPr>
            <a:r>
              <a:rPr lang="zh-CN" altLang="en-US" sz="2800" dirty="0">
                <a:latin typeface="Courier" charset="0"/>
              </a:rPr>
              <a:t>		   WHERE bar = </a:t>
            </a:r>
            <a:r>
              <a:rPr lang="en-US" altLang="zh-CN" sz="2800" dirty="0">
                <a:latin typeface="Courier" charset="0"/>
              </a:rPr>
              <a:t>'</a:t>
            </a:r>
            <a:r>
              <a:rPr lang="zh-CN" altLang="en-US" sz="2800" dirty="0">
                <a:latin typeface="Courier" charset="0"/>
              </a:rPr>
              <a:t>Joe</a:t>
            </a:r>
            <a:r>
              <a:rPr lang="en-US" altLang="zh-CN" sz="2800" dirty="0">
                <a:latin typeface="Courier" charset="0"/>
              </a:rPr>
              <a:t>''</a:t>
            </a:r>
            <a:r>
              <a:rPr lang="zh-CN" altLang="en-US" sz="2800" dirty="0">
                <a:latin typeface="Courier" charset="0"/>
              </a:rPr>
              <a:t>s Bar</a:t>
            </a:r>
            <a:r>
              <a:rPr lang="en-US" altLang="zh-CN" sz="2800" dirty="0">
                <a:latin typeface="Courier" charset="0"/>
                <a:sym typeface="Arial" panose="020B0604020202020204" pitchFamily="34" charset="0"/>
              </a:rPr>
              <a:t>'</a:t>
            </a:r>
            <a:r>
              <a:rPr lang="zh-CN" altLang="en-US" sz="2800" dirty="0">
                <a:latin typeface="Courier" charset="0"/>
              </a:rPr>
              <a:t>;</a:t>
            </a:r>
          </a:p>
          <a:p>
            <a:pPr>
              <a:lnSpc>
                <a:spcPct val="90000"/>
              </a:lnSpc>
              <a:buFont typeface="Wingdings" panose="05000000000000000000" pitchFamily="2" charset="2"/>
              <a:buNone/>
            </a:pPr>
            <a:r>
              <a:rPr lang="zh-CN" altLang="en-US" dirty="0">
                <a:solidFill>
                  <a:srgbClr val="FF3300"/>
                </a:solidFill>
                <a:latin typeface="Courier" charset="0"/>
              </a:rPr>
              <a:t>  (min) </a:t>
            </a:r>
            <a:r>
              <a:rPr lang="zh-CN" altLang="en-US" sz="2800" dirty="0">
                <a:latin typeface="Courier" charset="0"/>
                <a:sym typeface="Arial" panose="020B0604020202020204" pitchFamily="34" charset="0"/>
              </a:rPr>
              <a:t>SELECT MIN(price) FROM Sells</a:t>
            </a:r>
          </a:p>
          <a:p>
            <a:pPr>
              <a:lnSpc>
                <a:spcPct val="90000"/>
              </a:lnSpc>
              <a:buFont typeface="Wingdings" panose="05000000000000000000" pitchFamily="2" charset="2"/>
              <a:buNone/>
            </a:pPr>
            <a:r>
              <a:rPr lang="zh-CN" altLang="en-US" sz="2800" dirty="0">
                <a:latin typeface="Courier" charset="0"/>
                <a:sym typeface="Arial" panose="020B0604020202020204" pitchFamily="34" charset="0"/>
              </a:rPr>
              <a:t>		   WHERE bar = </a:t>
            </a:r>
            <a:r>
              <a:rPr lang="en-US" altLang="zh-CN" sz="2800" dirty="0">
                <a:latin typeface="Courier" charset="0"/>
                <a:sym typeface="Arial" panose="020B0604020202020204" pitchFamily="34" charset="0"/>
              </a:rPr>
              <a:t>'</a:t>
            </a:r>
            <a:r>
              <a:rPr lang="zh-CN" altLang="en-US" sz="2800" dirty="0">
                <a:latin typeface="Courier" charset="0"/>
                <a:sym typeface="Arial" panose="020B0604020202020204" pitchFamily="34" charset="0"/>
              </a:rPr>
              <a:t>Joe</a:t>
            </a:r>
            <a:r>
              <a:rPr lang="en-US" altLang="zh-CN" sz="2800" dirty="0">
                <a:latin typeface="Courier" charset="0"/>
                <a:sym typeface="Arial" panose="020B0604020202020204" pitchFamily="34" charset="0"/>
              </a:rPr>
              <a:t>''</a:t>
            </a:r>
            <a:r>
              <a:rPr lang="zh-CN" altLang="en-US" sz="2800" dirty="0">
                <a:latin typeface="Courier" charset="0"/>
                <a:sym typeface="Arial" panose="020B0604020202020204" pitchFamily="34" charset="0"/>
              </a:rPr>
              <a:t>s Bar</a:t>
            </a:r>
            <a:r>
              <a:rPr lang="en-US" altLang="zh-CN" sz="2800" dirty="0">
                <a:latin typeface="Courier" charset="0"/>
                <a:sym typeface="Arial" panose="020B0604020202020204" pitchFamily="34" charset="0"/>
              </a:rPr>
              <a:t>'</a:t>
            </a:r>
            <a:r>
              <a:rPr lang="zh-CN" altLang="en-US" sz="2800" dirty="0">
                <a:latin typeface="Courier" charset="0"/>
                <a:sym typeface="Arial" panose="020B0604020202020204" pitchFamily="34" charset="0"/>
              </a:rPr>
              <a:t>;</a:t>
            </a:r>
          </a:p>
        </p:txBody>
      </p:sp>
      <p:sp>
        <p:nvSpPr>
          <p:cNvPr id="30724" name="灯片编号占位符 1">
            <a:extLst>
              <a:ext uri="{FF2B5EF4-FFF2-40B4-BE49-F238E27FC236}">
                <a16:creationId xmlns:a16="http://schemas.microsoft.com/office/drawing/2014/main" id="{B6AB3260-C9B3-4845-B6CA-844564EE3749}"/>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00CC"/>
              </a:buClr>
              <a:buSzPct val="10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CC"/>
              </a:buClr>
              <a:buSzPct val="100000"/>
              <a:buFont typeface="Wingdings" panose="05000000000000000000" pitchFamily="2" charset="2"/>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00CC"/>
              </a:buClr>
              <a:buSzPct val="100000"/>
              <a:buFont typeface="Monotype Sorts"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0" hangingPunct="0">
              <a:spcBef>
                <a:spcPct val="0"/>
              </a:spcBef>
              <a:buClrTx/>
              <a:buSzTx/>
              <a:buFont typeface="Arial" panose="020B0604020202020204" pitchFamily="34" charset="0"/>
              <a:buChar char="•"/>
            </a:pPr>
            <a:fld id="{507EB240-E4BE-4AE5-AD85-D3B78705FD4E}" type="slidenum">
              <a:rPr altLang="en-US" sz="1400">
                <a:latin typeface="Times New Roman" panose="02020603050405020304" pitchFamily="18" charset="0"/>
              </a:rPr>
              <a:pPr eaLnBrk="0" hangingPunct="0">
                <a:spcBef>
                  <a:spcPct val="0"/>
                </a:spcBef>
                <a:buClrTx/>
                <a:buSzTx/>
                <a:buFont typeface="Arial" panose="020B0604020202020204" pitchFamily="34" charset="0"/>
                <a:buChar char="•"/>
              </a:pPr>
              <a:t>11</a:t>
            </a:fld>
            <a:endParaRPr lang="zh-CN" altLang="en-US" sz="1400">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2289">
            <a:extLst>
              <a:ext uri="{FF2B5EF4-FFF2-40B4-BE49-F238E27FC236}">
                <a16:creationId xmlns:a16="http://schemas.microsoft.com/office/drawing/2014/main" id="{81ED894F-A073-4C88-9AA9-62126766988D}"/>
              </a:ext>
            </a:extLst>
          </p:cNvPr>
          <p:cNvSpPr>
            <a:spLocks noGrp="1" noChangeArrowheads="1"/>
          </p:cNvSpPr>
          <p:nvPr>
            <p:ph type="title"/>
          </p:nvPr>
        </p:nvSpPr>
        <p:spPr/>
        <p:txBody>
          <a:bodyPr/>
          <a:lstStyle/>
          <a:p>
            <a:r>
              <a:rPr lang="en-US" altLang="zh-CN"/>
              <a:t>Joe’s Program</a:t>
            </a:r>
          </a:p>
        </p:txBody>
      </p:sp>
      <p:sp>
        <p:nvSpPr>
          <p:cNvPr id="31747" name="文本占位符 12290">
            <a:extLst>
              <a:ext uri="{FF2B5EF4-FFF2-40B4-BE49-F238E27FC236}">
                <a16:creationId xmlns:a16="http://schemas.microsoft.com/office/drawing/2014/main" id="{4324A141-383A-4B9D-B953-7C4A30A050D2}"/>
              </a:ext>
            </a:extLst>
          </p:cNvPr>
          <p:cNvSpPr>
            <a:spLocks noGrp="1" noChangeArrowheads="1"/>
          </p:cNvSpPr>
          <p:nvPr>
            <p:ph idx="1"/>
          </p:nvPr>
        </p:nvSpPr>
        <p:spPr>
          <a:xfrm>
            <a:off x="995027" y="1567978"/>
            <a:ext cx="10761544" cy="4495800"/>
          </a:xfrm>
        </p:spPr>
        <p:txBody>
          <a:bodyPr/>
          <a:lstStyle/>
          <a:p>
            <a:r>
              <a:rPr lang="zh-CN" altLang="en-US" sz="2800" dirty="0"/>
              <a:t>At about the same time, Joe executes the following steps: </a:t>
            </a:r>
            <a:r>
              <a:rPr lang="zh-CN" altLang="en-US" sz="2800" dirty="0">
                <a:solidFill>
                  <a:srgbClr val="FF3300"/>
                </a:solidFill>
              </a:rPr>
              <a:t>(del)</a:t>
            </a:r>
            <a:r>
              <a:rPr lang="zh-CN" altLang="en-US" sz="2800" dirty="0"/>
              <a:t> and </a:t>
            </a:r>
            <a:r>
              <a:rPr lang="zh-CN" altLang="en-US" sz="2800" dirty="0">
                <a:solidFill>
                  <a:srgbClr val="FF3300"/>
                </a:solidFill>
              </a:rPr>
              <a:t>(ins)</a:t>
            </a:r>
            <a:r>
              <a:rPr lang="zh-CN" altLang="en-US" sz="2800" dirty="0"/>
              <a:t>.</a:t>
            </a:r>
          </a:p>
          <a:p>
            <a:pPr>
              <a:buFont typeface="Wingdings" panose="05000000000000000000" pitchFamily="2" charset="2"/>
              <a:buNone/>
            </a:pPr>
            <a:r>
              <a:rPr lang="zh-CN" altLang="en-US" dirty="0">
                <a:solidFill>
                  <a:srgbClr val="FF3300"/>
                </a:solidFill>
                <a:latin typeface="Courier New" panose="02070309020205020404" pitchFamily="49" charset="0"/>
                <a:cs typeface="Courier New" panose="02070309020205020404" pitchFamily="49" charset="0"/>
              </a:rPr>
              <a:t>  (del) </a:t>
            </a:r>
            <a:r>
              <a:rPr lang="zh-CN" altLang="en-US" sz="2800" dirty="0">
                <a:latin typeface="Courier New" panose="02070309020205020404" pitchFamily="49" charset="0"/>
                <a:cs typeface="Courier New" panose="02070309020205020404" pitchFamily="49" charset="0"/>
              </a:rPr>
              <a:t>DELETE FROM Sells</a:t>
            </a:r>
          </a:p>
          <a:p>
            <a:pPr>
              <a:buFont typeface="Wingdings" panose="05000000000000000000" pitchFamily="2" charset="2"/>
              <a:buNone/>
            </a:pPr>
            <a:r>
              <a:rPr lang="zh-CN" altLang="en-US" sz="2800" dirty="0">
                <a:latin typeface="Courier New" panose="02070309020205020404" pitchFamily="49" charset="0"/>
                <a:cs typeface="Courier New" panose="02070309020205020404" pitchFamily="49" charset="0"/>
              </a:rPr>
              <a:t>		   WHERE bar =</a:t>
            </a:r>
            <a:r>
              <a:rPr lang="en-US" altLang="zh-CN" sz="2800" dirty="0">
                <a:latin typeface="Courier New" panose="02070309020205020404" pitchFamily="49" charset="0"/>
                <a:cs typeface="Courier New" panose="02070309020205020404" pitchFamily="49" charset="0"/>
              </a:rPr>
              <a:t>'</a:t>
            </a:r>
            <a:r>
              <a:rPr lang="zh-CN" altLang="en-US" sz="2800" dirty="0">
                <a:latin typeface="Courier New" panose="02070309020205020404" pitchFamily="49" charset="0"/>
                <a:cs typeface="Courier New" panose="02070309020205020404" pitchFamily="49" charset="0"/>
              </a:rPr>
              <a:t>Joe</a:t>
            </a:r>
            <a:r>
              <a:rPr lang="en-US" altLang="zh-CN" sz="2800" dirty="0">
                <a:latin typeface="Courier New" panose="02070309020205020404" pitchFamily="49" charset="0"/>
                <a:cs typeface="Courier New" panose="02070309020205020404" pitchFamily="49" charset="0"/>
              </a:rPr>
              <a:t>''</a:t>
            </a:r>
            <a:r>
              <a:rPr lang="zh-CN" altLang="en-US" sz="2800" dirty="0">
                <a:latin typeface="Courier New" panose="02070309020205020404" pitchFamily="49" charset="0"/>
                <a:cs typeface="Courier New" panose="02070309020205020404" pitchFamily="49" charset="0"/>
              </a:rPr>
              <a:t>s Bar</a:t>
            </a:r>
            <a:r>
              <a:rPr lang="en-US" altLang="zh-CN" sz="2800" dirty="0">
                <a:latin typeface="Courier New" panose="02070309020205020404" pitchFamily="49" charset="0"/>
                <a:cs typeface="Courier New" panose="02070309020205020404" pitchFamily="49" charset="0"/>
              </a:rPr>
              <a:t>‘</a:t>
            </a:r>
            <a:r>
              <a:rPr lang="zh-CN" altLang="en-US" sz="2800"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a:p>
            <a:pPr>
              <a:buFont typeface="Wingdings" panose="05000000000000000000" pitchFamily="2" charset="2"/>
              <a:buNone/>
            </a:pPr>
            <a:r>
              <a:rPr lang="zh-CN" altLang="en-US" dirty="0">
                <a:solidFill>
                  <a:srgbClr val="FF3300"/>
                </a:solidFill>
                <a:latin typeface="Courier New" panose="02070309020205020404" pitchFamily="49" charset="0"/>
                <a:cs typeface="Courier New" panose="02070309020205020404" pitchFamily="49" charset="0"/>
              </a:rPr>
              <a:t>  (ins) </a:t>
            </a:r>
            <a:r>
              <a:rPr lang="zh-CN" altLang="en-US" sz="2800" dirty="0">
                <a:latin typeface="Courier New" panose="02070309020205020404" pitchFamily="49" charset="0"/>
                <a:cs typeface="Courier New" panose="02070309020205020404" pitchFamily="49" charset="0"/>
              </a:rPr>
              <a:t>INSERT INTO Sells</a:t>
            </a:r>
          </a:p>
          <a:p>
            <a:pPr>
              <a:buFont typeface="Wingdings" panose="05000000000000000000" pitchFamily="2" charset="2"/>
              <a:buNone/>
            </a:pPr>
            <a:r>
              <a:rPr lang="zh-CN" altLang="en-US" sz="2800" dirty="0">
                <a:latin typeface="Courier New" panose="02070309020205020404" pitchFamily="49" charset="0"/>
                <a:cs typeface="Courier New" panose="02070309020205020404" pitchFamily="49" charset="0"/>
              </a:rPr>
              <a:t>		   VALUES(</a:t>
            </a:r>
            <a:r>
              <a:rPr lang="en-US" altLang="zh-CN" sz="2800" dirty="0">
                <a:latin typeface="Courier New" panose="02070309020205020404" pitchFamily="49" charset="0"/>
                <a:cs typeface="Courier New" panose="02070309020205020404" pitchFamily="49" charset="0"/>
              </a:rPr>
              <a:t>'</a:t>
            </a:r>
            <a:r>
              <a:rPr lang="zh-CN" altLang="en-US" sz="2800" dirty="0">
                <a:latin typeface="Courier New" panose="02070309020205020404" pitchFamily="49" charset="0"/>
                <a:cs typeface="Courier New" panose="02070309020205020404" pitchFamily="49" charset="0"/>
              </a:rPr>
              <a:t>Joe</a:t>
            </a:r>
            <a:r>
              <a:rPr lang="en-US" altLang="zh-CN" sz="2800" dirty="0">
                <a:latin typeface="Courier New" panose="02070309020205020404" pitchFamily="49" charset="0"/>
                <a:cs typeface="Courier New" panose="02070309020205020404" pitchFamily="49" charset="0"/>
              </a:rPr>
              <a:t>''</a:t>
            </a:r>
            <a:r>
              <a:rPr lang="zh-CN" altLang="en-US" sz="2800" dirty="0">
                <a:latin typeface="Courier New" panose="02070309020205020404" pitchFamily="49" charset="0"/>
                <a:cs typeface="Courier New" panose="02070309020205020404" pitchFamily="49" charset="0"/>
              </a:rPr>
              <a:t>s Bar</a:t>
            </a:r>
            <a:r>
              <a:rPr lang="en-US" altLang="zh-CN" sz="2800" dirty="0">
                <a:latin typeface="Courier New" panose="02070309020205020404" pitchFamily="49" charset="0"/>
                <a:cs typeface="Courier New" panose="02070309020205020404" pitchFamily="49" charset="0"/>
              </a:rPr>
              <a:t>'</a:t>
            </a:r>
            <a:r>
              <a:rPr lang="zh-CN" altLang="en-US" sz="2800" dirty="0">
                <a:latin typeface="Courier New" panose="02070309020205020404" pitchFamily="49" charset="0"/>
                <a:cs typeface="Courier New" panose="02070309020205020404" pitchFamily="49" charset="0"/>
              </a:rPr>
              <a:t>, </a:t>
            </a:r>
            <a:r>
              <a:rPr lang="en-US" altLang="zh-CN" sz="2800" dirty="0">
                <a:latin typeface="Courier New" panose="02070309020205020404" pitchFamily="49" charset="0"/>
                <a:cs typeface="Courier New" panose="02070309020205020404" pitchFamily="49" charset="0"/>
              </a:rPr>
              <a:t>'</a:t>
            </a:r>
            <a:r>
              <a:rPr lang="zh-CN" altLang="en-US" sz="2800" dirty="0">
                <a:latin typeface="Courier New" panose="02070309020205020404" pitchFamily="49" charset="0"/>
                <a:cs typeface="Courier New" panose="02070309020205020404" pitchFamily="49" charset="0"/>
              </a:rPr>
              <a:t>Heineken</a:t>
            </a:r>
            <a:r>
              <a:rPr lang="en-US" altLang="zh-CN" sz="2800" dirty="0">
                <a:latin typeface="Courier New" panose="02070309020205020404" pitchFamily="49" charset="0"/>
                <a:cs typeface="Courier New" panose="02070309020205020404" pitchFamily="49" charset="0"/>
              </a:rPr>
              <a:t>'</a:t>
            </a:r>
            <a:r>
              <a:rPr lang="zh-CN" altLang="en-US" sz="2800" dirty="0">
                <a:latin typeface="Courier New" panose="02070309020205020404" pitchFamily="49" charset="0"/>
                <a:cs typeface="Courier New" panose="02070309020205020404" pitchFamily="49" charset="0"/>
              </a:rPr>
              <a:t>, 3.50);</a:t>
            </a:r>
          </a:p>
        </p:txBody>
      </p:sp>
      <p:sp>
        <p:nvSpPr>
          <p:cNvPr id="31748" name="灯片编号占位符 1">
            <a:extLst>
              <a:ext uri="{FF2B5EF4-FFF2-40B4-BE49-F238E27FC236}">
                <a16:creationId xmlns:a16="http://schemas.microsoft.com/office/drawing/2014/main" id="{3736946D-1346-41F0-BBCF-AD4799A149EB}"/>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00CC"/>
              </a:buClr>
              <a:buSzPct val="10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CC"/>
              </a:buClr>
              <a:buSzPct val="100000"/>
              <a:buFont typeface="Wingdings" panose="05000000000000000000" pitchFamily="2" charset="2"/>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00CC"/>
              </a:buClr>
              <a:buSzPct val="100000"/>
              <a:buFont typeface="Monotype Sorts"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0" hangingPunct="0">
              <a:spcBef>
                <a:spcPct val="0"/>
              </a:spcBef>
              <a:buClrTx/>
              <a:buSzTx/>
              <a:buFont typeface="Arial" panose="020B0604020202020204" pitchFamily="34" charset="0"/>
              <a:buChar char="•"/>
            </a:pPr>
            <a:fld id="{4536B495-BF8C-4557-AAB6-25CCC65D102C}" type="slidenum">
              <a:rPr altLang="en-US" sz="1400">
                <a:latin typeface="Times New Roman" panose="02020603050405020304" pitchFamily="18" charset="0"/>
              </a:rPr>
              <a:pPr eaLnBrk="0" hangingPunct="0">
                <a:spcBef>
                  <a:spcPct val="0"/>
                </a:spcBef>
                <a:buClrTx/>
                <a:buSzTx/>
                <a:buFont typeface="Arial" panose="020B0604020202020204" pitchFamily="34" charset="0"/>
                <a:buChar char="•"/>
              </a:pPr>
              <a:t>12</a:t>
            </a:fld>
            <a:endParaRPr lang="zh-CN" altLang="en-US" sz="1400">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3313">
            <a:extLst>
              <a:ext uri="{FF2B5EF4-FFF2-40B4-BE49-F238E27FC236}">
                <a16:creationId xmlns:a16="http://schemas.microsoft.com/office/drawing/2014/main" id="{43D61F36-FC30-4ACE-AC6D-B99D664081AF}"/>
              </a:ext>
            </a:extLst>
          </p:cNvPr>
          <p:cNvSpPr>
            <a:spLocks noGrp="1" noChangeArrowheads="1"/>
          </p:cNvSpPr>
          <p:nvPr>
            <p:ph type="title"/>
          </p:nvPr>
        </p:nvSpPr>
        <p:spPr/>
        <p:txBody>
          <a:bodyPr/>
          <a:lstStyle/>
          <a:p>
            <a:r>
              <a:rPr lang="en-US" altLang="zh-CN"/>
              <a:t>Interleaving of Statements</a:t>
            </a:r>
          </a:p>
        </p:txBody>
      </p:sp>
      <p:sp>
        <p:nvSpPr>
          <p:cNvPr id="32771" name="文本占位符 13314">
            <a:extLst>
              <a:ext uri="{FF2B5EF4-FFF2-40B4-BE49-F238E27FC236}">
                <a16:creationId xmlns:a16="http://schemas.microsoft.com/office/drawing/2014/main" id="{E4C20608-EE17-4F62-80ED-1F230C8ED1BA}"/>
              </a:ext>
            </a:extLst>
          </p:cNvPr>
          <p:cNvSpPr>
            <a:spLocks noGrp="1" noChangeArrowheads="1"/>
          </p:cNvSpPr>
          <p:nvPr>
            <p:ph idx="1"/>
          </p:nvPr>
        </p:nvSpPr>
        <p:spPr/>
        <p:txBody>
          <a:bodyPr/>
          <a:lstStyle/>
          <a:p>
            <a:r>
              <a:rPr lang="en-US" altLang="zh-CN" dirty="0"/>
              <a:t>Although </a:t>
            </a:r>
            <a:r>
              <a:rPr lang="en-US" altLang="zh-CN" dirty="0">
                <a:solidFill>
                  <a:srgbClr val="FF3300"/>
                </a:solidFill>
              </a:rPr>
              <a:t>(max)</a:t>
            </a:r>
            <a:r>
              <a:rPr lang="en-US" altLang="zh-CN" dirty="0"/>
              <a:t> must come before </a:t>
            </a:r>
            <a:r>
              <a:rPr lang="en-US" altLang="zh-CN" dirty="0">
                <a:solidFill>
                  <a:srgbClr val="FF3300"/>
                </a:solidFill>
              </a:rPr>
              <a:t>(min)</a:t>
            </a:r>
            <a:r>
              <a:rPr lang="en-US" altLang="zh-CN" dirty="0"/>
              <a:t>, and </a:t>
            </a:r>
            <a:r>
              <a:rPr lang="en-US" altLang="zh-CN" dirty="0">
                <a:solidFill>
                  <a:srgbClr val="FF3300"/>
                </a:solidFill>
              </a:rPr>
              <a:t>(del)</a:t>
            </a:r>
            <a:r>
              <a:rPr lang="en-US" altLang="zh-CN" dirty="0"/>
              <a:t> must come before </a:t>
            </a:r>
            <a:r>
              <a:rPr lang="en-US" altLang="zh-CN" dirty="0">
                <a:solidFill>
                  <a:srgbClr val="FF3300"/>
                </a:solidFill>
              </a:rPr>
              <a:t>(ins)</a:t>
            </a:r>
            <a:r>
              <a:rPr lang="en-US" altLang="zh-CN" dirty="0"/>
              <a:t>, there are no other constraints on the order of these statements, unless we group Sally’s and/or Joe’s statements into transactions.</a:t>
            </a:r>
          </a:p>
        </p:txBody>
      </p:sp>
      <p:sp>
        <p:nvSpPr>
          <p:cNvPr id="32772" name="灯片编号占位符 1">
            <a:extLst>
              <a:ext uri="{FF2B5EF4-FFF2-40B4-BE49-F238E27FC236}">
                <a16:creationId xmlns:a16="http://schemas.microsoft.com/office/drawing/2014/main" id="{CC22BCAD-CFD7-4FA1-BDE8-87AF57EE0A2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00CC"/>
              </a:buClr>
              <a:buSzPct val="10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CC"/>
              </a:buClr>
              <a:buSzPct val="100000"/>
              <a:buFont typeface="Wingdings" panose="05000000000000000000" pitchFamily="2" charset="2"/>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00CC"/>
              </a:buClr>
              <a:buSzPct val="100000"/>
              <a:buFont typeface="Monotype Sorts"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0" hangingPunct="0">
              <a:spcBef>
                <a:spcPct val="0"/>
              </a:spcBef>
              <a:buClrTx/>
              <a:buSzTx/>
              <a:buFont typeface="Arial" panose="020B0604020202020204" pitchFamily="34" charset="0"/>
              <a:buChar char="•"/>
            </a:pPr>
            <a:fld id="{79128B2C-2F00-4136-A1DB-E72EBB32C517}" type="slidenum">
              <a:rPr altLang="en-US" sz="1400">
                <a:latin typeface="Times New Roman" panose="02020603050405020304" pitchFamily="18" charset="0"/>
              </a:rPr>
              <a:pPr eaLnBrk="0" hangingPunct="0">
                <a:spcBef>
                  <a:spcPct val="0"/>
                </a:spcBef>
                <a:buClrTx/>
                <a:buSzTx/>
                <a:buFont typeface="Arial" panose="020B0604020202020204" pitchFamily="34" charset="0"/>
                <a:buChar char="•"/>
              </a:pPr>
              <a:t>13</a:t>
            </a:fld>
            <a:endParaRPr lang="zh-CN" altLang="en-US" sz="1400">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4337">
            <a:extLst>
              <a:ext uri="{FF2B5EF4-FFF2-40B4-BE49-F238E27FC236}">
                <a16:creationId xmlns:a16="http://schemas.microsoft.com/office/drawing/2014/main" id="{9BF67AFF-DFE9-4CCC-B71A-BF4D334C431C}"/>
              </a:ext>
            </a:extLst>
          </p:cNvPr>
          <p:cNvSpPr>
            <a:spLocks noGrp="1" noChangeArrowheads="1"/>
          </p:cNvSpPr>
          <p:nvPr>
            <p:ph type="title"/>
          </p:nvPr>
        </p:nvSpPr>
        <p:spPr/>
        <p:txBody>
          <a:bodyPr/>
          <a:lstStyle/>
          <a:p>
            <a:r>
              <a:rPr lang="en-US" altLang="zh-CN">
                <a:solidFill>
                  <a:srgbClr val="33CC33"/>
                </a:solidFill>
              </a:rPr>
              <a:t>Example</a:t>
            </a:r>
            <a:r>
              <a:rPr lang="en-US" altLang="zh-CN"/>
              <a:t>: Strange Interleaving</a:t>
            </a:r>
          </a:p>
        </p:txBody>
      </p:sp>
      <p:sp>
        <p:nvSpPr>
          <p:cNvPr id="14339" name="内容占位符 14338">
            <a:extLst>
              <a:ext uri="{FF2B5EF4-FFF2-40B4-BE49-F238E27FC236}">
                <a16:creationId xmlns:a16="http://schemas.microsoft.com/office/drawing/2014/main" id="{131A92F9-9503-42B5-BF86-8CE60BA600A3}"/>
              </a:ext>
            </a:extLst>
          </p:cNvPr>
          <p:cNvSpPr>
            <a:spLocks noGrp="1" noChangeArrowheads="1"/>
          </p:cNvSpPr>
          <p:nvPr>
            <p:ph idx="1"/>
          </p:nvPr>
        </p:nvSpPr>
        <p:spPr/>
        <p:txBody>
          <a:bodyPr/>
          <a:lstStyle/>
          <a:p>
            <a:r>
              <a:rPr lang="en-US" altLang="zh-CN"/>
              <a:t>Suppose the steps execute in the order </a:t>
            </a:r>
            <a:r>
              <a:rPr lang="en-US" altLang="zh-CN">
                <a:solidFill>
                  <a:srgbClr val="FF3300"/>
                </a:solidFill>
              </a:rPr>
              <a:t>(max)(del)(ins)(min)</a:t>
            </a:r>
            <a:r>
              <a:rPr lang="en-US" altLang="zh-CN"/>
              <a:t>.</a:t>
            </a:r>
          </a:p>
          <a:p>
            <a:pPr>
              <a:buFont typeface="Wingdings" panose="05000000000000000000" pitchFamily="2" charset="2"/>
              <a:buNone/>
            </a:pPr>
            <a:r>
              <a:rPr lang="en-US" altLang="zh-CN"/>
              <a:t>Joe’s Prices:</a:t>
            </a:r>
          </a:p>
          <a:p>
            <a:pPr>
              <a:buFont typeface="Wingdings" panose="05000000000000000000" pitchFamily="2" charset="2"/>
              <a:buNone/>
            </a:pPr>
            <a:r>
              <a:rPr lang="en-US" altLang="zh-CN"/>
              <a:t>Statement:</a:t>
            </a:r>
          </a:p>
          <a:p>
            <a:pPr>
              <a:buFont typeface="Wingdings" panose="05000000000000000000" pitchFamily="2" charset="2"/>
              <a:buNone/>
            </a:pPr>
            <a:r>
              <a:rPr lang="en-US" altLang="zh-CN"/>
              <a:t>Result:</a:t>
            </a:r>
          </a:p>
          <a:p>
            <a:pPr>
              <a:buFont typeface="Wingdings" panose="05000000000000000000" pitchFamily="2" charset="2"/>
              <a:buNone/>
            </a:pPr>
            <a:endParaRPr lang="en-US" altLang="zh-CN"/>
          </a:p>
          <a:p>
            <a:r>
              <a:rPr lang="en-US" altLang="zh-CN"/>
              <a:t>Sally sees MAX &lt; MIN!</a:t>
            </a:r>
          </a:p>
        </p:txBody>
      </p:sp>
      <p:sp>
        <p:nvSpPr>
          <p:cNvPr id="33796" name="文本框 14339">
            <a:extLst>
              <a:ext uri="{FF2B5EF4-FFF2-40B4-BE49-F238E27FC236}">
                <a16:creationId xmlns:a16="http://schemas.microsoft.com/office/drawing/2014/main" id="{DD23896C-AA08-476A-96D5-E19E4AE2AA80}"/>
              </a:ext>
            </a:extLst>
          </p:cNvPr>
          <p:cNvSpPr txBox="1">
            <a:spLocks noChangeArrowheads="1"/>
          </p:cNvSpPr>
          <p:nvPr/>
        </p:nvSpPr>
        <p:spPr bwMode="auto">
          <a:xfrm>
            <a:off x="4724400" y="31242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00CC"/>
              </a:buClr>
              <a:buSzPct val="10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CC"/>
              </a:buClr>
              <a:buSzPct val="100000"/>
              <a:buFont typeface="Wingdings" panose="05000000000000000000" pitchFamily="2" charset="2"/>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00CC"/>
              </a:buClr>
              <a:buSzPct val="100000"/>
              <a:buFont typeface="Monotype Sorts"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 typeface="Arial" panose="020B0604020202020204" pitchFamily="34" charset="0"/>
              <a:buNone/>
            </a:pPr>
            <a:endParaRPr lang="zh-CN" altLang="zh-CN" sz="2400">
              <a:latin typeface="Times New Roman" panose="02020603050405020304" pitchFamily="18" charset="0"/>
              <a:cs typeface="Times New Roman" panose="02020603050405020304" pitchFamily="18" charset="0"/>
            </a:endParaRPr>
          </a:p>
        </p:txBody>
      </p:sp>
      <p:grpSp>
        <p:nvGrpSpPr>
          <p:cNvPr id="14341" name="组合 14340">
            <a:extLst>
              <a:ext uri="{FF2B5EF4-FFF2-40B4-BE49-F238E27FC236}">
                <a16:creationId xmlns:a16="http://schemas.microsoft.com/office/drawing/2014/main" id="{B86CCC07-5BD7-4274-91F7-74C5AD5576CE}"/>
              </a:ext>
            </a:extLst>
          </p:cNvPr>
          <p:cNvGrpSpPr>
            <a:grpSpLocks/>
          </p:cNvGrpSpPr>
          <p:nvPr/>
        </p:nvGrpSpPr>
        <p:grpSpPr bwMode="auto">
          <a:xfrm>
            <a:off x="4724399" y="2119995"/>
            <a:ext cx="1752600" cy="1066800"/>
            <a:chOff x="0" y="0"/>
            <a:chExt cx="1104" cy="672"/>
          </a:xfrm>
        </p:grpSpPr>
        <p:sp>
          <p:nvSpPr>
            <p:cNvPr id="33808" name="文本框 14341">
              <a:extLst>
                <a:ext uri="{FF2B5EF4-FFF2-40B4-BE49-F238E27FC236}">
                  <a16:creationId xmlns:a16="http://schemas.microsoft.com/office/drawing/2014/main" id="{ECBB7AA4-1D78-44F0-86B6-CA6E9B5F56AD}"/>
                </a:ext>
              </a:extLst>
            </p:cNvPr>
            <p:cNvSpPr txBox="1">
              <a:spLocks noChangeArrowheads="1"/>
            </p:cNvSpPr>
            <p:nvPr/>
          </p:nvSpPr>
          <p:spPr bwMode="auto">
            <a:xfrm>
              <a:off x="0" y="0"/>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00CC"/>
                </a:buClr>
                <a:buSzPct val="10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CC"/>
                </a:buClr>
                <a:buSzPct val="100000"/>
                <a:buFont typeface="Wingdings" panose="05000000000000000000" pitchFamily="2" charset="2"/>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00CC"/>
                </a:buClr>
                <a:buSzPct val="100000"/>
                <a:buFont typeface="Monotype Sorts"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 typeface="Arial" panose="020B0604020202020204" pitchFamily="34" charset="0"/>
                <a:buNone/>
              </a:pPr>
              <a:r>
                <a:rPr lang="en-US" altLang="zh-CN" sz="2400">
                  <a:latin typeface="Tahoma" panose="020B0604030504040204" pitchFamily="34" charset="0"/>
                </a:rPr>
                <a:t>{2.50,3.00}</a:t>
              </a:r>
              <a:endParaRPr lang="en-US" altLang="zh-CN" sz="2400">
                <a:latin typeface="Tahoma" panose="020B0604030504040204" pitchFamily="34" charset="0"/>
                <a:cs typeface="Times New Roman" panose="02020603050405020304" pitchFamily="18" charset="0"/>
              </a:endParaRPr>
            </a:p>
          </p:txBody>
        </p:sp>
        <p:sp>
          <p:nvSpPr>
            <p:cNvPr id="33809" name="文本框 14342">
              <a:extLst>
                <a:ext uri="{FF2B5EF4-FFF2-40B4-BE49-F238E27FC236}">
                  <a16:creationId xmlns:a16="http://schemas.microsoft.com/office/drawing/2014/main" id="{1BF3B66E-CC2C-44B4-A8E2-4C19D12FF871}"/>
                </a:ext>
              </a:extLst>
            </p:cNvPr>
            <p:cNvSpPr txBox="1">
              <a:spLocks noChangeArrowheads="1"/>
            </p:cNvSpPr>
            <p:nvPr/>
          </p:nvSpPr>
          <p:spPr bwMode="auto">
            <a:xfrm>
              <a:off x="144" y="384"/>
              <a:ext cx="5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00CC"/>
                </a:buClr>
                <a:buSzPct val="10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CC"/>
                </a:buClr>
                <a:buSzPct val="100000"/>
                <a:buFont typeface="Wingdings" panose="05000000000000000000" pitchFamily="2" charset="2"/>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00CC"/>
                </a:buClr>
                <a:buSzPct val="100000"/>
                <a:buFont typeface="Monotype Sorts"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 typeface="Arial" panose="020B0604020202020204" pitchFamily="34" charset="0"/>
                <a:buNone/>
              </a:pPr>
              <a:r>
                <a:rPr lang="en-US" altLang="zh-CN" sz="2400">
                  <a:solidFill>
                    <a:srgbClr val="FF3300"/>
                  </a:solidFill>
                  <a:latin typeface="Tahoma" panose="020B0604030504040204" pitchFamily="34" charset="0"/>
                </a:rPr>
                <a:t>(del)</a:t>
              </a:r>
              <a:endParaRPr lang="en-US" altLang="zh-CN" sz="2400">
                <a:solidFill>
                  <a:srgbClr val="FF3300"/>
                </a:solidFill>
                <a:latin typeface="Tahoma" panose="020B0604030504040204" pitchFamily="34" charset="0"/>
                <a:cs typeface="Times New Roman" panose="02020603050405020304" pitchFamily="18" charset="0"/>
              </a:endParaRPr>
            </a:p>
          </p:txBody>
        </p:sp>
      </p:grpSp>
      <p:sp>
        <p:nvSpPr>
          <p:cNvPr id="14344" name="文本框 14343">
            <a:extLst>
              <a:ext uri="{FF2B5EF4-FFF2-40B4-BE49-F238E27FC236}">
                <a16:creationId xmlns:a16="http://schemas.microsoft.com/office/drawing/2014/main" id="{B6F23C4C-357F-40AD-BCC2-584A200F7523}"/>
              </a:ext>
            </a:extLst>
          </p:cNvPr>
          <p:cNvSpPr txBox="1">
            <a:spLocks noChangeArrowheads="1"/>
          </p:cNvSpPr>
          <p:nvPr/>
        </p:nvSpPr>
        <p:spPr bwMode="auto">
          <a:xfrm flipH="1">
            <a:off x="6324599" y="2729595"/>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00CC"/>
              </a:buClr>
              <a:buSzPct val="10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CC"/>
              </a:buClr>
              <a:buSzPct val="100000"/>
              <a:buFont typeface="Wingdings" panose="05000000000000000000" pitchFamily="2" charset="2"/>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00CC"/>
              </a:buClr>
              <a:buSzPct val="100000"/>
              <a:buFont typeface="Monotype Sorts"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 typeface="Arial" panose="020B0604020202020204" pitchFamily="34" charset="0"/>
              <a:buNone/>
            </a:pPr>
            <a:r>
              <a:rPr lang="en-US" altLang="zh-CN" sz="2400">
                <a:solidFill>
                  <a:srgbClr val="FF3300"/>
                </a:solidFill>
                <a:latin typeface="Tahoma" panose="020B0604030504040204" pitchFamily="34" charset="0"/>
              </a:rPr>
              <a:t>(ins)</a:t>
            </a:r>
            <a:endParaRPr lang="en-US" altLang="zh-CN" sz="2400">
              <a:solidFill>
                <a:srgbClr val="FF3300"/>
              </a:solidFill>
              <a:latin typeface="Tahoma" panose="020B0604030504040204" pitchFamily="34" charset="0"/>
              <a:cs typeface="Times New Roman" panose="02020603050405020304" pitchFamily="18" charset="0"/>
            </a:endParaRPr>
          </a:p>
        </p:txBody>
      </p:sp>
      <p:grpSp>
        <p:nvGrpSpPr>
          <p:cNvPr id="14345" name="组合 14344">
            <a:extLst>
              <a:ext uri="{FF2B5EF4-FFF2-40B4-BE49-F238E27FC236}">
                <a16:creationId xmlns:a16="http://schemas.microsoft.com/office/drawing/2014/main" id="{5DA13F47-A18E-4084-845E-97957D255DCC}"/>
              </a:ext>
            </a:extLst>
          </p:cNvPr>
          <p:cNvGrpSpPr>
            <a:grpSpLocks/>
          </p:cNvGrpSpPr>
          <p:nvPr/>
        </p:nvGrpSpPr>
        <p:grpSpPr bwMode="auto">
          <a:xfrm>
            <a:off x="7467599" y="2119995"/>
            <a:ext cx="1068388" cy="1600200"/>
            <a:chOff x="0" y="0"/>
            <a:chExt cx="673" cy="1008"/>
          </a:xfrm>
        </p:grpSpPr>
        <p:sp>
          <p:nvSpPr>
            <p:cNvPr id="33805" name="文本框 14345">
              <a:extLst>
                <a:ext uri="{FF2B5EF4-FFF2-40B4-BE49-F238E27FC236}">
                  <a16:creationId xmlns:a16="http://schemas.microsoft.com/office/drawing/2014/main" id="{065F8A71-D7DE-4140-A54F-A8E6E459F30B}"/>
                </a:ext>
              </a:extLst>
            </p:cNvPr>
            <p:cNvSpPr txBox="1">
              <a:spLocks noChangeArrowheads="1"/>
            </p:cNvSpPr>
            <p:nvPr/>
          </p:nvSpPr>
          <p:spPr bwMode="auto">
            <a:xfrm>
              <a:off x="0" y="0"/>
              <a:ext cx="6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00CC"/>
                </a:buClr>
                <a:buSzPct val="10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CC"/>
                </a:buClr>
                <a:buSzPct val="100000"/>
                <a:buFont typeface="Wingdings" panose="05000000000000000000" pitchFamily="2" charset="2"/>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00CC"/>
                </a:buClr>
                <a:buSzPct val="100000"/>
                <a:buFont typeface="Monotype Sorts"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 typeface="Arial" panose="020B0604020202020204" pitchFamily="34" charset="0"/>
                <a:buNone/>
              </a:pPr>
              <a:r>
                <a:rPr lang="en-US" altLang="zh-CN" sz="2400">
                  <a:latin typeface="Tahoma" panose="020B0604030504040204" pitchFamily="34" charset="0"/>
                </a:rPr>
                <a:t>{3.50}</a:t>
              </a:r>
              <a:endParaRPr lang="en-US" altLang="zh-CN" sz="2400">
                <a:latin typeface="Tahoma" panose="020B0604030504040204" pitchFamily="34" charset="0"/>
                <a:cs typeface="Times New Roman" panose="02020603050405020304" pitchFamily="18" charset="0"/>
              </a:endParaRPr>
            </a:p>
          </p:txBody>
        </p:sp>
        <p:sp>
          <p:nvSpPr>
            <p:cNvPr id="33806" name="文本框 14346">
              <a:extLst>
                <a:ext uri="{FF2B5EF4-FFF2-40B4-BE49-F238E27FC236}">
                  <a16:creationId xmlns:a16="http://schemas.microsoft.com/office/drawing/2014/main" id="{6C20FC0E-AD02-4FFE-AD4A-24B398D2A4D0}"/>
                </a:ext>
              </a:extLst>
            </p:cNvPr>
            <p:cNvSpPr txBox="1">
              <a:spLocks noChangeArrowheads="1"/>
            </p:cNvSpPr>
            <p:nvPr/>
          </p:nvSpPr>
          <p:spPr bwMode="auto">
            <a:xfrm>
              <a:off x="0" y="384"/>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00CC"/>
                </a:buClr>
                <a:buSzPct val="10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CC"/>
                </a:buClr>
                <a:buSzPct val="100000"/>
                <a:buFont typeface="Wingdings" panose="05000000000000000000" pitchFamily="2" charset="2"/>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00CC"/>
                </a:buClr>
                <a:buSzPct val="100000"/>
                <a:buFont typeface="Monotype Sorts"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 typeface="Arial" panose="020B0604020202020204" pitchFamily="34" charset="0"/>
                <a:buNone/>
              </a:pPr>
              <a:r>
                <a:rPr lang="en-US" altLang="zh-CN" sz="2400">
                  <a:solidFill>
                    <a:srgbClr val="FF3300"/>
                  </a:solidFill>
                  <a:latin typeface="Tahoma" panose="020B0604030504040204" pitchFamily="34" charset="0"/>
                </a:rPr>
                <a:t>(min)</a:t>
              </a:r>
              <a:endParaRPr lang="en-US" altLang="zh-CN" sz="2400">
                <a:solidFill>
                  <a:srgbClr val="FF3300"/>
                </a:solidFill>
                <a:latin typeface="Tahoma" panose="020B0604030504040204" pitchFamily="34" charset="0"/>
                <a:cs typeface="Times New Roman" panose="02020603050405020304" pitchFamily="18" charset="0"/>
              </a:endParaRPr>
            </a:p>
          </p:txBody>
        </p:sp>
        <p:sp>
          <p:nvSpPr>
            <p:cNvPr id="33807" name="文本框 14347">
              <a:extLst>
                <a:ext uri="{FF2B5EF4-FFF2-40B4-BE49-F238E27FC236}">
                  <a16:creationId xmlns:a16="http://schemas.microsoft.com/office/drawing/2014/main" id="{C2A849D5-6CFC-445A-913A-E73ACD623FD3}"/>
                </a:ext>
              </a:extLst>
            </p:cNvPr>
            <p:cNvSpPr txBox="1">
              <a:spLocks noChangeArrowheads="1"/>
            </p:cNvSpPr>
            <p:nvPr/>
          </p:nvSpPr>
          <p:spPr bwMode="auto">
            <a:xfrm>
              <a:off x="0" y="720"/>
              <a:ext cx="4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00CC"/>
                </a:buClr>
                <a:buSzPct val="10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CC"/>
                </a:buClr>
                <a:buSzPct val="100000"/>
                <a:buFont typeface="Wingdings" panose="05000000000000000000" pitchFamily="2" charset="2"/>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00CC"/>
                </a:buClr>
                <a:buSzPct val="100000"/>
                <a:buFont typeface="Monotype Sorts"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 typeface="Arial" panose="020B0604020202020204" pitchFamily="34" charset="0"/>
                <a:buNone/>
              </a:pPr>
              <a:r>
                <a:rPr lang="en-US" altLang="zh-CN" sz="2400">
                  <a:latin typeface="Tahoma" panose="020B0604030504040204" pitchFamily="34" charset="0"/>
                </a:rPr>
                <a:t>3.50</a:t>
              </a:r>
              <a:endParaRPr lang="en-US" altLang="zh-CN" sz="2400">
                <a:latin typeface="Tahoma" panose="020B0604030504040204" pitchFamily="34" charset="0"/>
                <a:cs typeface="Times New Roman" panose="02020603050405020304" pitchFamily="18" charset="0"/>
              </a:endParaRPr>
            </a:p>
          </p:txBody>
        </p:sp>
      </p:grpSp>
      <p:grpSp>
        <p:nvGrpSpPr>
          <p:cNvPr id="14349" name="组合 14348">
            <a:extLst>
              <a:ext uri="{FF2B5EF4-FFF2-40B4-BE49-F238E27FC236}">
                <a16:creationId xmlns:a16="http://schemas.microsoft.com/office/drawing/2014/main" id="{0F1E4BC0-0F3A-47D2-9555-F07C77F8EEFB}"/>
              </a:ext>
            </a:extLst>
          </p:cNvPr>
          <p:cNvGrpSpPr>
            <a:grpSpLocks/>
          </p:cNvGrpSpPr>
          <p:nvPr/>
        </p:nvGrpSpPr>
        <p:grpSpPr bwMode="auto">
          <a:xfrm>
            <a:off x="3124199" y="2119995"/>
            <a:ext cx="1752600" cy="1600200"/>
            <a:chOff x="0" y="0"/>
            <a:chExt cx="1104" cy="1008"/>
          </a:xfrm>
        </p:grpSpPr>
        <p:sp>
          <p:nvSpPr>
            <p:cNvPr id="33802" name="文本框 14349">
              <a:extLst>
                <a:ext uri="{FF2B5EF4-FFF2-40B4-BE49-F238E27FC236}">
                  <a16:creationId xmlns:a16="http://schemas.microsoft.com/office/drawing/2014/main" id="{D305D803-488F-492D-8200-4E014BFA3CD8}"/>
                </a:ext>
              </a:extLst>
            </p:cNvPr>
            <p:cNvSpPr txBox="1">
              <a:spLocks noChangeArrowheads="1"/>
            </p:cNvSpPr>
            <p:nvPr/>
          </p:nvSpPr>
          <p:spPr bwMode="auto">
            <a:xfrm>
              <a:off x="0" y="0"/>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00CC"/>
                </a:buClr>
                <a:buSzPct val="10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CC"/>
                </a:buClr>
                <a:buSzPct val="100000"/>
                <a:buFont typeface="Wingdings" panose="05000000000000000000" pitchFamily="2" charset="2"/>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00CC"/>
                </a:buClr>
                <a:buSzPct val="100000"/>
                <a:buFont typeface="Monotype Sorts"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 typeface="Arial" panose="020B0604020202020204" pitchFamily="34" charset="0"/>
                <a:buNone/>
              </a:pPr>
              <a:r>
                <a:rPr lang="en-US" altLang="zh-CN" sz="2400">
                  <a:latin typeface="Tahoma" panose="020B0604030504040204" pitchFamily="34" charset="0"/>
                </a:rPr>
                <a:t>{2.50,3.00}</a:t>
              </a:r>
              <a:endParaRPr lang="en-US" altLang="zh-CN" sz="2400">
                <a:latin typeface="Tahoma" panose="020B0604030504040204" pitchFamily="34" charset="0"/>
                <a:cs typeface="Times New Roman" panose="02020603050405020304" pitchFamily="18" charset="0"/>
              </a:endParaRPr>
            </a:p>
          </p:txBody>
        </p:sp>
        <p:sp>
          <p:nvSpPr>
            <p:cNvPr id="33803" name="文本框 14350">
              <a:extLst>
                <a:ext uri="{FF2B5EF4-FFF2-40B4-BE49-F238E27FC236}">
                  <a16:creationId xmlns:a16="http://schemas.microsoft.com/office/drawing/2014/main" id="{49440238-DABB-4662-BBC0-D61336C3A3D2}"/>
                </a:ext>
              </a:extLst>
            </p:cNvPr>
            <p:cNvSpPr txBox="1">
              <a:spLocks noChangeArrowheads="1"/>
            </p:cNvSpPr>
            <p:nvPr/>
          </p:nvSpPr>
          <p:spPr bwMode="auto">
            <a:xfrm>
              <a:off x="240" y="384"/>
              <a:ext cx="6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00CC"/>
                </a:buClr>
                <a:buSzPct val="10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CC"/>
                </a:buClr>
                <a:buSzPct val="100000"/>
                <a:buFont typeface="Wingdings" panose="05000000000000000000" pitchFamily="2" charset="2"/>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00CC"/>
                </a:buClr>
                <a:buSzPct val="100000"/>
                <a:buFont typeface="Monotype Sorts"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 typeface="Arial" panose="020B0604020202020204" pitchFamily="34" charset="0"/>
                <a:buNone/>
              </a:pPr>
              <a:r>
                <a:rPr lang="en-US" altLang="zh-CN" sz="2400">
                  <a:solidFill>
                    <a:srgbClr val="FF3300"/>
                  </a:solidFill>
                  <a:latin typeface="Tahoma" panose="020B0604030504040204" pitchFamily="34" charset="0"/>
                </a:rPr>
                <a:t>(max)</a:t>
              </a:r>
              <a:endParaRPr lang="en-US" altLang="zh-CN" sz="2400">
                <a:solidFill>
                  <a:srgbClr val="FF3300"/>
                </a:solidFill>
                <a:latin typeface="Tahoma" panose="020B0604030504040204" pitchFamily="34" charset="0"/>
                <a:cs typeface="Times New Roman" panose="02020603050405020304" pitchFamily="18" charset="0"/>
              </a:endParaRPr>
            </a:p>
          </p:txBody>
        </p:sp>
        <p:sp>
          <p:nvSpPr>
            <p:cNvPr id="33804" name="文本框 14351">
              <a:extLst>
                <a:ext uri="{FF2B5EF4-FFF2-40B4-BE49-F238E27FC236}">
                  <a16:creationId xmlns:a16="http://schemas.microsoft.com/office/drawing/2014/main" id="{43A5BABE-DA21-4B0B-9894-26F9CE5772EE}"/>
                </a:ext>
              </a:extLst>
            </p:cNvPr>
            <p:cNvSpPr txBox="1">
              <a:spLocks noChangeArrowheads="1"/>
            </p:cNvSpPr>
            <p:nvPr/>
          </p:nvSpPr>
          <p:spPr bwMode="auto">
            <a:xfrm>
              <a:off x="288" y="720"/>
              <a:ext cx="4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00CC"/>
                </a:buClr>
                <a:buSzPct val="10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CC"/>
                </a:buClr>
                <a:buSzPct val="100000"/>
                <a:buFont typeface="Wingdings" panose="05000000000000000000" pitchFamily="2" charset="2"/>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00CC"/>
                </a:buClr>
                <a:buSzPct val="100000"/>
                <a:buFont typeface="Monotype Sorts"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 typeface="Arial" panose="020B0604020202020204" pitchFamily="34" charset="0"/>
                <a:buNone/>
              </a:pPr>
              <a:r>
                <a:rPr lang="en-US" altLang="zh-CN" sz="2400">
                  <a:latin typeface="Tahoma" panose="020B0604030504040204" pitchFamily="34" charset="0"/>
                </a:rPr>
                <a:t>3.00</a:t>
              </a:r>
              <a:endParaRPr lang="en-US" altLang="zh-CN" sz="2400">
                <a:latin typeface="Tahoma" panose="020B0604030504040204" pitchFamily="34" charset="0"/>
                <a:cs typeface="Times New Roman" panose="02020603050405020304" pitchFamily="18" charset="0"/>
              </a:endParaRPr>
            </a:p>
          </p:txBody>
        </p:sp>
      </p:grpSp>
      <p:sp>
        <p:nvSpPr>
          <p:cNvPr id="33801" name="灯片编号占位符 1">
            <a:extLst>
              <a:ext uri="{FF2B5EF4-FFF2-40B4-BE49-F238E27FC236}">
                <a16:creationId xmlns:a16="http://schemas.microsoft.com/office/drawing/2014/main" id="{7057A641-7EC4-4633-A129-18E744838E70}"/>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00CC"/>
              </a:buClr>
              <a:buSzPct val="10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CC"/>
              </a:buClr>
              <a:buSzPct val="100000"/>
              <a:buFont typeface="Wingdings" panose="05000000000000000000" pitchFamily="2" charset="2"/>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00CC"/>
              </a:buClr>
              <a:buSzPct val="100000"/>
              <a:buFont typeface="Monotype Sorts"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0" hangingPunct="0">
              <a:spcBef>
                <a:spcPct val="0"/>
              </a:spcBef>
              <a:buClrTx/>
              <a:buSzTx/>
              <a:buFont typeface="Arial" panose="020B0604020202020204" pitchFamily="34" charset="0"/>
              <a:buChar char="•"/>
            </a:pPr>
            <a:fld id="{3EC67892-790B-4D02-B6D2-15B1C4A69E6C}" type="slidenum">
              <a:rPr altLang="en-US" sz="1400">
                <a:latin typeface="Times New Roman" panose="02020603050405020304" pitchFamily="18" charset="0"/>
              </a:rPr>
              <a:pPr eaLnBrk="0" hangingPunct="0">
                <a:spcBef>
                  <a:spcPct val="0"/>
                </a:spcBef>
                <a:buClrTx/>
                <a:buSzTx/>
                <a:buFont typeface="Arial" panose="020B0604020202020204" pitchFamily="34" charset="0"/>
                <a:buChar char="•"/>
              </a:pPr>
              <a:t>14</a:t>
            </a:fld>
            <a:endParaRPr lang="zh-CN" altLang="en-US" sz="1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3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43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34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434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6145">
            <a:extLst>
              <a:ext uri="{FF2B5EF4-FFF2-40B4-BE49-F238E27FC236}">
                <a16:creationId xmlns:a16="http://schemas.microsoft.com/office/drawing/2014/main" id="{FD0FC6B4-8892-4D6A-A0AD-CDB08F427375}"/>
              </a:ext>
            </a:extLst>
          </p:cNvPr>
          <p:cNvSpPr>
            <a:spLocks noGrp="1" noChangeArrowheads="1"/>
          </p:cNvSpPr>
          <p:nvPr>
            <p:ph type="title"/>
          </p:nvPr>
        </p:nvSpPr>
        <p:spPr/>
        <p:txBody>
          <a:bodyPr/>
          <a:lstStyle/>
          <a:p>
            <a:r>
              <a:rPr lang="en-US" altLang="zh-CN"/>
              <a:t>Transactions</a:t>
            </a:r>
          </a:p>
        </p:txBody>
      </p:sp>
      <p:sp>
        <p:nvSpPr>
          <p:cNvPr id="34819" name="文本占位符 6146">
            <a:extLst>
              <a:ext uri="{FF2B5EF4-FFF2-40B4-BE49-F238E27FC236}">
                <a16:creationId xmlns:a16="http://schemas.microsoft.com/office/drawing/2014/main" id="{763F020E-CDB2-44BB-99F2-F063134A2020}"/>
              </a:ext>
            </a:extLst>
          </p:cNvPr>
          <p:cNvSpPr>
            <a:spLocks noGrp="1" noChangeArrowheads="1"/>
          </p:cNvSpPr>
          <p:nvPr>
            <p:ph idx="1"/>
          </p:nvPr>
        </p:nvSpPr>
        <p:spPr/>
        <p:txBody>
          <a:bodyPr>
            <a:normAutofit lnSpcReduction="10000"/>
          </a:bodyPr>
          <a:lstStyle/>
          <a:p>
            <a:r>
              <a:rPr lang="en-US" altLang="zh-CN" sz="2800" i="1" dirty="0">
                <a:solidFill>
                  <a:srgbClr val="FF0066"/>
                </a:solidFill>
              </a:rPr>
              <a:t>Transaction</a:t>
            </a:r>
            <a:r>
              <a:rPr lang="en-US" altLang="zh-CN" sz="2800" dirty="0"/>
              <a:t>  = process involving database queries and/or modification.</a:t>
            </a:r>
          </a:p>
          <a:p>
            <a:r>
              <a:rPr lang="en-US" altLang="zh-CN" sz="2800" dirty="0"/>
              <a:t>A </a:t>
            </a:r>
            <a:r>
              <a:rPr lang="en-US" altLang="zh-CN" sz="2800" dirty="0">
                <a:solidFill>
                  <a:srgbClr val="FF0066"/>
                </a:solidFill>
              </a:rPr>
              <a:t>transaction</a:t>
            </a:r>
            <a:r>
              <a:rPr lang="en-US" altLang="zh-CN" sz="2800" dirty="0"/>
              <a:t> is a collection of one or more operations on the database that must be executed </a:t>
            </a:r>
            <a:r>
              <a:rPr lang="en-US" altLang="zh-CN" sz="2800" u="sng" dirty="0"/>
              <a:t>atomically</a:t>
            </a:r>
            <a:r>
              <a:rPr lang="en-US" altLang="zh-CN" sz="2800" dirty="0"/>
              <a:t>. </a:t>
            </a:r>
          </a:p>
          <a:p>
            <a:r>
              <a:rPr lang="en-US" altLang="zh-CN" sz="2800" dirty="0"/>
              <a:t>Normally with some strong properties regarding concurrency.</a:t>
            </a:r>
          </a:p>
          <a:p>
            <a:r>
              <a:rPr lang="en-US" altLang="zh-CN" sz="2800" dirty="0"/>
              <a:t>Formed in SQL from single statements or explicit programmer control.</a:t>
            </a:r>
          </a:p>
        </p:txBody>
      </p:sp>
      <p:sp>
        <p:nvSpPr>
          <p:cNvPr id="34820" name="灯片编号占位符 1">
            <a:extLst>
              <a:ext uri="{FF2B5EF4-FFF2-40B4-BE49-F238E27FC236}">
                <a16:creationId xmlns:a16="http://schemas.microsoft.com/office/drawing/2014/main" id="{C349CD66-CD31-4903-8DB2-B004F2ECB3A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00CC"/>
              </a:buClr>
              <a:buSzPct val="10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CC"/>
              </a:buClr>
              <a:buSzPct val="100000"/>
              <a:buFont typeface="Wingdings" panose="05000000000000000000" pitchFamily="2" charset="2"/>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00CC"/>
              </a:buClr>
              <a:buSzPct val="100000"/>
              <a:buFont typeface="Monotype Sorts"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0" hangingPunct="0">
              <a:spcBef>
                <a:spcPct val="0"/>
              </a:spcBef>
              <a:buClrTx/>
              <a:buSzTx/>
              <a:buFont typeface="Arial" panose="020B0604020202020204" pitchFamily="34" charset="0"/>
              <a:buChar char="•"/>
            </a:pPr>
            <a:fld id="{FD7B0502-242C-423D-BBAF-B47D5FCDC657}" type="slidenum">
              <a:rPr altLang="en-US" sz="1400">
                <a:latin typeface="Times New Roman" panose="02020603050405020304" pitchFamily="18" charset="0"/>
              </a:rPr>
              <a:pPr eaLnBrk="0" hangingPunct="0">
                <a:spcBef>
                  <a:spcPct val="0"/>
                </a:spcBef>
                <a:buClrTx/>
                <a:buSzTx/>
                <a:buFont typeface="Arial" panose="020B0604020202020204" pitchFamily="34" charset="0"/>
                <a:buChar char="•"/>
              </a:pPr>
              <a:t>15</a:t>
            </a:fld>
            <a:endParaRPr lang="zh-CN" altLang="en-US" sz="1400">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8193">
            <a:extLst>
              <a:ext uri="{FF2B5EF4-FFF2-40B4-BE49-F238E27FC236}">
                <a16:creationId xmlns:a16="http://schemas.microsoft.com/office/drawing/2014/main" id="{1BF55EEA-A540-4857-AC4E-061B6ACBF3C7}"/>
              </a:ext>
            </a:extLst>
          </p:cNvPr>
          <p:cNvSpPr>
            <a:spLocks noGrp="1" noChangeArrowheads="1"/>
          </p:cNvSpPr>
          <p:nvPr>
            <p:ph type="title"/>
          </p:nvPr>
        </p:nvSpPr>
        <p:spPr/>
        <p:txBody>
          <a:bodyPr/>
          <a:lstStyle/>
          <a:p>
            <a:r>
              <a:rPr lang="en-US" altLang="zh-CN"/>
              <a:t>COMMIT</a:t>
            </a:r>
          </a:p>
        </p:txBody>
      </p:sp>
      <p:sp>
        <p:nvSpPr>
          <p:cNvPr id="19459" name="文本占位符 8194">
            <a:extLst>
              <a:ext uri="{FF2B5EF4-FFF2-40B4-BE49-F238E27FC236}">
                <a16:creationId xmlns:a16="http://schemas.microsoft.com/office/drawing/2014/main" id="{0F85BF85-A27A-4F05-A13E-50DB1DFF52F8}"/>
              </a:ext>
            </a:extLst>
          </p:cNvPr>
          <p:cNvSpPr>
            <a:spLocks noGrp="1" noChangeArrowheads="1"/>
          </p:cNvSpPr>
          <p:nvPr>
            <p:ph idx="1"/>
          </p:nvPr>
        </p:nvSpPr>
        <p:spPr>
          <a:xfrm>
            <a:off x="1083128" y="1507672"/>
            <a:ext cx="10270672" cy="4343400"/>
          </a:xfrm>
        </p:spPr>
        <p:txBody>
          <a:bodyPr>
            <a:normAutofit/>
          </a:bodyPr>
          <a:lstStyle/>
          <a:p>
            <a:pPr>
              <a:defRPr/>
            </a:pPr>
            <a:r>
              <a:rPr lang="en-US" altLang="zh-CN" sz="2800" dirty="0"/>
              <a:t>The SQL statement </a:t>
            </a:r>
            <a:r>
              <a:rPr lang="en-US" altLang="zh-CN" sz="2800" dirty="0">
                <a:solidFill>
                  <a:srgbClr val="FF0000"/>
                </a:solidFill>
              </a:rPr>
              <a:t>COMMIT</a:t>
            </a:r>
            <a:r>
              <a:rPr lang="en-US" altLang="zh-CN" sz="2800" dirty="0"/>
              <a:t> causes a transaction to complete.</a:t>
            </a:r>
          </a:p>
          <a:p>
            <a:pPr lvl="1">
              <a:defRPr/>
            </a:pPr>
            <a:r>
              <a:rPr lang="en-US" altLang="zh-CN" sz="2400" dirty="0"/>
              <a:t>It’s database modifications are now permanent in the database.</a:t>
            </a:r>
          </a:p>
          <a:p>
            <a:pPr>
              <a:defRPr/>
            </a:pPr>
            <a:r>
              <a:rPr lang="en-US" altLang="zh-CN" sz="2800" dirty="0"/>
              <a:t>Start a transaction by </a:t>
            </a:r>
          </a:p>
          <a:p>
            <a:pPr marL="457200" lvl="1" indent="0">
              <a:buNone/>
              <a:defRPr/>
            </a:pPr>
            <a:r>
              <a:rPr lang="en-US" altLang="zh-CN" sz="2400" dirty="0">
                <a:solidFill>
                  <a:srgbClr val="FF0000"/>
                </a:solidFill>
              </a:rPr>
              <a:t>BEGIN TRANSACTION</a:t>
            </a:r>
          </a:p>
          <a:p>
            <a:pPr marL="457200" lvl="1" indent="0">
              <a:buNone/>
              <a:defRPr/>
            </a:pPr>
            <a:r>
              <a:rPr lang="en-US" altLang="zh-CN" sz="2400" dirty="0">
                <a:solidFill>
                  <a:srgbClr val="FF0000"/>
                </a:solidFill>
                <a:sym typeface="+mn-ea"/>
              </a:rPr>
              <a:t>START TRANSACTION	# MySQL</a:t>
            </a:r>
            <a:endParaRPr lang="en-US" altLang="zh-CN" sz="2400" dirty="0">
              <a:solidFill>
                <a:srgbClr val="FF0000"/>
              </a:solidFill>
            </a:endParaRPr>
          </a:p>
        </p:txBody>
      </p:sp>
      <p:sp>
        <p:nvSpPr>
          <p:cNvPr id="38916" name="灯片编号占位符 1">
            <a:extLst>
              <a:ext uri="{FF2B5EF4-FFF2-40B4-BE49-F238E27FC236}">
                <a16:creationId xmlns:a16="http://schemas.microsoft.com/office/drawing/2014/main" id="{AC04A647-3200-48C0-A386-21A1E3045D23}"/>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00CC"/>
              </a:buClr>
              <a:buSzPct val="10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CC"/>
              </a:buClr>
              <a:buSzPct val="100000"/>
              <a:buFont typeface="Wingdings" panose="05000000000000000000" pitchFamily="2" charset="2"/>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00CC"/>
              </a:buClr>
              <a:buSzPct val="100000"/>
              <a:buFont typeface="Monotype Sorts"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0" hangingPunct="0">
              <a:spcBef>
                <a:spcPct val="0"/>
              </a:spcBef>
              <a:buClrTx/>
              <a:buSzTx/>
              <a:buFont typeface="Arial" panose="020B0604020202020204" pitchFamily="34" charset="0"/>
              <a:buChar char="•"/>
            </a:pPr>
            <a:fld id="{15C1EEFF-82C5-4E9E-A558-51566D7FEC88}" type="slidenum">
              <a:rPr altLang="en-US" sz="1400">
                <a:latin typeface="Times New Roman" panose="02020603050405020304" pitchFamily="18" charset="0"/>
              </a:rPr>
              <a:pPr eaLnBrk="0" hangingPunct="0">
                <a:spcBef>
                  <a:spcPct val="0"/>
                </a:spcBef>
                <a:buClrTx/>
                <a:buSzTx/>
                <a:buFont typeface="Arial" panose="020B0604020202020204" pitchFamily="34" charset="0"/>
                <a:buChar char="•"/>
              </a:pPr>
              <a:t>16</a:t>
            </a:fld>
            <a:endParaRPr lang="zh-CN" altLang="en-US" sz="1400">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9217">
            <a:extLst>
              <a:ext uri="{FF2B5EF4-FFF2-40B4-BE49-F238E27FC236}">
                <a16:creationId xmlns:a16="http://schemas.microsoft.com/office/drawing/2014/main" id="{59527EB4-B6E3-4EE6-9348-8E567349F1FD}"/>
              </a:ext>
            </a:extLst>
          </p:cNvPr>
          <p:cNvSpPr>
            <a:spLocks noGrp="1" noChangeArrowheads="1"/>
          </p:cNvSpPr>
          <p:nvPr>
            <p:ph type="title"/>
          </p:nvPr>
        </p:nvSpPr>
        <p:spPr/>
        <p:txBody>
          <a:bodyPr/>
          <a:lstStyle/>
          <a:p>
            <a:r>
              <a:rPr lang="en-US" altLang="zh-CN"/>
              <a:t>ROLLBACK</a:t>
            </a:r>
          </a:p>
        </p:txBody>
      </p:sp>
      <p:sp>
        <p:nvSpPr>
          <p:cNvPr id="39939" name="文本占位符 9218">
            <a:extLst>
              <a:ext uri="{FF2B5EF4-FFF2-40B4-BE49-F238E27FC236}">
                <a16:creationId xmlns:a16="http://schemas.microsoft.com/office/drawing/2014/main" id="{270C4AB5-C0E2-4F17-BF74-44CC75A0710F}"/>
              </a:ext>
            </a:extLst>
          </p:cNvPr>
          <p:cNvSpPr>
            <a:spLocks noGrp="1" noChangeArrowheads="1"/>
          </p:cNvSpPr>
          <p:nvPr>
            <p:ph idx="1"/>
          </p:nvPr>
        </p:nvSpPr>
        <p:spPr>
          <a:xfrm>
            <a:off x="1017813" y="1515836"/>
            <a:ext cx="10273394" cy="4343400"/>
          </a:xfrm>
        </p:spPr>
        <p:txBody>
          <a:bodyPr>
            <a:normAutofit/>
          </a:bodyPr>
          <a:lstStyle/>
          <a:p>
            <a:r>
              <a:rPr lang="en-US" altLang="zh-CN" sz="2800" dirty="0"/>
              <a:t>The SQL statement </a:t>
            </a:r>
            <a:r>
              <a:rPr lang="en-US" altLang="zh-CN" sz="2800" dirty="0">
                <a:solidFill>
                  <a:srgbClr val="FF0000"/>
                </a:solidFill>
              </a:rPr>
              <a:t>ROLLBACK</a:t>
            </a:r>
            <a:r>
              <a:rPr lang="en-US" altLang="zh-CN" sz="2800" dirty="0"/>
              <a:t> also causes the transaction to end, but by </a:t>
            </a:r>
            <a:r>
              <a:rPr lang="en-US" altLang="zh-CN" sz="2800" i="1" dirty="0">
                <a:solidFill>
                  <a:srgbClr val="FF0066"/>
                </a:solidFill>
              </a:rPr>
              <a:t>aborting</a:t>
            </a:r>
            <a:r>
              <a:rPr lang="en-US" altLang="zh-CN" sz="2800" dirty="0"/>
              <a:t>.</a:t>
            </a:r>
          </a:p>
          <a:p>
            <a:pPr lvl="1"/>
            <a:r>
              <a:rPr lang="en-US" altLang="zh-CN" sz="2400" dirty="0"/>
              <a:t>No effects on the database.</a:t>
            </a:r>
          </a:p>
          <a:p>
            <a:r>
              <a:rPr lang="en-US" altLang="zh-CN" sz="2800" dirty="0"/>
              <a:t>Failures like division by 0 or a constraint violation can also cause rollback, even if the programmer does not request it.</a:t>
            </a:r>
          </a:p>
        </p:txBody>
      </p:sp>
      <p:sp>
        <p:nvSpPr>
          <p:cNvPr id="39940" name="灯片编号占位符 1">
            <a:extLst>
              <a:ext uri="{FF2B5EF4-FFF2-40B4-BE49-F238E27FC236}">
                <a16:creationId xmlns:a16="http://schemas.microsoft.com/office/drawing/2014/main" id="{8F948570-FF69-4796-9494-F80B660352D5}"/>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00CC"/>
              </a:buClr>
              <a:buSzPct val="10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CC"/>
              </a:buClr>
              <a:buSzPct val="100000"/>
              <a:buFont typeface="Wingdings" panose="05000000000000000000" pitchFamily="2" charset="2"/>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00CC"/>
              </a:buClr>
              <a:buSzPct val="100000"/>
              <a:buFont typeface="Monotype Sorts"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0" hangingPunct="0">
              <a:spcBef>
                <a:spcPct val="0"/>
              </a:spcBef>
              <a:buClrTx/>
              <a:buSzTx/>
              <a:buFont typeface="Arial" panose="020B0604020202020204" pitchFamily="34" charset="0"/>
              <a:buChar char="•"/>
            </a:pPr>
            <a:fld id="{FD68D22F-2D8C-40EA-964B-886201DECC0A}" type="slidenum">
              <a:rPr altLang="en-US" sz="1400">
                <a:latin typeface="Times New Roman" panose="02020603050405020304" pitchFamily="18" charset="0"/>
              </a:rPr>
              <a:pPr eaLnBrk="0" hangingPunct="0">
                <a:spcBef>
                  <a:spcPct val="0"/>
                </a:spcBef>
                <a:buClrTx/>
                <a:buSzTx/>
                <a:buFont typeface="Arial" panose="020B0604020202020204" pitchFamily="34" charset="0"/>
                <a:buChar char="•"/>
              </a:pPr>
              <a:t>17</a:t>
            </a:fld>
            <a:endParaRPr lang="zh-CN" altLang="en-US" sz="1400">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5361">
            <a:extLst>
              <a:ext uri="{FF2B5EF4-FFF2-40B4-BE49-F238E27FC236}">
                <a16:creationId xmlns:a16="http://schemas.microsoft.com/office/drawing/2014/main" id="{C2AEB23E-3A32-4BD6-81B8-FB94D1FDA688}"/>
              </a:ext>
            </a:extLst>
          </p:cNvPr>
          <p:cNvSpPr>
            <a:spLocks noGrp="1" noChangeArrowheads="1"/>
          </p:cNvSpPr>
          <p:nvPr>
            <p:ph type="title"/>
          </p:nvPr>
        </p:nvSpPr>
        <p:spPr>
          <a:xfrm>
            <a:off x="462643" y="330506"/>
            <a:ext cx="9144000" cy="812494"/>
          </a:xfrm>
        </p:spPr>
        <p:txBody>
          <a:bodyPr/>
          <a:lstStyle/>
          <a:p>
            <a:r>
              <a:rPr lang="en-US" altLang="zh-CN" dirty="0"/>
              <a:t>Fixing the Problem by Using Transactions</a:t>
            </a:r>
          </a:p>
        </p:txBody>
      </p:sp>
      <p:sp>
        <p:nvSpPr>
          <p:cNvPr id="40963" name="文本占位符 15362">
            <a:extLst>
              <a:ext uri="{FF2B5EF4-FFF2-40B4-BE49-F238E27FC236}">
                <a16:creationId xmlns:a16="http://schemas.microsoft.com/office/drawing/2014/main" id="{2B4B9790-4F25-4E93-B679-4DBDB116B6BA}"/>
              </a:ext>
            </a:extLst>
          </p:cNvPr>
          <p:cNvSpPr>
            <a:spLocks noGrp="1" noChangeArrowheads="1"/>
          </p:cNvSpPr>
          <p:nvPr>
            <p:ph idx="1"/>
          </p:nvPr>
        </p:nvSpPr>
        <p:spPr>
          <a:xfrm>
            <a:off x="736145" y="1530803"/>
            <a:ext cx="10775497" cy="4495800"/>
          </a:xfrm>
        </p:spPr>
        <p:txBody>
          <a:bodyPr>
            <a:normAutofit/>
          </a:bodyPr>
          <a:lstStyle/>
          <a:p>
            <a:r>
              <a:rPr lang="en-US" altLang="zh-CN" sz="2800" dirty="0"/>
              <a:t>If we group Sally’s statements </a:t>
            </a:r>
            <a:r>
              <a:rPr lang="en-US" altLang="zh-CN" sz="2800" dirty="0">
                <a:solidFill>
                  <a:srgbClr val="FF3300"/>
                </a:solidFill>
              </a:rPr>
              <a:t>(max)(min)</a:t>
            </a:r>
            <a:r>
              <a:rPr lang="en-US" altLang="zh-CN" sz="2800" dirty="0"/>
              <a:t> into one transaction, then she cannot see this inconsistency.</a:t>
            </a:r>
          </a:p>
          <a:p>
            <a:r>
              <a:rPr lang="en-US" altLang="zh-CN" sz="2800" dirty="0"/>
              <a:t>She sees Joe’s prices at some fixed time.</a:t>
            </a:r>
          </a:p>
          <a:p>
            <a:pPr lvl="1"/>
            <a:r>
              <a:rPr lang="en-US" altLang="zh-CN" sz="2400" dirty="0"/>
              <a:t>Either before or after he changes prices, or in the middle, but the MAX and MIN are computed from the same prices.</a:t>
            </a:r>
          </a:p>
        </p:txBody>
      </p:sp>
      <p:sp>
        <p:nvSpPr>
          <p:cNvPr id="40964" name="灯片编号占位符 1">
            <a:extLst>
              <a:ext uri="{FF2B5EF4-FFF2-40B4-BE49-F238E27FC236}">
                <a16:creationId xmlns:a16="http://schemas.microsoft.com/office/drawing/2014/main" id="{45803F2F-3C6D-4AA1-90B2-B4D896342B66}"/>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00CC"/>
              </a:buClr>
              <a:buSzPct val="10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CC"/>
              </a:buClr>
              <a:buSzPct val="100000"/>
              <a:buFont typeface="Wingdings" panose="05000000000000000000" pitchFamily="2" charset="2"/>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00CC"/>
              </a:buClr>
              <a:buSzPct val="100000"/>
              <a:buFont typeface="Monotype Sorts"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0" hangingPunct="0">
              <a:spcBef>
                <a:spcPct val="0"/>
              </a:spcBef>
              <a:buClrTx/>
              <a:buSzTx/>
              <a:buFont typeface="Arial" panose="020B0604020202020204" pitchFamily="34" charset="0"/>
              <a:buChar char="•"/>
            </a:pPr>
            <a:fld id="{127D99FF-1774-40CD-B066-E3585D1CAA95}" type="slidenum">
              <a:rPr altLang="en-US" sz="1400">
                <a:latin typeface="Times New Roman" panose="02020603050405020304" pitchFamily="18" charset="0"/>
              </a:rPr>
              <a:pPr eaLnBrk="0" hangingPunct="0">
                <a:spcBef>
                  <a:spcPct val="0"/>
                </a:spcBef>
                <a:buClrTx/>
                <a:buSzTx/>
                <a:buFont typeface="Arial" panose="020B0604020202020204" pitchFamily="34" charset="0"/>
                <a:buChar char="•"/>
              </a:pPr>
              <a:t>18</a:t>
            </a:fld>
            <a:endParaRPr lang="zh-CN" altLang="en-US" sz="1400">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6385">
            <a:extLst>
              <a:ext uri="{FF2B5EF4-FFF2-40B4-BE49-F238E27FC236}">
                <a16:creationId xmlns:a16="http://schemas.microsoft.com/office/drawing/2014/main" id="{2EB172D1-1093-4C99-B41D-F19D0B557E96}"/>
              </a:ext>
            </a:extLst>
          </p:cNvPr>
          <p:cNvSpPr>
            <a:spLocks noGrp="1" noChangeArrowheads="1"/>
          </p:cNvSpPr>
          <p:nvPr>
            <p:ph type="title"/>
          </p:nvPr>
        </p:nvSpPr>
        <p:spPr>
          <a:xfrm>
            <a:off x="838200" y="201168"/>
            <a:ext cx="10515600" cy="1016182"/>
          </a:xfrm>
        </p:spPr>
        <p:txBody>
          <a:bodyPr/>
          <a:lstStyle/>
          <a:p>
            <a:r>
              <a:rPr lang="en-US" altLang="zh-CN" dirty="0"/>
              <a:t>Another Problem: Rollback</a:t>
            </a:r>
          </a:p>
        </p:txBody>
      </p:sp>
      <p:sp>
        <p:nvSpPr>
          <p:cNvPr id="41987" name="文本占位符 16386">
            <a:extLst>
              <a:ext uri="{FF2B5EF4-FFF2-40B4-BE49-F238E27FC236}">
                <a16:creationId xmlns:a16="http://schemas.microsoft.com/office/drawing/2014/main" id="{ECEA6EB8-A488-4DFB-9BF6-350B64407374}"/>
              </a:ext>
            </a:extLst>
          </p:cNvPr>
          <p:cNvSpPr>
            <a:spLocks noGrp="1" noChangeArrowheads="1"/>
          </p:cNvSpPr>
          <p:nvPr>
            <p:ph idx="1"/>
          </p:nvPr>
        </p:nvSpPr>
        <p:spPr>
          <a:xfrm>
            <a:off x="960664" y="1491343"/>
            <a:ext cx="10393135" cy="4419600"/>
          </a:xfrm>
        </p:spPr>
        <p:txBody>
          <a:bodyPr>
            <a:normAutofit/>
          </a:bodyPr>
          <a:lstStyle/>
          <a:p>
            <a:r>
              <a:rPr lang="en-US" altLang="zh-CN" sz="2800" dirty="0"/>
              <a:t>Suppose Joe executes </a:t>
            </a:r>
            <a:r>
              <a:rPr lang="en-US" altLang="zh-CN" sz="2800" dirty="0">
                <a:solidFill>
                  <a:srgbClr val="FF3300"/>
                </a:solidFill>
              </a:rPr>
              <a:t>(del)(ins)</a:t>
            </a:r>
            <a:r>
              <a:rPr lang="en-US" altLang="zh-CN" sz="2800" dirty="0"/>
              <a:t>, not as a transaction, but after executing these statements, thinks better of it and issues a ROLLBACK statement.</a:t>
            </a:r>
          </a:p>
          <a:p>
            <a:r>
              <a:rPr lang="en-US" altLang="zh-CN" sz="2800" dirty="0"/>
              <a:t>If Sally executes her statements after </a:t>
            </a:r>
            <a:r>
              <a:rPr lang="en-US" altLang="zh-CN" sz="2800" dirty="0">
                <a:solidFill>
                  <a:srgbClr val="FF3300"/>
                </a:solidFill>
              </a:rPr>
              <a:t>(ins)</a:t>
            </a:r>
            <a:r>
              <a:rPr lang="en-US" altLang="zh-CN" sz="2800" dirty="0"/>
              <a:t> but before the rollback, she sees a value, 3.50, that never existed in the database.</a:t>
            </a:r>
          </a:p>
        </p:txBody>
      </p:sp>
      <p:sp>
        <p:nvSpPr>
          <p:cNvPr id="41988" name="灯片编号占位符 1">
            <a:extLst>
              <a:ext uri="{FF2B5EF4-FFF2-40B4-BE49-F238E27FC236}">
                <a16:creationId xmlns:a16="http://schemas.microsoft.com/office/drawing/2014/main" id="{7E2CF4FF-B317-4ED3-9D69-E73A1F25D86B}"/>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00CC"/>
              </a:buClr>
              <a:buSzPct val="10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CC"/>
              </a:buClr>
              <a:buSzPct val="100000"/>
              <a:buFont typeface="Wingdings" panose="05000000000000000000" pitchFamily="2" charset="2"/>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00CC"/>
              </a:buClr>
              <a:buSzPct val="100000"/>
              <a:buFont typeface="Monotype Sorts"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0" hangingPunct="0">
              <a:spcBef>
                <a:spcPct val="0"/>
              </a:spcBef>
              <a:buClrTx/>
              <a:buSzTx/>
              <a:buFont typeface="Arial" panose="020B0604020202020204" pitchFamily="34" charset="0"/>
              <a:buChar char="•"/>
            </a:pPr>
            <a:fld id="{FE8802C9-2506-4426-ABA7-FDF61BA3E10D}" type="slidenum">
              <a:rPr altLang="en-US" sz="1400">
                <a:latin typeface="Times New Roman" panose="02020603050405020304" pitchFamily="18" charset="0"/>
              </a:rPr>
              <a:pPr eaLnBrk="0" hangingPunct="0">
                <a:spcBef>
                  <a:spcPct val="0"/>
                </a:spcBef>
                <a:buClrTx/>
                <a:buSzTx/>
                <a:buFont typeface="Arial" panose="020B0604020202020204" pitchFamily="34" charset="0"/>
                <a:buChar char="•"/>
              </a:pPr>
              <a:t>19</a:t>
            </a:fld>
            <a:endParaRPr lang="zh-CN" altLang="en-US" sz="1400">
              <a:latin typeface="Times New Roman" panose="02020603050405020304"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D9BE82-DC68-4502-856C-3E24F2883653}"/>
              </a:ext>
            </a:extLst>
          </p:cNvPr>
          <p:cNvSpPr>
            <a:spLocks noGrp="1"/>
          </p:cNvSpPr>
          <p:nvPr>
            <p:ph type="title"/>
          </p:nvPr>
        </p:nvSpPr>
        <p:spPr/>
        <p:txBody>
          <a:bodyPr/>
          <a:lstStyle/>
          <a:p>
            <a:r>
              <a:rPr lang="zh-CN" altLang="en-US" dirty="0"/>
              <a:t>例子</a:t>
            </a:r>
            <a:r>
              <a:rPr lang="en-US" altLang="zh-CN" dirty="0"/>
              <a:t>1</a:t>
            </a:r>
            <a:endParaRPr lang="zh-CN" altLang="en-US" dirty="0"/>
          </a:p>
        </p:txBody>
      </p:sp>
      <p:sp>
        <p:nvSpPr>
          <p:cNvPr id="3" name="内容占位符 2">
            <a:extLst>
              <a:ext uri="{FF2B5EF4-FFF2-40B4-BE49-F238E27FC236}">
                <a16:creationId xmlns:a16="http://schemas.microsoft.com/office/drawing/2014/main" id="{420ADC4B-C749-41C4-B58A-F4179CC59BDF}"/>
              </a:ext>
            </a:extLst>
          </p:cNvPr>
          <p:cNvSpPr>
            <a:spLocks noGrp="1"/>
          </p:cNvSpPr>
          <p:nvPr>
            <p:ph idx="1"/>
          </p:nvPr>
        </p:nvSpPr>
        <p:spPr/>
        <p:txBody>
          <a:bodyPr/>
          <a:lstStyle/>
          <a:p>
            <a:r>
              <a:rPr lang="zh-CN" altLang="en-US" dirty="0"/>
              <a:t>考虑银行应用中的一个转账业务，从</a:t>
            </a:r>
            <a:r>
              <a:rPr lang="en-US" altLang="zh-CN" dirty="0"/>
              <a:t>A</a:t>
            </a:r>
            <a:r>
              <a:rPr lang="zh-CN" altLang="en-US" dirty="0"/>
              <a:t>账户向</a:t>
            </a:r>
            <a:r>
              <a:rPr lang="en-US" altLang="zh-CN" dirty="0"/>
              <a:t>B</a:t>
            </a:r>
            <a:r>
              <a:rPr lang="zh-CN" altLang="en-US" dirty="0"/>
              <a:t>账户转</a:t>
            </a:r>
            <a:r>
              <a:rPr lang="en-US" altLang="zh-CN" dirty="0"/>
              <a:t>1000</a:t>
            </a:r>
            <a:r>
              <a:rPr lang="zh-CN" altLang="en-US" dirty="0"/>
              <a:t>元。</a:t>
            </a:r>
            <a:endParaRPr lang="en-US" altLang="zh-CN" dirty="0"/>
          </a:p>
          <a:p>
            <a:pPr marL="0" indent="0">
              <a:buNone/>
            </a:pPr>
            <a:r>
              <a:rPr lang="en-US" altLang="zh-CN" dirty="0"/>
              <a:t>    SELECT </a:t>
            </a:r>
            <a:r>
              <a:rPr lang="en-US" altLang="zh-CN" dirty="0">
                <a:solidFill>
                  <a:srgbClr val="0070C0"/>
                </a:solidFill>
              </a:rPr>
              <a:t>amount</a:t>
            </a:r>
            <a:r>
              <a:rPr lang="en-US" altLang="zh-CN" dirty="0"/>
              <a:t> FROM </a:t>
            </a:r>
            <a:r>
              <a:rPr lang="en-US" altLang="zh-CN" dirty="0">
                <a:solidFill>
                  <a:srgbClr val="0070C0"/>
                </a:solidFill>
              </a:rPr>
              <a:t>A</a:t>
            </a:r>
            <a:r>
              <a:rPr lang="en-US" altLang="zh-CN" dirty="0"/>
              <a:t>;</a:t>
            </a:r>
            <a:br>
              <a:rPr lang="en-US" altLang="zh-CN" dirty="0"/>
            </a:br>
            <a:r>
              <a:rPr lang="en-US" altLang="zh-CN" dirty="0"/>
              <a:t>    UPDATE </a:t>
            </a:r>
            <a:r>
              <a:rPr lang="en-US" altLang="zh-CN" dirty="0">
                <a:solidFill>
                  <a:srgbClr val="0070C0"/>
                </a:solidFill>
              </a:rPr>
              <a:t>A</a:t>
            </a:r>
            <a:r>
              <a:rPr lang="en-US" altLang="zh-CN" dirty="0"/>
              <a:t> SET </a:t>
            </a:r>
            <a:r>
              <a:rPr lang="en-US" altLang="zh-CN" dirty="0">
                <a:solidFill>
                  <a:srgbClr val="0070C0"/>
                </a:solidFill>
              </a:rPr>
              <a:t>amount</a:t>
            </a:r>
            <a:r>
              <a:rPr lang="en-US" altLang="zh-CN" dirty="0"/>
              <a:t> = </a:t>
            </a:r>
            <a:r>
              <a:rPr lang="en-US" altLang="zh-CN" dirty="0">
                <a:solidFill>
                  <a:srgbClr val="0070C0"/>
                </a:solidFill>
              </a:rPr>
              <a:t>amount</a:t>
            </a:r>
            <a:r>
              <a:rPr lang="en-US" altLang="zh-CN" dirty="0"/>
              <a:t> - 1000</a:t>
            </a:r>
            <a:r>
              <a:rPr lang="zh-CN" altLang="en-US" dirty="0"/>
              <a:t>；</a:t>
            </a:r>
            <a:br>
              <a:rPr lang="en-US" altLang="zh-CN" dirty="0"/>
            </a:br>
            <a:r>
              <a:rPr lang="en-US" altLang="zh-CN" dirty="0"/>
              <a:t>    UPDATE </a:t>
            </a:r>
            <a:r>
              <a:rPr lang="en-US" altLang="zh-CN" dirty="0">
                <a:solidFill>
                  <a:srgbClr val="0070C0"/>
                </a:solidFill>
              </a:rPr>
              <a:t>B</a:t>
            </a:r>
            <a:r>
              <a:rPr lang="en-US" altLang="zh-CN" dirty="0"/>
              <a:t> SET </a:t>
            </a:r>
            <a:r>
              <a:rPr lang="en-US" altLang="zh-CN" dirty="0">
                <a:solidFill>
                  <a:srgbClr val="0070C0"/>
                </a:solidFill>
              </a:rPr>
              <a:t>amount</a:t>
            </a:r>
            <a:r>
              <a:rPr lang="en-US" altLang="zh-CN" dirty="0"/>
              <a:t> = </a:t>
            </a:r>
            <a:r>
              <a:rPr lang="en-US" altLang="zh-CN" dirty="0">
                <a:solidFill>
                  <a:srgbClr val="0070C0"/>
                </a:solidFill>
              </a:rPr>
              <a:t>amount</a:t>
            </a:r>
            <a:r>
              <a:rPr lang="en-US" altLang="zh-CN" dirty="0"/>
              <a:t> + 1000</a:t>
            </a:r>
            <a:r>
              <a:rPr lang="zh-CN" altLang="en-US" dirty="0"/>
              <a:t>；</a:t>
            </a:r>
            <a:endParaRPr lang="en-US" altLang="zh-CN" dirty="0"/>
          </a:p>
          <a:p>
            <a:r>
              <a:rPr lang="zh-CN" altLang="en-US" dirty="0"/>
              <a:t>三条语句顺序执行，在执行的过程中系统可能发生故障（崩溃、停电），会出现</a:t>
            </a:r>
            <a:r>
              <a:rPr lang="en-US" altLang="zh-CN" dirty="0"/>
              <a:t>A</a:t>
            </a:r>
            <a:r>
              <a:rPr lang="zh-CN" altLang="en-US" dirty="0"/>
              <a:t>账户少了</a:t>
            </a:r>
            <a:r>
              <a:rPr lang="en-US" altLang="zh-CN" dirty="0"/>
              <a:t>1000</a:t>
            </a:r>
            <a:r>
              <a:rPr lang="zh-CN" altLang="en-US" dirty="0"/>
              <a:t>元，而</a:t>
            </a:r>
            <a:r>
              <a:rPr lang="en-US" altLang="zh-CN" dirty="0"/>
              <a:t>B</a:t>
            </a:r>
            <a:r>
              <a:rPr lang="zh-CN" altLang="en-US" dirty="0"/>
              <a:t>账户的余额不变。</a:t>
            </a:r>
            <a:endParaRPr lang="en-US" altLang="zh-CN" dirty="0"/>
          </a:p>
        </p:txBody>
      </p:sp>
      <p:sp>
        <p:nvSpPr>
          <p:cNvPr id="4" name="日期占位符 3">
            <a:extLst>
              <a:ext uri="{FF2B5EF4-FFF2-40B4-BE49-F238E27FC236}">
                <a16:creationId xmlns:a16="http://schemas.microsoft.com/office/drawing/2014/main" id="{887103D3-2F34-409E-B46D-21E51C4C3C50}"/>
              </a:ext>
            </a:extLst>
          </p:cNvPr>
          <p:cNvSpPr>
            <a:spLocks noGrp="1"/>
          </p:cNvSpPr>
          <p:nvPr>
            <p:ph type="dt" sz="half" idx="10"/>
          </p:nvPr>
        </p:nvSpPr>
        <p:spPr/>
        <p:txBody>
          <a:bodyPr/>
          <a:lstStyle/>
          <a:p>
            <a:fld id="{728344AA-C0EA-4DAE-9184-4F05780F5082}" type="datetime1">
              <a:rPr lang="zh-CN" altLang="en-US" smtClean="0"/>
              <a:t>2020/11/15</a:t>
            </a:fld>
            <a:endParaRPr lang="zh-CN" altLang="en-US" dirty="0"/>
          </a:p>
        </p:txBody>
      </p:sp>
      <p:sp>
        <p:nvSpPr>
          <p:cNvPr id="5" name="灯片编号占位符 4">
            <a:extLst>
              <a:ext uri="{FF2B5EF4-FFF2-40B4-BE49-F238E27FC236}">
                <a16:creationId xmlns:a16="http://schemas.microsoft.com/office/drawing/2014/main" id="{90F38D15-5FA7-4899-8A5E-277EBAE89681}"/>
              </a:ext>
            </a:extLst>
          </p:cNvPr>
          <p:cNvSpPr>
            <a:spLocks noGrp="1"/>
          </p:cNvSpPr>
          <p:nvPr>
            <p:ph type="sldNum" sz="quarter" idx="12"/>
          </p:nvPr>
        </p:nvSpPr>
        <p:spPr/>
        <p:txBody>
          <a:bodyPr/>
          <a:lstStyle/>
          <a:p>
            <a:fld id="{FE673DF7-B377-4C9F-990C-2692878016CD}" type="slidenum">
              <a:rPr lang="zh-CN" altLang="en-US" smtClean="0"/>
              <a:t>2</a:t>
            </a:fld>
            <a:endParaRPr lang="zh-CN" altLang="en-US"/>
          </a:p>
        </p:txBody>
      </p:sp>
    </p:spTree>
    <p:extLst>
      <p:ext uri="{BB962C8B-B14F-4D97-AF65-F5344CB8AC3E}">
        <p14:creationId xmlns:p14="http://schemas.microsoft.com/office/powerpoint/2010/main" val="18561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7409">
            <a:extLst>
              <a:ext uri="{FF2B5EF4-FFF2-40B4-BE49-F238E27FC236}">
                <a16:creationId xmlns:a16="http://schemas.microsoft.com/office/drawing/2014/main" id="{72772D4A-B051-4FAC-AA2B-F63E98DA3F3C}"/>
              </a:ext>
            </a:extLst>
          </p:cNvPr>
          <p:cNvSpPr>
            <a:spLocks noGrp="1" noChangeArrowheads="1"/>
          </p:cNvSpPr>
          <p:nvPr>
            <p:ph type="title"/>
          </p:nvPr>
        </p:nvSpPr>
        <p:spPr/>
        <p:txBody>
          <a:bodyPr/>
          <a:lstStyle/>
          <a:p>
            <a:r>
              <a:rPr lang="en-US" altLang="zh-CN"/>
              <a:t>Solution</a:t>
            </a:r>
          </a:p>
        </p:txBody>
      </p:sp>
      <p:sp>
        <p:nvSpPr>
          <p:cNvPr id="43011" name="文本占位符 17410">
            <a:extLst>
              <a:ext uri="{FF2B5EF4-FFF2-40B4-BE49-F238E27FC236}">
                <a16:creationId xmlns:a16="http://schemas.microsoft.com/office/drawing/2014/main" id="{EE6F65E9-09DC-4A40-A4B6-B024510A046E}"/>
              </a:ext>
            </a:extLst>
          </p:cNvPr>
          <p:cNvSpPr>
            <a:spLocks noGrp="1" noChangeArrowheads="1"/>
          </p:cNvSpPr>
          <p:nvPr>
            <p:ph idx="1"/>
          </p:nvPr>
        </p:nvSpPr>
        <p:spPr/>
        <p:txBody>
          <a:bodyPr>
            <a:normAutofit/>
          </a:bodyPr>
          <a:lstStyle/>
          <a:p>
            <a:r>
              <a:rPr lang="en-US" altLang="zh-CN" sz="2800" dirty="0"/>
              <a:t>If Joe executes </a:t>
            </a:r>
            <a:r>
              <a:rPr lang="en-US" altLang="zh-CN" sz="2800" dirty="0">
                <a:solidFill>
                  <a:srgbClr val="FF3300"/>
                </a:solidFill>
              </a:rPr>
              <a:t>(del)(ins)</a:t>
            </a:r>
            <a:r>
              <a:rPr lang="en-US" altLang="zh-CN" sz="2800" dirty="0"/>
              <a:t> as a transaction, its effect cannot be seen by others until the transaction executes COMMIT.</a:t>
            </a:r>
          </a:p>
          <a:p>
            <a:pPr lvl="1"/>
            <a:r>
              <a:rPr lang="en-US" altLang="zh-CN" sz="2400" dirty="0"/>
              <a:t>If the transaction executes ROLLBACK instead, then its effects can </a:t>
            </a:r>
            <a:r>
              <a:rPr lang="en-US" altLang="zh-CN" sz="2400" i="1" dirty="0"/>
              <a:t>never</a:t>
            </a:r>
            <a:r>
              <a:rPr lang="en-US" altLang="zh-CN" sz="2400" dirty="0"/>
              <a:t>  be seen.</a:t>
            </a:r>
          </a:p>
        </p:txBody>
      </p:sp>
      <p:sp>
        <p:nvSpPr>
          <p:cNvPr id="43012" name="灯片编号占位符 1">
            <a:extLst>
              <a:ext uri="{FF2B5EF4-FFF2-40B4-BE49-F238E27FC236}">
                <a16:creationId xmlns:a16="http://schemas.microsoft.com/office/drawing/2014/main" id="{B1FC3562-BFDA-4453-8B7F-87EE2B05B5CC}"/>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00CC"/>
              </a:buClr>
              <a:buSzPct val="10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CC"/>
              </a:buClr>
              <a:buSzPct val="100000"/>
              <a:buFont typeface="Wingdings" panose="05000000000000000000" pitchFamily="2" charset="2"/>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00CC"/>
              </a:buClr>
              <a:buSzPct val="100000"/>
              <a:buFont typeface="Monotype Sorts"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0" hangingPunct="0">
              <a:spcBef>
                <a:spcPct val="0"/>
              </a:spcBef>
              <a:buClrTx/>
              <a:buSzTx/>
              <a:buFont typeface="Arial" panose="020B0604020202020204" pitchFamily="34" charset="0"/>
              <a:buChar char="•"/>
            </a:pPr>
            <a:fld id="{1D5C612A-E78D-4C9E-AE82-5958B532DDB7}" type="slidenum">
              <a:rPr altLang="en-US" sz="1400">
                <a:latin typeface="Times New Roman" panose="02020603050405020304" pitchFamily="18" charset="0"/>
              </a:rPr>
              <a:pPr eaLnBrk="0" hangingPunct="0">
                <a:spcBef>
                  <a:spcPct val="0"/>
                </a:spcBef>
                <a:buClrTx/>
                <a:buSzTx/>
                <a:buFont typeface="Arial" panose="020B0604020202020204" pitchFamily="34" charset="0"/>
                <a:buChar char="•"/>
              </a:pPr>
              <a:t>20</a:t>
            </a:fld>
            <a:endParaRPr lang="zh-CN" altLang="en-US" sz="1400">
              <a:latin typeface="Times New Roman" panose="02020603050405020304" pitchFamily="18"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8BD04B-7CC7-47C2-A501-9AC372B92B25}"/>
              </a:ext>
            </a:extLst>
          </p:cNvPr>
          <p:cNvSpPr>
            <a:spLocks noGrp="1"/>
          </p:cNvSpPr>
          <p:nvPr>
            <p:ph type="title"/>
          </p:nvPr>
        </p:nvSpPr>
        <p:spPr/>
        <p:txBody>
          <a:bodyPr/>
          <a:lstStyle/>
          <a:p>
            <a:r>
              <a:rPr lang="zh-CN" altLang="en-US" dirty="0"/>
              <a:t>事务的隔离级别</a:t>
            </a:r>
          </a:p>
        </p:txBody>
      </p:sp>
      <p:sp>
        <p:nvSpPr>
          <p:cNvPr id="3" name="内容占位符 2">
            <a:extLst>
              <a:ext uri="{FF2B5EF4-FFF2-40B4-BE49-F238E27FC236}">
                <a16:creationId xmlns:a16="http://schemas.microsoft.com/office/drawing/2014/main" id="{61F95464-46CC-4E48-84E8-57A0E8F92120}"/>
              </a:ext>
            </a:extLst>
          </p:cNvPr>
          <p:cNvSpPr>
            <a:spLocks noGrp="1"/>
          </p:cNvSpPr>
          <p:nvPr>
            <p:ph idx="1"/>
          </p:nvPr>
        </p:nvSpPr>
        <p:spPr/>
        <p:txBody>
          <a:bodyPr>
            <a:normAutofit/>
          </a:bodyPr>
          <a:lstStyle/>
          <a:p>
            <a:r>
              <a:rPr lang="zh-CN" altLang="en-US" dirty="0"/>
              <a:t>自然辩证法告诉我们事物是相互联系、充满着矛盾的统一整体</a:t>
            </a:r>
            <a:endParaRPr lang="en-US" altLang="zh-CN" dirty="0"/>
          </a:p>
          <a:p>
            <a:r>
              <a:rPr lang="zh-CN" altLang="en-US" dirty="0"/>
              <a:t>数据库系统也存在这样的</a:t>
            </a:r>
            <a:r>
              <a:rPr lang="zh-CN" altLang="en-US" dirty="0">
                <a:solidFill>
                  <a:srgbClr val="0070C0"/>
                </a:solidFill>
              </a:rPr>
              <a:t>对立统一</a:t>
            </a:r>
            <a:endParaRPr lang="en-US" altLang="zh-CN" dirty="0">
              <a:solidFill>
                <a:srgbClr val="0070C0"/>
              </a:solidFill>
            </a:endParaRPr>
          </a:p>
          <a:p>
            <a:pPr lvl="1"/>
            <a:r>
              <a:rPr lang="zh-CN" altLang="en-US" dirty="0"/>
              <a:t>一方面希望保证事务之间的隔离，另一方面又希望提高并发访问</a:t>
            </a:r>
            <a:endParaRPr lang="en-US" altLang="zh-CN" dirty="0"/>
          </a:p>
          <a:p>
            <a:r>
              <a:rPr lang="zh-CN" altLang="en-US" dirty="0"/>
              <a:t>为了解决这一矛盾，</a:t>
            </a:r>
            <a:r>
              <a:rPr lang="en-US" altLang="zh-CN" dirty="0"/>
              <a:t>DBMS</a:t>
            </a:r>
            <a:r>
              <a:rPr lang="zh-CN" altLang="en-US" dirty="0"/>
              <a:t>定义了事务的隔离级别</a:t>
            </a:r>
            <a:endParaRPr lang="en-US" altLang="zh-CN" dirty="0"/>
          </a:p>
          <a:p>
            <a:pPr lvl="1">
              <a:lnSpc>
                <a:spcPct val="90000"/>
              </a:lnSpc>
            </a:pPr>
            <a:r>
              <a:rPr lang="en-US" altLang="zh-CN" dirty="0">
                <a:latin typeface="Courier New" panose="02070309020205020404" pitchFamily="49" charset="0"/>
                <a:cs typeface="Courier New" panose="02070309020205020404" pitchFamily="49" charset="0"/>
              </a:rPr>
              <a:t>SERIALIZABLE</a:t>
            </a:r>
            <a:r>
              <a:rPr lang="zh-CN" altLang="en-US" dirty="0"/>
              <a:t>（可串行化）</a:t>
            </a:r>
            <a:endParaRPr lang="en-US" altLang="zh-CN" dirty="0"/>
          </a:p>
          <a:p>
            <a:pPr lvl="1">
              <a:lnSpc>
                <a:spcPct val="90000"/>
              </a:lnSpc>
            </a:pPr>
            <a:r>
              <a:rPr lang="en-US" altLang="zh-CN" dirty="0">
                <a:latin typeface="Courier New" panose="02070309020205020404" pitchFamily="49" charset="0"/>
                <a:cs typeface="Courier New" panose="02070309020205020404" pitchFamily="49" charset="0"/>
              </a:rPr>
              <a:t>REPEATABLE READ</a:t>
            </a:r>
            <a:r>
              <a:rPr lang="zh-CN" altLang="en-US" dirty="0"/>
              <a:t>（可重复读）</a:t>
            </a:r>
            <a:endParaRPr lang="en-US" altLang="zh-CN" dirty="0"/>
          </a:p>
          <a:p>
            <a:pPr lvl="1">
              <a:lnSpc>
                <a:spcPct val="90000"/>
              </a:lnSpc>
            </a:pPr>
            <a:r>
              <a:rPr lang="en-US" altLang="zh-CN" dirty="0">
                <a:latin typeface="Courier New" panose="02070309020205020404" pitchFamily="49" charset="0"/>
                <a:cs typeface="Courier New" panose="02070309020205020404" pitchFamily="49" charset="0"/>
              </a:rPr>
              <a:t>READ COMMITTED</a:t>
            </a:r>
            <a:r>
              <a:rPr lang="zh-CN" altLang="en-US" dirty="0"/>
              <a:t>（读提交数据）</a:t>
            </a:r>
            <a:endParaRPr lang="zh-CN" altLang="en-US" sz="1800" dirty="0"/>
          </a:p>
          <a:p>
            <a:pPr lvl="1">
              <a:lnSpc>
                <a:spcPct val="90000"/>
              </a:lnSpc>
            </a:pPr>
            <a:r>
              <a:rPr lang="en-US" altLang="zh-CN" dirty="0">
                <a:latin typeface="Courier New" panose="02070309020205020404" pitchFamily="49" charset="0"/>
                <a:cs typeface="Courier New" panose="02070309020205020404" pitchFamily="49" charset="0"/>
              </a:rPr>
              <a:t>READ UNCOMMITTED</a:t>
            </a:r>
            <a:r>
              <a:rPr lang="zh-CN" altLang="en-US" dirty="0"/>
              <a:t>（可以读未提交数据）</a:t>
            </a:r>
            <a:endParaRPr lang="en-US" altLang="zh-CN" dirty="0"/>
          </a:p>
          <a:p>
            <a:r>
              <a:rPr lang="zh-CN" altLang="en-US" dirty="0"/>
              <a:t>用户可以根据业务的需求，设置相应的隔离级别，在事务的隔离与并发访问之间进行权衡</a:t>
            </a:r>
          </a:p>
        </p:txBody>
      </p:sp>
      <p:sp>
        <p:nvSpPr>
          <p:cNvPr id="4" name="日期占位符 3">
            <a:extLst>
              <a:ext uri="{FF2B5EF4-FFF2-40B4-BE49-F238E27FC236}">
                <a16:creationId xmlns:a16="http://schemas.microsoft.com/office/drawing/2014/main" id="{90159C9C-5885-4D64-A425-44E420B095D1}"/>
              </a:ext>
            </a:extLst>
          </p:cNvPr>
          <p:cNvSpPr>
            <a:spLocks noGrp="1"/>
          </p:cNvSpPr>
          <p:nvPr>
            <p:ph type="dt" sz="half" idx="10"/>
          </p:nvPr>
        </p:nvSpPr>
        <p:spPr/>
        <p:txBody>
          <a:bodyPr/>
          <a:lstStyle/>
          <a:p>
            <a:fld id="{728344AA-C0EA-4DAE-9184-4F05780F5082}" type="datetime1">
              <a:rPr lang="zh-CN" altLang="en-US" smtClean="0"/>
              <a:t>2020/11/15</a:t>
            </a:fld>
            <a:endParaRPr lang="zh-CN" altLang="en-US"/>
          </a:p>
        </p:txBody>
      </p:sp>
      <p:sp>
        <p:nvSpPr>
          <p:cNvPr id="5" name="灯片编号占位符 4">
            <a:extLst>
              <a:ext uri="{FF2B5EF4-FFF2-40B4-BE49-F238E27FC236}">
                <a16:creationId xmlns:a16="http://schemas.microsoft.com/office/drawing/2014/main" id="{A57B11CD-6430-44F9-AB4D-AAA676A3691C}"/>
              </a:ext>
            </a:extLst>
          </p:cNvPr>
          <p:cNvSpPr>
            <a:spLocks noGrp="1"/>
          </p:cNvSpPr>
          <p:nvPr>
            <p:ph type="sldNum" sz="quarter" idx="12"/>
          </p:nvPr>
        </p:nvSpPr>
        <p:spPr/>
        <p:txBody>
          <a:bodyPr/>
          <a:lstStyle/>
          <a:p>
            <a:fld id="{FE673DF7-B377-4C9F-990C-2692878016CD}" type="slidenum">
              <a:rPr lang="zh-CN" altLang="en-US" smtClean="0"/>
              <a:t>21</a:t>
            </a:fld>
            <a:endParaRPr lang="zh-CN" altLang="en-US"/>
          </a:p>
        </p:txBody>
      </p:sp>
    </p:spTree>
    <p:extLst>
      <p:ext uri="{BB962C8B-B14F-4D97-AF65-F5344CB8AC3E}">
        <p14:creationId xmlns:p14="http://schemas.microsoft.com/office/powerpoint/2010/main" val="338692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8" dur="500"/>
                                        <p:tgtEl>
                                          <p:spTgt spid="3">
                                            <p:txEl>
                                              <p:pRg st="3" end="3"/>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1" dur="500"/>
                                        <p:tgtEl>
                                          <p:spTgt spid="3">
                                            <p:txEl>
                                              <p:pRg st="4" end="4"/>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4" dur="500"/>
                                        <p:tgtEl>
                                          <p:spTgt spid="3">
                                            <p:txEl>
                                              <p:pRg st="5" end="5"/>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8DF0E0-F13E-43BD-B2ED-42F6E7917442}"/>
              </a:ext>
            </a:extLst>
          </p:cNvPr>
          <p:cNvSpPr>
            <a:spLocks noGrp="1"/>
          </p:cNvSpPr>
          <p:nvPr>
            <p:ph type="title"/>
          </p:nvPr>
        </p:nvSpPr>
        <p:spPr/>
        <p:txBody>
          <a:bodyPr/>
          <a:lstStyle/>
          <a:p>
            <a:r>
              <a:rPr lang="zh-CN" altLang="en-US" dirty="0"/>
              <a:t>事务的隔离级别</a:t>
            </a:r>
          </a:p>
        </p:txBody>
      </p:sp>
      <p:sp>
        <p:nvSpPr>
          <p:cNvPr id="3" name="内容占位符 2">
            <a:extLst>
              <a:ext uri="{FF2B5EF4-FFF2-40B4-BE49-F238E27FC236}">
                <a16:creationId xmlns:a16="http://schemas.microsoft.com/office/drawing/2014/main" id="{9677F6C1-962A-415E-9BD5-BCB6A7C0EC4A}"/>
              </a:ext>
            </a:extLst>
          </p:cNvPr>
          <p:cNvSpPr>
            <a:spLocks noGrp="1"/>
          </p:cNvSpPr>
          <p:nvPr>
            <p:ph idx="1"/>
          </p:nvPr>
        </p:nvSpPr>
        <p:spPr>
          <a:xfrm>
            <a:off x="838200" y="1481328"/>
            <a:ext cx="10839680" cy="4695635"/>
          </a:xfrm>
        </p:spPr>
        <p:txBody>
          <a:bodyPr>
            <a:normAutofit/>
          </a:bodyPr>
          <a:lstStyle/>
          <a:p>
            <a:pPr>
              <a:lnSpc>
                <a:spcPct val="90000"/>
              </a:lnSpc>
            </a:pPr>
            <a:r>
              <a:rPr lang="en-US" altLang="zh-CN" sz="2200" dirty="0">
                <a:latin typeface="Courier New" panose="02070309020205020404" pitchFamily="49" charset="0"/>
                <a:cs typeface="Courier New" panose="02070309020205020404" pitchFamily="49" charset="0"/>
              </a:rPr>
              <a:t>SERIALIZABLE</a:t>
            </a:r>
            <a:r>
              <a:rPr lang="zh-CN" altLang="en-US" sz="2200" dirty="0">
                <a:latin typeface="宋体" panose="02010600030101010101" pitchFamily="2" charset="-122"/>
              </a:rPr>
              <a:t>：允许事务并发执行，但须保证并发调度可串行化。</a:t>
            </a:r>
          </a:p>
          <a:p>
            <a:pPr>
              <a:lnSpc>
                <a:spcPct val="90000"/>
              </a:lnSpc>
            </a:pPr>
            <a:r>
              <a:rPr lang="en-US" altLang="zh-CN" sz="2200" dirty="0">
                <a:latin typeface="Courier New" panose="02070309020205020404" pitchFamily="49" charset="0"/>
                <a:cs typeface="Courier New" panose="02070309020205020404" pitchFamily="49" charset="0"/>
              </a:rPr>
              <a:t>REPEATABLE READ</a:t>
            </a:r>
            <a:r>
              <a:rPr lang="zh-CN" altLang="en-US" sz="2200" dirty="0">
                <a:latin typeface="宋体" panose="02010600030101010101" pitchFamily="2" charset="-122"/>
              </a:rPr>
              <a:t>：只许事务读已提交的数据，且两次读之间不许其他事务修改此数据。事务可以不可串行化。</a:t>
            </a:r>
          </a:p>
          <a:p>
            <a:pPr>
              <a:lnSpc>
                <a:spcPct val="90000"/>
              </a:lnSpc>
            </a:pPr>
            <a:r>
              <a:rPr lang="en-US" altLang="zh-CN" sz="2200" dirty="0">
                <a:latin typeface="Courier New" panose="02070309020205020404" pitchFamily="49" charset="0"/>
                <a:cs typeface="Courier New" panose="02070309020205020404" pitchFamily="49" charset="0"/>
              </a:rPr>
              <a:t>READ COMMITTED</a:t>
            </a:r>
            <a:r>
              <a:rPr lang="zh-CN" altLang="en-US" sz="2200" dirty="0">
                <a:latin typeface="宋体" panose="02010600030101010101" pitchFamily="2" charset="-122"/>
              </a:rPr>
              <a:t>：允许事务读已提交的数据，但不要求</a:t>
            </a:r>
            <a:r>
              <a:rPr lang="zh-CN" altLang="en-US" sz="2200" dirty="0">
                <a:latin typeface="Times New Roman" panose="02020603050405020304" pitchFamily="18" charset="0"/>
              </a:rPr>
              <a:t>“</a:t>
            </a:r>
            <a:r>
              <a:rPr lang="zh-CN" altLang="en-US" sz="2200" dirty="0">
                <a:latin typeface="宋体" panose="02010600030101010101" pitchFamily="2" charset="-122"/>
              </a:rPr>
              <a:t>可重复读</a:t>
            </a:r>
            <a:r>
              <a:rPr lang="zh-CN" altLang="en-US" sz="2200" dirty="0">
                <a:latin typeface="Times New Roman" panose="02020603050405020304" pitchFamily="18" charset="0"/>
              </a:rPr>
              <a:t>”</a:t>
            </a:r>
            <a:r>
              <a:rPr lang="zh-CN" altLang="en-US" sz="2200" dirty="0">
                <a:latin typeface="宋体" panose="02010600030101010101" pitchFamily="2" charset="-122"/>
              </a:rPr>
              <a:t>。</a:t>
            </a:r>
          </a:p>
          <a:p>
            <a:pPr>
              <a:lnSpc>
                <a:spcPct val="90000"/>
              </a:lnSpc>
            </a:pPr>
            <a:r>
              <a:rPr lang="en-US" altLang="zh-CN" sz="2200" dirty="0">
                <a:latin typeface="Courier New" panose="02070309020205020404" pitchFamily="49" charset="0"/>
                <a:cs typeface="Courier New" panose="02070309020205020404" pitchFamily="49" charset="0"/>
              </a:rPr>
              <a:t>READ UNCOMMITTED</a:t>
            </a:r>
            <a:r>
              <a:rPr lang="zh-CN" altLang="en-US" sz="2200" dirty="0">
                <a:latin typeface="宋体" panose="02010600030101010101" pitchFamily="2" charset="-122"/>
              </a:rPr>
              <a:t>：允许事务读已提交或未提交的数据。</a:t>
            </a:r>
            <a:endParaRPr lang="en-US" altLang="zh-CN" sz="2200" dirty="0">
              <a:latin typeface="宋体" panose="02010600030101010101" pitchFamily="2" charset="-122"/>
            </a:endParaRPr>
          </a:p>
          <a:p>
            <a:pPr>
              <a:lnSpc>
                <a:spcPct val="90000"/>
              </a:lnSpc>
            </a:pPr>
            <a:endParaRPr lang="zh-CN" altLang="en-US" sz="2200" dirty="0">
              <a:latin typeface="宋体" panose="02010600030101010101" pitchFamily="2" charset="-122"/>
            </a:endParaRPr>
          </a:p>
          <a:p>
            <a:pPr>
              <a:lnSpc>
                <a:spcPct val="90000"/>
              </a:lnSpc>
            </a:pPr>
            <a:r>
              <a:rPr lang="zh-CN" altLang="en-US" sz="2200" dirty="0">
                <a:latin typeface="宋体" panose="02010600030101010101" pitchFamily="2" charset="-122"/>
                <a:cs typeface="Times New Roman" panose="02020603050405020304" pitchFamily="18" charset="0"/>
              </a:rPr>
              <a:t>上述四种级别可以用下列</a:t>
            </a:r>
            <a:r>
              <a:rPr lang="en-US" altLang="zh-CN" sz="2200" dirty="0">
                <a:latin typeface="宋体" panose="02010600030101010101" pitchFamily="2" charset="-122"/>
                <a:cs typeface="Times New Roman" panose="02020603050405020304" pitchFamily="18" charset="0"/>
              </a:rPr>
              <a:t>SQL</a:t>
            </a:r>
            <a:r>
              <a:rPr lang="zh-CN" altLang="en-US" sz="2200" dirty="0">
                <a:latin typeface="宋体" panose="02010600030101010101" pitchFamily="2" charset="-122"/>
                <a:cs typeface="Times New Roman" panose="02020603050405020304" pitchFamily="18" charset="0"/>
              </a:rPr>
              <a:t>语句定义：</a:t>
            </a:r>
            <a:r>
              <a:rPr lang="zh-CN" altLang="en-US" sz="2200" dirty="0">
                <a:latin typeface="宋体" panose="02010600030101010101" pitchFamily="2" charset="-122"/>
              </a:rPr>
              <a:t> </a:t>
            </a:r>
          </a:p>
          <a:p>
            <a:pPr lvl="1" algn="just">
              <a:lnSpc>
                <a:spcPct val="90000"/>
              </a:lnSpc>
              <a:buNone/>
            </a:pPr>
            <a:r>
              <a:rPr lang="en-US" altLang="zh-CN" dirty="0">
                <a:latin typeface="Courier New" panose="02070309020205020404" pitchFamily="49" charset="0"/>
                <a:cs typeface="Courier New" panose="02070309020205020404" pitchFamily="49" charset="0"/>
              </a:rPr>
              <a:t>SET TRANSACTION ISOLATION LEVEL SERIALIZABLE</a:t>
            </a:r>
          </a:p>
          <a:p>
            <a:pPr lvl="1" algn="just">
              <a:lnSpc>
                <a:spcPct val="90000"/>
              </a:lnSpc>
              <a:buNone/>
            </a:pPr>
            <a:r>
              <a:rPr lang="en-US" altLang="zh-CN" dirty="0">
                <a:latin typeface="Courier New" panose="02070309020205020404" pitchFamily="49" charset="0"/>
                <a:cs typeface="Courier New" panose="02070309020205020404" pitchFamily="49" charset="0"/>
              </a:rPr>
              <a:t>SET TRANSACTION ISOLATION LEVEL REPEATABLE READ</a:t>
            </a:r>
          </a:p>
          <a:p>
            <a:pPr lvl="1" algn="just">
              <a:lnSpc>
                <a:spcPct val="90000"/>
              </a:lnSpc>
              <a:buNone/>
            </a:pPr>
            <a:r>
              <a:rPr lang="en-US" altLang="zh-CN" dirty="0">
                <a:latin typeface="Courier New" panose="02070309020205020404" pitchFamily="49" charset="0"/>
                <a:cs typeface="Courier New" panose="02070309020205020404" pitchFamily="49" charset="0"/>
              </a:rPr>
              <a:t>SET TRANSACTION ISOLATION LEVEL READ COMMITTED</a:t>
            </a:r>
          </a:p>
          <a:p>
            <a:pPr lvl="1">
              <a:lnSpc>
                <a:spcPct val="90000"/>
              </a:lnSpc>
              <a:buNone/>
            </a:pPr>
            <a:r>
              <a:rPr lang="en-US" altLang="zh-CN" dirty="0">
                <a:latin typeface="Courier New" panose="02070309020205020404" pitchFamily="49" charset="0"/>
                <a:cs typeface="Courier New" panose="02070309020205020404" pitchFamily="49" charset="0"/>
              </a:rPr>
              <a:t>SET TRANSACTION ISOLATION LEVEL READ UNCOMMITTED</a:t>
            </a:r>
          </a:p>
          <a:p>
            <a:endParaRPr lang="zh-CN" altLang="en-US" sz="2200" dirty="0"/>
          </a:p>
        </p:txBody>
      </p:sp>
      <p:sp>
        <p:nvSpPr>
          <p:cNvPr id="4" name="日期占位符 3">
            <a:extLst>
              <a:ext uri="{FF2B5EF4-FFF2-40B4-BE49-F238E27FC236}">
                <a16:creationId xmlns:a16="http://schemas.microsoft.com/office/drawing/2014/main" id="{8663B341-A644-442A-89D1-1AFE8BCD7970}"/>
              </a:ext>
            </a:extLst>
          </p:cNvPr>
          <p:cNvSpPr>
            <a:spLocks noGrp="1"/>
          </p:cNvSpPr>
          <p:nvPr>
            <p:ph type="dt" sz="half" idx="10"/>
          </p:nvPr>
        </p:nvSpPr>
        <p:spPr/>
        <p:txBody>
          <a:bodyPr/>
          <a:lstStyle/>
          <a:p>
            <a:fld id="{728344AA-C0EA-4DAE-9184-4F05780F5082}" type="datetime1">
              <a:rPr lang="zh-CN" altLang="en-US" smtClean="0"/>
              <a:t>2020/11/15</a:t>
            </a:fld>
            <a:endParaRPr lang="zh-CN" altLang="en-US"/>
          </a:p>
        </p:txBody>
      </p:sp>
      <p:sp>
        <p:nvSpPr>
          <p:cNvPr id="5" name="灯片编号占位符 4">
            <a:extLst>
              <a:ext uri="{FF2B5EF4-FFF2-40B4-BE49-F238E27FC236}">
                <a16:creationId xmlns:a16="http://schemas.microsoft.com/office/drawing/2014/main" id="{E6CCF108-37B5-49CF-8915-200B20A21D00}"/>
              </a:ext>
            </a:extLst>
          </p:cNvPr>
          <p:cNvSpPr>
            <a:spLocks noGrp="1"/>
          </p:cNvSpPr>
          <p:nvPr>
            <p:ph type="sldNum" sz="quarter" idx="12"/>
          </p:nvPr>
        </p:nvSpPr>
        <p:spPr/>
        <p:txBody>
          <a:bodyPr/>
          <a:lstStyle/>
          <a:p>
            <a:fld id="{FE673DF7-B377-4C9F-990C-2692878016CD}" type="slidenum">
              <a:rPr lang="zh-CN" altLang="en-US" smtClean="0"/>
              <a:t>22</a:t>
            </a:fld>
            <a:endParaRPr lang="zh-CN" altLang="en-US"/>
          </a:p>
        </p:txBody>
      </p:sp>
    </p:spTree>
    <p:extLst>
      <p:ext uri="{BB962C8B-B14F-4D97-AF65-F5344CB8AC3E}">
        <p14:creationId xmlns:p14="http://schemas.microsoft.com/office/powerpoint/2010/main" val="1323697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7" dur="500"/>
                                        <p:tgtEl>
                                          <p:spTgt spid="3">
                                            <p:txEl>
                                              <p:pRg st="5" end="5"/>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0" dur="500"/>
                                        <p:tgtEl>
                                          <p:spTgt spid="3">
                                            <p:txEl>
                                              <p:pRg st="6" end="6"/>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3" dur="500"/>
                                        <p:tgtEl>
                                          <p:spTgt spid="3">
                                            <p:txEl>
                                              <p:pRg st="7" end="7"/>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randombar(horizontal)">
                                      <p:cBhvr>
                                        <p:cTn id="16" dur="500"/>
                                        <p:tgtEl>
                                          <p:spTgt spid="3">
                                            <p:txEl>
                                              <p:pRg st="8" end="8"/>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randombar(horizontal)">
                                      <p:cBhvr>
                                        <p:cTn id="1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8433">
            <a:extLst>
              <a:ext uri="{FF2B5EF4-FFF2-40B4-BE49-F238E27FC236}">
                <a16:creationId xmlns:a16="http://schemas.microsoft.com/office/drawing/2014/main" id="{D9774C8B-4D34-4F4F-B7A8-31CD9C57BF0D}"/>
              </a:ext>
            </a:extLst>
          </p:cNvPr>
          <p:cNvSpPr>
            <a:spLocks noGrp="1" noChangeArrowheads="1"/>
          </p:cNvSpPr>
          <p:nvPr>
            <p:ph type="title"/>
          </p:nvPr>
        </p:nvSpPr>
        <p:spPr/>
        <p:txBody>
          <a:bodyPr/>
          <a:lstStyle/>
          <a:p>
            <a:r>
              <a:rPr lang="en-US" altLang="zh-CN"/>
              <a:t>Isolation Levels</a:t>
            </a:r>
          </a:p>
        </p:txBody>
      </p:sp>
      <p:sp>
        <p:nvSpPr>
          <p:cNvPr id="44035" name="文本占位符 18434">
            <a:extLst>
              <a:ext uri="{FF2B5EF4-FFF2-40B4-BE49-F238E27FC236}">
                <a16:creationId xmlns:a16="http://schemas.microsoft.com/office/drawing/2014/main" id="{75486D74-2E63-4CFD-B39F-0E9CDCBE9B98}"/>
              </a:ext>
            </a:extLst>
          </p:cNvPr>
          <p:cNvSpPr>
            <a:spLocks noGrp="1" noChangeArrowheads="1"/>
          </p:cNvSpPr>
          <p:nvPr>
            <p:ph idx="1"/>
          </p:nvPr>
        </p:nvSpPr>
        <p:spPr>
          <a:xfrm>
            <a:off x="1001485" y="1644178"/>
            <a:ext cx="10126436" cy="4343400"/>
          </a:xfrm>
        </p:spPr>
        <p:txBody>
          <a:bodyPr>
            <a:normAutofit/>
          </a:bodyPr>
          <a:lstStyle/>
          <a:p>
            <a:r>
              <a:rPr lang="en-US" altLang="zh-CN" sz="2800" dirty="0"/>
              <a:t>SQL defines four </a:t>
            </a:r>
            <a:r>
              <a:rPr lang="en-US" altLang="zh-CN" sz="2800" i="1" dirty="0">
                <a:solidFill>
                  <a:srgbClr val="FF0066"/>
                </a:solidFill>
              </a:rPr>
              <a:t>isolation levels</a:t>
            </a:r>
            <a:r>
              <a:rPr lang="en-US" altLang="zh-CN" sz="2800" dirty="0"/>
              <a:t>  = choices about what interactions are allowed by transactions that execute at about the same time.</a:t>
            </a:r>
          </a:p>
          <a:p>
            <a:r>
              <a:rPr lang="en-US" altLang="zh-CN" sz="2800" dirty="0"/>
              <a:t>Only one level (“serializable”) = ACID transactions.</a:t>
            </a:r>
          </a:p>
          <a:p>
            <a:r>
              <a:rPr lang="en-US" altLang="zh-CN" sz="2800" dirty="0"/>
              <a:t>Each DBMS implements transactions in its own way.</a:t>
            </a:r>
          </a:p>
        </p:txBody>
      </p:sp>
      <p:sp>
        <p:nvSpPr>
          <p:cNvPr id="44036" name="灯片编号占位符 1">
            <a:extLst>
              <a:ext uri="{FF2B5EF4-FFF2-40B4-BE49-F238E27FC236}">
                <a16:creationId xmlns:a16="http://schemas.microsoft.com/office/drawing/2014/main" id="{5CC4367C-D8F8-44EF-B0D7-FFBFA52DD3A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00CC"/>
              </a:buClr>
              <a:buSzPct val="10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CC"/>
              </a:buClr>
              <a:buSzPct val="100000"/>
              <a:buFont typeface="Wingdings" panose="05000000000000000000" pitchFamily="2" charset="2"/>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00CC"/>
              </a:buClr>
              <a:buSzPct val="100000"/>
              <a:buFont typeface="Monotype Sorts"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0" hangingPunct="0">
              <a:spcBef>
                <a:spcPct val="0"/>
              </a:spcBef>
              <a:buClrTx/>
              <a:buSzTx/>
              <a:buFont typeface="Arial" panose="020B0604020202020204" pitchFamily="34" charset="0"/>
              <a:buChar char="•"/>
            </a:pPr>
            <a:fld id="{4E816AFE-C6CD-433B-B07B-3EC663A23656}" type="slidenum">
              <a:rPr altLang="en-US" sz="1400">
                <a:latin typeface="Times New Roman" panose="02020603050405020304" pitchFamily="18" charset="0"/>
              </a:rPr>
              <a:pPr eaLnBrk="0" hangingPunct="0">
                <a:spcBef>
                  <a:spcPct val="0"/>
                </a:spcBef>
                <a:buClrTx/>
                <a:buSzTx/>
                <a:buFont typeface="Arial" panose="020B0604020202020204" pitchFamily="34" charset="0"/>
                <a:buChar char="•"/>
              </a:pPr>
              <a:t>23</a:t>
            </a:fld>
            <a:endParaRPr lang="zh-CN" altLang="en-US" sz="1400">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9457">
            <a:extLst>
              <a:ext uri="{FF2B5EF4-FFF2-40B4-BE49-F238E27FC236}">
                <a16:creationId xmlns:a16="http://schemas.microsoft.com/office/drawing/2014/main" id="{5180E94F-0696-478F-93B4-08137B59E622}"/>
              </a:ext>
            </a:extLst>
          </p:cNvPr>
          <p:cNvSpPr>
            <a:spLocks noGrp="1" noChangeArrowheads="1"/>
          </p:cNvSpPr>
          <p:nvPr>
            <p:ph type="title"/>
          </p:nvPr>
        </p:nvSpPr>
        <p:spPr/>
        <p:txBody>
          <a:bodyPr/>
          <a:lstStyle/>
          <a:p>
            <a:r>
              <a:rPr lang="en-US" altLang="zh-CN"/>
              <a:t>Choosing the Isolation Level</a:t>
            </a:r>
          </a:p>
        </p:txBody>
      </p:sp>
      <p:sp>
        <p:nvSpPr>
          <p:cNvPr id="45059" name="文本占位符 19458">
            <a:extLst>
              <a:ext uri="{FF2B5EF4-FFF2-40B4-BE49-F238E27FC236}">
                <a16:creationId xmlns:a16="http://schemas.microsoft.com/office/drawing/2014/main" id="{A7C2BE24-04B1-4FB3-90D9-DF0F1616ED7E}"/>
              </a:ext>
            </a:extLst>
          </p:cNvPr>
          <p:cNvSpPr>
            <a:spLocks noGrp="1" noChangeArrowheads="1"/>
          </p:cNvSpPr>
          <p:nvPr>
            <p:ph idx="1"/>
          </p:nvPr>
        </p:nvSpPr>
        <p:spPr/>
        <p:txBody>
          <a:bodyPr/>
          <a:lstStyle/>
          <a:p>
            <a:pPr marL="609600" indent="-609600"/>
            <a:r>
              <a:rPr lang="en-US" altLang="zh-CN" sz="2800" dirty="0"/>
              <a:t>Within a transaction, we can say:</a:t>
            </a:r>
          </a:p>
          <a:p>
            <a:pPr marL="609600" indent="-609600">
              <a:buNone/>
            </a:pPr>
            <a:r>
              <a:rPr lang="en-US" altLang="zh-CN" sz="2800" dirty="0"/>
              <a:t>      SET TRANSACTION ISOLATION LEVEL </a:t>
            </a:r>
            <a:r>
              <a:rPr lang="en-US" altLang="zh-CN" sz="2800" i="1" dirty="0"/>
              <a:t>X</a:t>
            </a:r>
          </a:p>
          <a:p>
            <a:pPr marL="609600" indent="-609600">
              <a:buNone/>
            </a:pPr>
            <a:r>
              <a:rPr lang="en-US" altLang="zh-CN" sz="2800" dirty="0"/>
              <a:t>	where </a:t>
            </a:r>
            <a:r>
              <a:rPr lang="en-US" altLang="zh-CN" sz="2800" i="1" dirty="0"/>
              <a:t>X</a:t>
            </a:r>
            <a:r>
              <a:rPr lang="en-US" altLang="zh-CN" sz="2800" dirty="0"/>
              <a:t>  =</a:t>
            </a:r>
          </a:p>
          <a:p>
            <a:pPr marL="990600" lvl="1" indent="-533400">
              <a:buFont typeface="Monotype Sorts" pitchFamily="2" charset="2"/>
              <a:buAutoNum type="arabicPeriod"/>
            </a:pPr>
            <a:r>
              <a:rPr lang="en-US" altLang="zh-CN" sz="2400" dirty="0"/>
              <a:t>SERIALIZABLE</a:t>
            </a:r>
          </a:p>
          <a:p>
            <a:pPr marL="990600" lvl="1" indent="-533400">
              <a:buFont typeface="Monotype Sorts" pitchFamily="2" charset="2"/>
              <a:buAutoNum type="arabicPeriod"/>
            </a:pPr>
            <a:r>
              <a:rPr lang="en-US" altLang="zh-CN" sz="2400" dirty="0"/>
              <a:t>REPEATABLE READ </a:t>
            </a:r>
          </a:p>
          <a:p>
            <a:pPr marL="990600" lvl="1" indent="-533400">
              <a:buFont typeface="Monotype Sorts" pitchFamily="2" charset="2"/>
              <a:buAutoNum type="arabicPeriod"/>
            </a:pPr>
            <a:r>
              <a:rPr lang="en-US" altLang="zh-CN" sz="2400" dirty="0"/>
              <a:t>READ COMMITTED</a:t>
            </a:r>
          </a:p>
          <a:p>
            <a:pPr marL="990600" lvl="1" indent="-533400">
              <a:buFont typeface="Monotype Sorts" pitchFamily="2" charset="2"/>
              <a:buAutoNum type="arabicPeriod"/>
            </a:pPr>
            <a:r>
              <a:rPr lang="en-US" altLang="zh-CN" sz="2400" dirty="0"/>
              <a:t>READ UNCOMMITTED</a:t>
            </a:r>
            <a:endParaRPr lang="en-US" altLang="zh-CN" dirty="0"/>
          </a:p>
        </p:txBody>
      </p:sp>
      <p:sp>
        <p:nvSpPr>
          <p:cNvPr id="45060" name="灯片编号占位符 1">
            <a:extLst>
              <a:ext uri="{FF2B5EF4-FFF2-40B4-BE49-F238E27FC236}">
                <a16:creationId xmlns:a16="http://schemas.microsoft.com/office/drawing/2014/main" id="{384D792C-6556-49CC-9E0B-DEB93239DE39}"/>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00CC"/>
              </a:buClr>
              <a:buSzPct val="10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CC"/>
              </a:buClr>
              <a:buSzPct val="100000"/>
              <a:buFont typeface="Wingdings" panose="05000000000000000000" pitchFamily="2" charset="2"/>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00CC"/>
              </a:buClr>
              <a:buSzPct val="100000"/>
              <a:buFont typeface="Monotype Sorts"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0" hangingPunct="0">
              <a:spcBef>
                <a:spcPct val="0"/>
              </a:spcBef>
              <a:buClrTx/>
              <a:buSzTx/>
              <a:buFont typeface="Arial" panose="020B0604020202020204" pitchFamily="34" charset="0"/>
              <a:buChar char="•"/>
            </a:pPr>
            <a:fld id="{45E33A32-B954-47E9-8795-1DFC1EC30199}" type="slidenum">
              <a:rPr altLang="en-US" sz="1400">
                <a:latin typeface="Times New Roman" panose="02020603050405020304" pitchFamily="18" charset="0"/>
              </a:rPr>
              <a:pPr eaLnBrk="0" hangingPunct="0">
                <a:spcBef>
                  <a:spcPct val="0"/>
                </a:spcBef>
                <a:buClrTx/>
                <a:buSzTx/>
                <a:buFont typeface="Arial" panose="020B0604020202020204" pitchFamily="34" charset="0"/>
                <a:buChar char="•"/>
              </a:pPr>
              <a:t>24</a:t>
            </a:fld>
            <a:endParaRPr lang="zh-CN" altLang="en-US" sz="1400">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20481">
            <a:extLst>
              <a:ext uri="{FF2B5EF4-FFF2-40B4-BE49-F238E27FC236}">
                <a16:creationId xmlns:a16="http://schemas.microsoft.com/office/drawing/2014/main" id="{29177D42-176D-4C47-896B-261ECB7ECE83}"/>
              </a:ext>
            </a:extLst>
          </p:cNvPr>
          <p:cNvSpPr>
            <a:spLocks noGrp="1" noChangeArrowheads="1"/>
          </p:cNvSpPr>
          <p:nvPr>
            <p:ph type="title"/>
          </p:nvPr>
        </p:nvSpPr>
        <p:spPr/>
        <p:txBody>
          <a:bodyPr/>
          <a:lstStyle/>
          <a:p>
            <a:r>
              <a:rPr lang="en-US" altLang="zh-CN"/>
              <a:t>Serializable Transactions</a:t>
            </a:r>
          </a:p>
        </p:txBody>
      </p:sp>
      <p:sp>
        <p:nvSpPr>
          <p:cNvPr id="46083" name="文本占位符 20482">
            <a:extLst>
              <a:ext uri="{FF2B5EF4-FFF2-40B4-BE49-F238E27FC236}">
                <a16:creationId xmlns:a16="http://schemas.microsoft.com/office/drawing/2014/main" id="{457D37F1-BA7C-4C68-962E-E8FDB09BCE34}"/>
              </a:ext>
            </a:extLst>
          </p:cNvPr>
          <p:cNvSpPr>
            <a:spLocks noGrp="1" noChangeArrowheads="1"/>
          </p:cNvSpPr>
          <p:nvPr>
            <p:ph idx="1"/>
          </p:nvPr>
        </p:nvSpPr>
        <p:spPr>
          <a:xfrm>
            <a:off x="1042307" y="1606078"/>
            <a:ext cx="10232572" cy="4419600"/>
          </a:xfrm>
        </p:spPr>
        <p:txBody>
          <a:bodyPr>
            <a:normAutofit/>
          </a:bodyPr>
          <a:lstStyle/>
          <a:p>
            <a:r>
              <a:rPr lang="en-US" altLang="zh-CN" sz="2800" dirty="0"/>
              <a:t>If Sally = </a:t>
            </a:r>
            <a:r>
              <a:rPr lang="en-US" altLang="zh-CN" sz="2800" dirty="0">
                <a:solidFill>
                  <a:srgbClr val="FF3300"/>
                </a:solidFill>
              </a:rPr>
              <a:t>(max)(min)</a:t>
            </a:r>
            <a:r>
              <a:rPr lang="en-US" altLang="zh-CN" sz="2800" dirty="0"/>
              <a:t> and Joe = </a:t>
            </a:r>
            <a:r>
              <a:rPr lang="en-US" altLang="zh-CN" sz="2800" dirty="0">
                <a:solidFill>
                  <a:srgbClr val="FF3300"/>
                </a:solidFill>
              </a:rPr>
              <a:t>(del)(ins)</a:t>
            </a:r>
            <a:r>
              <a:rPr lang="en-US" altLang="zh-CN" sz="2800" dirty="0"/>
              <a:t> are each transactions, and Sally runs with isolation level SERIALIZABLE, then she will see the database either before or after Joe runs, but not in the middle.</a:t>
            </a:r>
          </a:p>
        </p:txBody>
      </p:sp>
      <p:sp>
        <p:nvSpPr>
          <p:cNvPr id="46084" name="灯片编号占位符 1">
            <a:extLst>
              <a:ext uri="{FF2B5EF4-FFF2-40B4-BE49-F238E27FC236}">
                <a16:creationId xmlns:a16="http://schemas.microsoft.com/office/drawing/2014/main" id="{F88E6195-34DC-4138-B18D-CDEFE97F1E3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00CC"/>
              </a:buClr>
              <a:buSzPct val="10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CC"/>
              </a:buClr>
              <a:buSzPct val="100000"/>
              <a:buFont typeface="Wingdings" panose="05000000000000000000" pitchFamily="2" charset="2"/>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00CC"/>
              </a:buClr>
              <a:buSzPct val="100000"/>
              <a:buFont typeface="Monotype Sorts"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0" hangingPunct="0">
              <a:spcBef>
                <a:spcPct val="0"/>
              </a:spcBef>
              <a:buClrTx/>
              <a:buSzTx/>
              <a:buFont typeface="Arial" panose="020B0604020202020204" pitchFamily="34" charset="0"/>
              <a:buChar char="•"/>
            </a:pPr>
            <a:fld id="{D285B6F0-57DA-4FB8-8DA0-39CF42B3F3A4}" type="slidenum">
              <a:rPr altLang="en-US" sz="1400">
                <a:latin typeface="Times New Roman" panose="02020603050405020304" pitchFamily="18" charset="0"/>
              </a:rPr>
              <a:pPr eaLnBrk="0" hangingPunct="0">
                <a:spcBef>
                  <a:spcPct val="0"/>
                </a:spcBef>
                <a:buClrTx/>
                <a:buSzTx/>
                <a:buFont typeface="Arial" panose="020B0604020202020204" pitchFamily="34" charset="0"/>
                <a:buChar char="•"/>
              </a:pPr>
              <a:t>25</a:t>
            </a:fld>
            <a:endParaRPr lang="zh-CN" altLang="en-US" sz="1400">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21505">
            <a:extLst>
              <a:ext uri="{FF2B5EF4-FFF2-40B4-BE49-F238E27FC236}">
                <a16:creationId xmlns:a16="http://schemas.microsoft.com/office/drawing/2014/main" id="{77AEE7F8-5F15-4AA9-954F-25E6CEE19F58}"/>
              </a:ext>
            </a:extLst>
          </p:cNvPr>
          <p:cNvSpPr>
            <a:spLocks noGrp="1" noChangeArrowheads="1"/>
          </p:cNvSpPr>
          <p:nvPr>
            <p:ph type="title"/>
          </p:nvPr>
        </p:nvSpPr>
        <p:spPr>
          <a:xfrm>
            <a:off x="519793" y="78469"/>
            <a:ext cx="9144000" cy="1143000"/>
          </a:xfrm>
        </p:spPr>
        <p:txBody>
          <a:bodyPr/>
          <a:lstStyle/>
          <a:p>
            <a:r>
              <a:rPr lang="en-US" altLang="zh-CN" dirty="0"/>
              <a:t>Isolation Level Is Personal Choice</a:t>
            </a:r>
          </a:p>
        </p:txBody>
      </p:sp>
      <p:sp>
        <p:nvSpPr>
          <p:cNvPr id="47107" name="文本占位符 21506">
            <a:extLst>
              <a:ext uri="{FF2B5EF4-FFF2-40B4-BE49-F238E27FC236}">
                <a16:creationId xmlns:a16="http://schemas.microsoft.com/office/drawing/2014/main" id="{41873FE8-2B6E-476E-B1AB-51DD3BA7A39C}"/>
              </a:ext>
            </a:extLst>
          </p:cNvPr>
          <p:cNvSpPr>
            <a:spLocks noGrp="1" noChangeArrowheads="1"/>
          </p:cNvSpPr>
          <p:nvPr>
            <p:ph idx="1"/>
          </p:nvPr>
        </p:nvSpPr>
        <p:spPr>
          <a:xfrm>
            <a:off x="879021" y="1524000"/>
            <a:ext cx="10224408" cy="4343400"/>
          </a:xfrm>
        </p:spPr>
        <p:txBody>
          <a:bodyPr>
            <a:normAutofit/>
          </a:bodyPr>
          <a:lstStyle/>
          <a:p>
            <a:r>
              <a:rPr lang="en-US" altLang="zh-CN" sz="2800" dirty="0"/>
              <a:t>Your choice, e.g., run serializable, affects only how </a:t>
            </a:r>
            <a:r>
              <a:rPr lang="en-US" altLang="zh-CN" sz="2800" i="1" dirty="0"/>
              <a:t>you</a:t>
            </a:r>
            <a:r>
              <a:rPr lang="en-US" altLang="zh-CN" sz="2800" dirty="0"/>
              <a:t>  see the database, not how others see it.</a:t>
            </a:r>
          </a:p>
          <a:p>
            <a:r>
              <a:rPr lang="en-US" altLang="zh-CN" sz="2800" dirty="0">
                <a:solidFill>
                  <a:srgbClr val="33CC33"/>
                </a:solidFill>
              </a:rPr>
              <a:t>Example</a:t>
            </a:r>
            <a:r>
              <a:rPr lang="en-US" altLang="zh-CN" sz="2800" dirty="0"/>
              <a:t>: If Joe Runs serializable, but Sally doesn’t, then Sally might see no prices for Joe’s Bar.</a:t>
            </a:r>
          </a:p>
          <a:p>
            <a:pPr lvl="1"/>
            <a:r>
              <a:rPr lang="en-US" altLang="zh-CN" sz="2400" dirty="0"/>
              <a:t>i.e., it looks to Sally as if she ran in the middle of Joe’s transaction.</a:t>
            </a:r>
          </a:p>
        </p:txBody>
      </p:sp>
      <p:sp>
        <p:nvSpPr>
          <p:cNvPr id="47108" name="灯片编号占位符 1">
            <a:extLst>
              <a:ext uri="{FF2B5EF4-FFF2-40B4-BE49-F238E27FC236}">
                <a16:creationId xmlns:a16="http://schemas.microsoft.com/office/drawing/2014/main" id="{30B52EDB-54AE-48C9-BC82-33304BCA8892}"/>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00CC"/>
              </a:buClr>
              <a:buSzPct val="10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CC"/>
              </a:buClr>
              <a:buSzPct val="100000"/>
              <a:buFont typeface="Wingdings" panose="05000000000000000000" pitchFamily="2" charset="2"/>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00CC"/>
              </a:buClr>
              <a:buSzPct val="100000"/>
              <a:buFont typeface="Monotype Sorts"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0" hangingPunct="0">
              <a:spcBef>
                <a:spcPct val="0"/>
              </a:spcBef>
              <a:buClrTx/>
              <a:buSzTx/>
              <a:buFont typeface="Arial" panose="020B0604020202020204" pitchFamily="34" charset="0"/>
              <a:buChar char="•"/>
            </a:pPr>
            <a:fld id="{4B86A574-4EDC-4C5C-B41D-B51C8C730F8F}" type="slidenum">
              <a:rPr altLang="en-US" sz="1400">
                <a:latin typeface="Times New Roman" panose="02020603050405020304" pitchFamily="18" charset="0"/>
              </a:rPr>
              <a:pPr eaLnBrk="0" hangingPunct="0">
                <a:spcBef>
                  <a:spcPct val="0"/>
                </a:spcBef>
                <a:buClrTx/>
                <a:buSzTx/>
                <a:buFont typeface="Arial" panose="020B0604020202020204" pitchFamily="34" charset="0"/>
                <a:buChar char="•"/>
              </a:pPr>
              <a:t>26</a:t>
            </a:fld>
            <a:endParaRPr lang="zh-CN" altLang="en-US" sz="1400">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22529">
            <a:extLst>
              <a:ext uri="{FF2B5EF4-FFF2-40B4-BE49-F238E27FC236}">
                <a16:creationId xmlns:a16="http://schemas.microsoft.com/office/drawing/2014/main" id="{81E7F568-74AA-4125-9BEB-30D419479AB4}"/>
              </a:ext>
            </a:extLst>
          </p:cNvPr>
          <p:cNvSpPr>
            <a:spLocks noGrp="1" noChangeArrowheads="1"/>
          </p:cNvSpPr>
          <p:nvPr>
            <p:ph type="title"/>
          </p:nvPr>
        </p:nvSpPr>
        <p:spPr/>
        <p:txBody>
          <a:bodyPr/>
          <a:lstStyle/>
          <a:p>
            <a:r>
              <a:rPr lang="en-US" altLang="zh-CN"/>
              <a:t>Read-Commited Transactions</a:t>
            </a:r>
          </a:p>
        </p:txBody>
      </p:sp>
      <p:sp>
        <p:nvSpPr>
          <p:cNvPr id="48131" name="文本占位符 22530">
            <a:extLst>
              <a:ext uri="{FF2B5EF4-FFF2-40B4-BE49-F238E27FC236}">
                <a16:creationId xmlns:a16="http://schemas.microsoft.com/office/drawing/2014/main" id="{E9B22979-DDFD-4CEF-8626-867D915BF825}"/>
              </a:ext>
            </a:extLst>
          </p:cNvPr>
          <p:cNvSpPr>
            <a:spLocks noGrp="1" noChangeArrowheads="1"/>
          </p:cNvSpPr>
          <p:nvPr>
            <p:ph idx="1"/>
          </p:nvPr>
        </p:nvSpPr>
        <p:spPr/>
        <p:txBody>
          <a:bodyPr>
            <a:normAutofit/>
          </a:bodyPr>
          <a:lstStyle/>
          <a:p>
            <a:r>
              <a:rPr lang="en-US" altLang="zh-CN" sz="2800" dirty="0"/>
              <a:t>If Sally runs with isolation level READ COMMITTED, then she can see only committed data, but not necessarily the same data each time.</a:t>
            </a:r>
          </a:p>
          <a:p>
            <a:r>
              <a:rPr lang="en-US" altLang="zh-CN" sz="2800" dirty="0">
                <a:solidFill>
                  <a:srgbClr val="33CC33"/>
                </a:solidFill>
              </a:rPr>
              <a:t>Example</a:t>
            </a:r>
            <a:r>
              <a:rPr lang="en-US" altLang="zh-CN" sz="2800" dirty="0"/>
              <a:t>: Under READ COMMITTED, the interleaving </a:t>
            </a:r>
            <a:r>
              <a:rPr lang="en-US" altLang="zh-CN" sz="2800" dirty="0">
                <a:solidFill>
                  <a:srgbClr val="FF3300"/>
                </a:solidFill>
              </a:rPr>
              <a:t>(max)(del)(ins)(min)</a:t>
            </a:r>
            <a:r>
              <a:rPr lang="en-US" altLang="zh-CN" sz="2800" dirty="0"/>
              <a:t> is allowed, as long as Joe commits.</a:t>
            </a:r>
          </a:p>
          <a:p>
            <a:pPr lvl="1"/>
            <a:r>
              <a:rPr lang="en-US" altLang="zh-CN" sz="2400" dirty="0"/>
              <a:t>Sally sees MAX &lt; MIN.</a:t>
            </a:r>
          </a:p>
        </p:txBody>
      </p:sp>
      <p:sp>
        <p:nvSpPr>
          <p:cNvPr id="48132" name="灯片编号占位符 1">
            <a:extLst>
              <a:ext uri="{FF2B5EF4-FFF2-40B4-BE49-F238E27FC236}">
                <a16:creationId xmlns:a16="http://schemas.microsoft.com/office/drawing/2014/main" id="{C7392992-A2AF-4B83-BCAF-1DDDE1C16D66}"/>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00CC"/>
              </a:buClr>
              <a:buSzPct val="10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CC"/>
              </a:buClr>
              <a:buSzPct val="100000"/>
              <a:buFont typeface="Wingdings" panose="05000000000000000000" pitchFamily="2" charset="2"/>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00CC"/>
              </a:buClr>
              <a:buSzPct val="100000"/>
              <a:buFont typeface="Monotype Sorts"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0" hangingPunct="0">
              <a:spcBef>
                <a:spcPct val="0"/>
              </a:spcBef>
              <a:buClrTx/>
              <a:buSzTx/>
              <a:buFont typeface="Arial" panose="020B0604020202020204" pitchFamily="34" charset="0"/>
              <a:buChar char="•"/>
            </a:pPr>
            <a:fld id="{E546F8AE-59ED-4B77-8A5A-1AD5230B4181}" type="slidenum">
              <a:rPr altLang="en-US" sz="1400">
                <a:latin typeface="Times New Roman" panose="02020603050405020304" pitchFamily="18" charset="0"/>
              </a:rPr>
              <a:pPr eaLnBrk="0" hangingPunct="0">
                <a:spcBef>
                  <a:spcPct val="0"/>
                </a:spcBef>
                <a:buClrTx/>
                <a:buSzTx/>
                <a:buFont typeface="Arial" panose="020B0604020202020204" pitchFamily="34" charset="0"/>
                <a:buChar char="•"/>
              </a:pPr>
              <a:t>27</a:t>
            </a:fld>
            <a:endParaRPr lang="zh-CN" altLang="en-US" sz="1400">
              <a:latin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23553">
            <a:extLst>
              <a:ext uri="{FF2B5EF4-FFF2-40B4-BE49-F238E27FC236}">
                <a16:creationId xmlns:a16="http://schemas.microsoft.com/office/drawing/2014/main" id="{BBD179AC-5BB3-446B-8906-50857865EB34}"/>
              </a:ext>
            </a:extLst>
          </p:cNvPr>
          <p:cNvSpPr>
            <a:spLocks noGrp="1" noChangeArrowheads="1"/>
          </p:cNvSpPr>
          <p:nvPr>
            <p:ph type="title"/>
          </p:nvPr>
        </p:nvSpPr>
        <p:spPr/>
        <p:txBody>
          <a:bodyPr/>
          <a:lstStyle/>
          <a:p>
            <a:r>
              <a:rPr lang="en-US" altLang="zh-CN"/>
              <a:t>Repeatable-Read Transactions</a:t>
            </a:r>
          </a:p>
        </p:txBody>
      </p:sp>
      <p:sp>
        <p:nvSpPr>
          <p:cNvPr id="49155" name="文本占位符 23554">
            <a:extLst>
              <a:ext uri="{FF2B5EF4-FFF2-40B4-BE49-F238E27FC236}">
                <a16:creationId xmlns:a16="http://schemas.microsoft.com/office/drawing/2014/main" id="{83A2E275-825B-4302-B7D3-A7A63033CEFB}"/>
              </a:ext>
            </a:extLst>
          </p:cNvPr>
          <p:cNvSpPr>
            <a:spLocks noGrp="1" noChangeArrowheads="1"/>
          </p:cNvSpPr>
          <p:nvPr>
            <p:ph idx="1"/>
          </p:nvPr>
        </p:nvSpPr>
        <p:spPr/>
        <p:txBody>
          <a:bodyPr>
            <a:normAutofit/>
          </a:bodyPr>
          <a:lstStyle/>
          <a:p>
            <a:r>
              <a:rPr lang="en-US" altLang="zh-CN" sz="2800" dirty="0"/>
              <a:t>Requirement is like read-committed, plus: if data is read again, then everything seen the first time will be seen the second time.</a:t>
            </a:r>
          </a:p>
          <a:p>
            <a:pPr lvl="1"/>
            <a:r>
              <a:rPr lang="en-US" altLang="zh-CN" sz="2400" dirty="0"/>
              <a:t>But the second and subsequent reads may see </a:t>
            </a:r>
            <a:r>
              <a:rPr lang="en-US" altLang="zh-CN" sz="2400" i="1" dirty="0"/>
              <a:t>more</a:t>
            </a:r>
            <a:r>
              <a:rPr lang="en-US" altLang="zh-CN" sz="2400" dirty="0"/>
              <a:t>  tuples as well. </a:t>
            </a:r>
          </a:p>
        </p:txBody>
      </p:sp>
      <p:sp>
        <p:nvSpPr>
          <p:cNvPr id="49156" name="灯片编号占位符 1">
            <a:extLst>
              <a:ext uri="{FF2B5EF4-FFF2-40B4-BE49-F238E27FC236}">
                <a16:creationId xmlns:a16="http://schemas.microsoft.com/office/drawing/2014/main" id="{1E785B25-05A0-4C0A-86DE-7E685A9AD289}"/>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00CC"/>
              </a:buClr>
              <a:buSzPct val="10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CC"/>
              </a:buClr>
              <a:buSzPct val="100000"/>
              <a:buFont typeface="Wingdings" panose="05000000000000000000" pitchFamily="2" charset="2"/>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00CC"/>
              </a:buClr>
              <a:buSzPct val="100000"/>
              <a:buFont typeface="Monotype Sorts"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0" hangingPunct="0">
              <a:spcBef>
                <a:spcPct val="0"/>
              </a:spcBef>
              <a:buClrTx/>
              <a:buSzTx/>
              <a:buFont typeface="Arial" panose="020B0604020202020204" pitchFamily="34" charset="0"/>
              <a:buChar char="•"/>
            </a:pPr>
            <a:fld id="{491B5C8F-5D85-4070-A35C-F2EE783C1D6C}" type="slidenum">
              <a:rPr altLang="en-US" sz="1400">
                <a:latin typeface="Times New Roman" panose="02020603050405020304" pitchFamily="18" charset="0"/>
              </a:rPr>
              <a:pPr eaLnBrk="0" hangingPunct="0">
                <a:spcBef>
                  <a:spcPct val="0"/>
                </a:spcBef>
                <a:buClrTx/>
                <a:buSzTx/>
                <a:buFont typeface="Arial" panose="020B0604020202020204" pitchFamily="34" charset="0"/>
                <a:buChar char="•"/>
              </a:pPr>
              <a:t>28</a:t>
            </a:fld>
            <a:endParaRPr lang="zh-CN" altLang="en-US" sz="1400">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24577">
            <a:extLst>
              <a:ext uri="{FF2B5EF4-FFF2-40B4-BE49-F238E27FC236}">
                <a16:creationId xmlns:a16="http://schemas.microsoft.com/office/drawing/2014/main" id="{0A3D4EC4-633A-4FB4-B84E-1B3C22B65E01}"/>
              </a:ext>
            </a:extLst>
          </p:cNvPr>
          <p:cNvSpPr>
            <a:spLocks noGrp="1" noChangeArrowheads="1"/>
          </p:cNvSpPr>
          <p:nvPr>
            <p:ph type="title"/>
          </p:nvPr>
        </p:nvSpPr>
        <p:spPr/>
        <p:txBody>
          <a:bodyPr/>
          <a:lstStyle/>
          <a:p>
            <a:r>
              <a:rPr lang="en-US" altLang="zh-CN">
                <a:solidFill>
                  <a:srgbClr val="33CC33"/>
                </a:solidFill>
              </a:rPr>
              <a:t>Example</a:t>
            </a:r>
            <a:r>
              <a:rPr lang="en-US" altLang="zh-CN"/>
              <a:t>: Repeatable Read</a:t>
            </a:r>
          </a:p>
        </p:txBody>
      </p:sp>
      <p:sp>
        <p:nvSpPr>
          <p:cNvPr id="50179" name="文本占位符 24578">
            <a:extLst>
              <a:ext uri="{FF2B5EF4-FFF2-40B4-BE49-F238E27FC236}">
                <a16:creationId xmlns:a16="http://schemas.microsoft.com/office/drawing/2014/main" id="{6F487ED8-06E1-4642-BE12-BB05519F8ED7}"/>
              </a:ext>
            </a:extLst>
          </p:cNvPr>
          <p:cNvSpPr>
            <a:spLocks noGrp="1" noChangeArrowheads="1"/>
          </p:cNvSpPr>
          <p:nvPr>
            <p:ph idx="1"/>
          </p:nvPr>
        </p:nvSpPr>
        <p:spPr/>
        <p:txBody>
          <a:bodyPr>
            <a:normAutofit/>
          </a:bodyPr>
          <a:lstStyle/>
          <a:p>
            <a:r>
              <a:rPr lang="en-US" altLang="zh-CN" sz="2800" dirty="0"/>
              <a:t>Suppose Sally runs under REPEATABLE READ, and the order of execution is </a:t>
            </a:r>
            <a:r>
              <a:rPr lang="en-US" altLang="zh-CN" sz="2800" dirty="0">
                <a:solidFill>
                  <a:srgbClr val="FF3300"/>
                </a:solidFill>
              </a:rPr>
              <a:t>(max)(del)(ins)(min)</a:t>
            </a:r>
            <a:r>
              <a:rPr lang="en-US" altLang="zh-CN" sz="2800" dirty="0"/>
              <a:t>.</a:t>
            </a:r>
          </a:p>
          <a:p>
            <a:pPr lvl="1"/>
            <a:r>
              <a:rPr lang="en-US" altLang="zh-CN" sz="2400" dirty="0">
                <a:solidFill>
                  <a:srgbClr val="FF3300"/>
                </a:solidFill>
              </a:rPr>
              <a:t>(max)</a:t>
            </a:r>
            <a:r>
              <a:rPr lang="en-US" altLang="zh-CN" sz="2400" dirty="0"/>
              <a:t> sees prices 2.50 and 3.00.</a:t>
            </a:r>
          </a:p>
          <a:p>
            <a:pPr lvl="1"/>
            <a:r>
              <a:rPr lang="en-US" altLang="zh-CN" sz="2400" dirty="0">
                <a:solidFill>
                  <a:srgbClr val="FF3300"/>
                </a:solidFill>
              </a:rPr>
              <a:t>(min)</a:t>
            </a:r>
            <a:r>
              <a:rPr lang="en-US" altLang="zh-CN" sz="2400" dirty="0"/>
              <a:t> can see 3.50, but must also see 2.50 and 3.00, because they were seen on the earlier read by </a:t>
            </a:r>
            <a:r>
              <a:rPr lang="en-US" altLang="zh-CN" sz="2400" dirty="0">
                <a:solidFill>
                  <a:srgbClr val="FF3300"/>
                </a:solidFill>
              </a:rPr>
              <a:t>(max)</a:t>
            </a:r>
            <a:r>
              <a:rPr lang="en-US" altLang="zh-CN" sz="2400" dirty="0"/>
              <a:t>.</a:t>
            </a:r>
          </a:p>
        </p:txBody>
      </p:sp>
      <p:sp>
        <p:nvSpPr>
          <p:cNvPr id="50180" name="灯片编号占位符 1">
            <a:extLst>
              <a:ext uri="{FF2B5EF4-FFF2-40B4-BE49-F238E27FC236}">
                <a16:creationId xmlns:a16="http://schemas.microsoft.com/office/drawing/2014/main" id="{88C5A866-DC81-4128-B7E9-0288CB986498}"/>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00CC"/>
              </a:buClr>
              <a:buSzPct val="10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CC"/>
              </a:buClr>
              <a:buSzPct val="100000"/>
              <a:buFont typeface="Wingdings" panose="05000000000000000000" pitchFamily="2" charset="2"/>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00CC"/>
              </a:buClr>
              <a:buSzPct val="100000"/>
              <a:buFont typeface="Monotype Sorts"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0" hangingPunct="0">
              <a:spcBef>
                <a:spcPct val="0"/>
              </a:spcBef>
              <a:buClrTx/>
              <a:buSzTx/>
              <a:buFont typeface="Arial" panose="020B0604020202020204" pitchFamily="34" charset="0"/>
              <a:buChar char="•"/>
            </a:pPr>
            <a:fld id="{DE4F4ED0-5399-4B62-92C8-F7ED6D158AE8}" type="slidenum">
              <a:rPr altLang="en-US" sz="1400">
                <a:latin typeface="Times New Roman" panose="02020603050405020304" pitchFamily="18" charset="0"/>
              </a:rPr>
              <a:pPr eaLnBrk="0" hangingPunct="0">
                <a:spcBef>
                  <a:spcPct val="0"/>
                </a:spcBef>
                <a:buClrTx/>
                <a:buSzTx/>
                <a:buFont typeface="Arial" panose="020B0604020202020204" pitchFamily="34" charset="0"/>
                <a:buChar char="•"/>
              </a:pPr>
              <a:t>29</a:t>
            </a:fld>
            <a:endParaRPr lang="zh-CN" altLang="en-US" sz="1400">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390EC-B8C2-4C3F-9547-48C5D9EDEA67}"/>
              </a:ext>
            </a:extLst>
          </p:cNvPr>
          <p:cNvSpPr>
            <a:spLocks noGrp="1"/>
          </p:cNvSpPr>
          <p:nvPr>
            <p:ph type="title"/>
          </p:nvPr>
        </p:nvSpPr>
        <p:spPr/>
        <p:txBody>
          <a:bodyPr/>
          <a:lstStyle/>
          <a:p>
            <a:r>
              <a:rPr lang="zh-CN" altLang="en-US" dirty="0"/>
              <a:t>例子</a:t>
            </a:r>
            <a:r>
              <a:rPr lang="en-US" altLang="zh-CN" dirty="0"/>
              <a:t>2</a:t>
            </a:r>
            <a:endParaRPr lang="zh-CN" altLang="en-US" dirty="0"/>
          </a:p>
        </p:txBody>
      </p:sp>
      <p:sp>
        <p:nvSpPr>
          <p:cNvPr id="3" name="内容占位符 2">
            <a:extLst>
              <a:ext uri="{FF2B5EF4-FFF2-40B4-BE49-F238E27FC236}">
                <a16:creationId xmlns:a16="http://schemas.microsoft.com/office/drawing/2014/main" id="{A8671C44-9120-41B3-B18D-065895CD7A8C}"/>
              </a:ext>
            </a:extLst>
          </p:cNvPr>
          <p:cNvSpPr>
            <a:spLocks noGrp="1"/>
          </p:cNvSpPr>
          <p:nvPr>
            <p:ph idx="1"/>
          </p:nvPr>
        </p:nvSpPr>
        <p:spPr/>
        <p:txBody>
          <a:bodyPr/>
          <a:lstStyle/>
          <a:p>
            <a:r>
              <a:rPr lang="zh-CN" altLang="en-US" dirty="0"/>
              <a:t>数据库的一个重要特征就是可共享，也可能会造成问题</a:t>
            </a:r>
            <a:endParaRPr lang="en-US" altLang="zh-CN" dirty="0"/>
          </a:p>
          <a:p>
            <a:r>
              <a:rPr lang="zh-CN" altLang="zh-CN" dirty="0"/>
              <a:t>例如</a:t>
            </a:r>
            <a:r>
              <a:rPr lang="zh-CN" altLang="en-US" dirty="0"/>
              <a:t>车票预订</a:t>
            </a:r>
            <a:r>
              <a:rPr lang="zh-CN" altLang="zh-CN" dirty="0"/>
              <a:t>系统</a:t>
            </a:r>
            <a:r>
              <a:rPr lang="zh-CN" altLang="en-US" dirty="0"/>
              <a:t>。</a:t>
            </a:r>
            <a:endParaRPr lang="en-US" altLang="zh-CN" dirty="0"/>
          </a:p>
          <a:p>
            <a:pPr marL="433800" lvl="1" indent="0">
              <a:buNone/>
            </a:pPr>
            <a:r>
              <a:rPr lang="en-US" altLang="zh-CN" dirty="0"/>
              <a:t>A</a:t>
            </a:r>
            <a:r>
              <a:rPr lang="zh-CN" altLang="en-US" dirty="0"/>
              <a:t>用户要订</a:t>
            </a:r>
            <a:r>
              <a:rPr lang="en-US" altLang="zh-CN" dirty="0"/>
              <a:t>1</a:t>
            </a:r>
            <a:r>
              <a:rPr lang="zh-CN" altLang="en-US" dirty="0"/>
              <a:t>张“十一”从兰州到西安的</a:t>
            </a:r>
            <a:r>
              <a:rPr lang="en-US" altLang="zh-CN" dirty="0"/>
              <a:t>G1876</a:t>
            </a:r>
            <a:r>
              <a:rPr lang="zh-CN" altLang="en-US" dirty="0"/>
              <a:t>次车的车票。首先查询车票，发现还有</a:t>
            </a:r>
            <a:r>
              <a:rPr lang="en-US" altLang="zh-CN" dirty="0"/>
              <a:t>1</a:t>
            </a:r>
            <a:r>
              <a:rPr lang="zh-CN" altLang="en-US" dirty="0"/>
              <a:t>张票，然后进行预订。与此同时，</a:t>
            </a:r>
            <a:r>
              <a:rPr lang="en-US" altLang="zh-CN" dirty="0"/>
              <a:t>B</a:t>
            </a:r>
            <a:r>
              <a:rPr lang="zh-CN" altLang="en-US" dirty="0"/>
              <a:t>用户也要预订同一天、同一车次的车票。可能发生一张票卖给了两个人的事情</a:t>
            </a:r>
            <a:r>
              <a:rPr lang="zh-CN" altLang="zh-CN" dirty="0"/>
              <a:t>。</a:t>
            </a:r>
          </a:p>
          <a:p>
            <a:r>
              <a:rPr lang="en-US" altLang="zh-CN" dirty="0"/>
              <a:t>DBMS</a:t>
            </a:r>
            <a:r>
              <a:rPr lang="zh-CN" altLang="en-US" dirty="0"/>
              <a:t>是非常“</a:t>
            </a:r>
            <a:r>
              <a:rPr lang="zh-CN" altLang="en-US" dirty="0">
                <a:solidFill>
                  <a:srgbClr val="0070C0"/>
                </a:solidFill>
              </a:rPr>
              <a:t>靠谱</a:t>
            </a:r>
            <a:r>
              <a:rPr lang="zh-CN" altLang="en-US" dirty="0"/>
              <a:t>”的，有一种机制能够保证此类事件不会发生。用户可以放心的将业务交给</a:t>
            </a:r>
            <a:r>
              <a:rPr lang="en-US" altLang="zh-CN" dirty="0"/>
              <a:t>DBMS</a:t>
            </a:r>
            <a:r>
              <a:rPr lang="zh-CN" altLang="en-US" dirty="0"/>
              <a:t>。</a:t>
            </a:r>
            <a:endParaRPr lang="en-US" altLang="zh-CN" dirty="0"/>
          </a:p>
        </p:txBody>
      </p:sp>
      <p:sp>
        <p:nvSpPr>
          <p:cNvPr id="4" name="日期占位符 3">
            <a:extLst>
              <a:ext uri="{FF2B5EF4-FFF2-40B4-BE49-F238E27FC236}">
                <a16:creationId xmlns:a16="http://schemas.microsoft.com/office/drawing/2014/main" id="{13B80DAA-6841-4F91-9793-55FFA4F9F2BD}"/>
              </a:ext>
            </a:extLst>
          </p:cNvPr>
          <p:cNvSpPr>
            <a:spLocks noGrp="1"/>
          </p:cNvSpPr>
          <p:nvPr>
            <p:ph type="dt" sz="half" idx="10"/>
          </p:nvPr>
        </p:nvSpPr>
        <p:spPr/>
        <p:txBody>
          <a:bodyPr/>
          <a:lstStyle/>
          <a:p>
            <a:fld id="{728344AA-C0EA-4DAE-9184-4F05780F5082}" type="datetime1">
              <a:rPr lang="zh-CN" altLang="en-US" smtClean="0"/>
              <a:t>2020/11/15</a:t>
            </a:fld>
            <a:endParaRPr lang="zh-CN" altLang="en-US"/>
          </a:p>
        </p:txBody>
      </p:sp>
      <p:sp>
        <p:nvSpPr>
          <p:cNvPr id="5" name="灯片编号占位符 4">
            <a:extLst>
              <a:ext uri="{FF2B5EF4-FFF2-40B4-BE49-F238E27FC236}">
                <a16:creationId xmlns:a16="http://schemas.microsoft.com/office/drawing/2014/main" id="{FA879928-888D-4662-B66C-399972F097A3}"/>
              </a:ext>
            </a:extLst>
          </p:cNvPr>
          <p:cNvSpPr>
            <a:spLocks noGrp="1"/>
          </p:cNvSpPr>
          <p:nvPr>
            <p:ph type="sldNum" sz="quarter" idx="12"/>
          </p:nvPr>
        </p:nvSpPr>
        <p:spPr/>
        <p:txBody>
          <a:bodyPr/>
          <a:lstStyle/>
          <a:p>
            <a:fld id="{FE673DF7-B377-4C9F-990C-2692878016CD}" type="slidenum">
              <a:rPr lang="zh-CN" altLang="en-US" smtClean="0"/>
              <a:t>3</a:t>
            </a:fld>
            <a:endParaRPr lang="zh-CN" altLang="en-US"/>
          </a:p>
        </p:txBody>
      </p:sp>
    </p:spTree>
    <p:extLst>
      <p:ext uri="{BB962C8B-B14F-4D97-AF65-F5344CB8AC3E}">
        <p14:creationId xmlns:p14="http://schemas.microsoft.com/office/powerpoint/2010/main" val="342361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anim calcmode="lin" valueType="num">
                                      <p:cBhvr>
                                        <p:cTn id="1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25601">
            <a:extLst>
              <a:ext uri="{FF2B5EF4-FFF2-40B4-BE49-F238E27FC236}">
                <a16:creationId xmlns:a16="http://schemas.microsoft.com/office/drawing/2014/main" id="{41754610-7DE2-4B27-BB6C-4288DF5DC149}"/>
              </a:ext>
            </a:extLst>
          </p:cNvPr>
          <p:cNvSpPr>
            <a:spLocks noGrp="1" noChangeArrowheads="1"/>
          </p:cNvSpPr>
          <p:nvPr>
            <p:ph type="title"/>
          </p:nvPr>
        </p:nvSpPr>
        <p:spPr/>
        <p:txBody>
          <a:bodyPr/>
          <a:lstStyle/>
          <a:p>
            <a:r>
              <a:rPr lang="en-US" altLang="zh-CN"/>
              <a:t>Read Uncommitted</a:t>
            </a:r>
          </a:p>
        </p:txBody>
      </p:sp>
      <p:sp>
        <p:nvSpPr>
          <p:cNvPr id="51203" name="文本占位符 25602">
            <a:extLst>
              <a:ext uri="{FF2B5EF4-FFF2-40B4-BE49-F238E27FC236}">
                <a16:creationId xmlns:a16="http://schemas.microsoft.com/office/drawing/2014/main" id="{E0749B7B-DA04-47C4-A37D-083472BAF082}"/>
              </a:ext>
            </a:extLst>
          </p:cNvPr>
          <p:cNvSpPr>
            <a:spLocks noGrp="1" noChangeArrowheads="1"/>
          </p:cNvSpPr>
          <p:nvPr>
            <p:ph idx="1"/>
          </p:nvPr>
        </p:nvSpPr>
        <p:spPr/>
        <p:txBody>
          <a:bodyPr>
            <a:normAutofit/>
          </a:bodyPr>
          <a:lstStyle/>
          <a:p>
            <a:r>
              <a:rPr lang="en-US" altLang="zh-CN" sz="2800" dirty="0"/>
              <a:t>A transaction running under READ UNCOMMITTED can see data in the database, even if it was written by a transaction that has not committed (and may never).</a:t>
            </a:r>
          </a:p>
          <a:p>
            <a:r>
              <a:rPr lang="en-US" altLang="zh-CN" sz="2800" dirty="0">
                <a:solidFill>
                  <a:srgbClr val="33CC33"/>
                </a:solidFill>
              </a:rPr>
              <a:t>Example</a:t>
            </a:r>
            <a:r>
              <a:rPr lang="en-US" altLang="zh-CN" sz="2800" dirty="0"/>
              <a:t>: If Sally runs under READ UNCOMMITTED, she could see a price 3.50 even if Joe later aborts.</a:t>
            </a:r>
          </a:p>
        </p:txBody>
      </p:sp>
      <p:sp>
        <p:nvSpPr>
          <p:cNvPr id="51204" name="灯片编号占位符 1">
            <a:extLst>
              <a:ext uri="{FF2B5EF4-FFF2-40B4-BE49-F238E27FC236}">
                <a16:creationId xmlns:a16="http://schemas.microsoft.com/office/drawing/2014/main" id="{7E7F5E05-E570-4534-8BFF-3C67C8E7997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00CC"/>
              </a:buClr>
              <a:buSzPct val="10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CC"/>
              </a:buClr>
              <a:buSzPct val="100000"/>
              <a:buFont typeface="Wingdings" panose="05000000000000000000" pitchFamily="2" charset="2"/>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00CC"/>
              </a:buClr>
              <a:buSzPct val="100000"/>
              <a:buFont typeface="Monotype Sorts"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0" hangingPunct="0">
              <a:spcBef>
                <a:spcPct val="0"/>
              </a:spcBef>
              <a:buClrTx/>
              <a:buSzTx/>
              <a:buFont typeface="Arial" panose="020B0604020202020204" pitchFamily="34" charset="0"/>
              <a:buChar char="•"/>
            </a:pPr>
            <a:fld id="{E71918A5-088F-4875-9A49-A2A56F6C0A82}" type="slidenum">
              <a:rPr altLang="en-US" sz="1400">
                <a:latin typeface="Times New Roman" panose="02020603050405020304" pitchFamily="18" charset="0"/>
              </a:rPr>
              <a:pPr eaLnBrk="0" hangingPunct="0">
                <a:spcBef>
                  <a:spcPct val="0"/>
                </a:spcBef>
                <a:buClrTx/>
                <a:buSzTx/>
                <a:buFont typeface="Arial" panose="020B0604020202020204" pitchFamily="34" charset="0"/>
                <a:buChar char="•"/>
              </a:pPr>
              <a:t>30</a:t>
            </a:fld>
            <a:endParaRPr lang="zh-CN" altLang="en-US" sz="1400">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隔离级别的控制</a:t>
            </a:r>
          </a:p>
        </p:txBody>
      </p:sp>
      <p:sp>
        <p:nvSpPr>
          <p:cNvPr id="3" name="内容占位符 2"/>
          <p:cNvSpPr>
            <a:spLocks noGrp="1"/>
          </p:cNvSpPr>
          <p:nvPr>
            <p:ph idx="1"/>
          </p:nvPr>
        </p:nvSpPr>
        <p:spPr/>
        <p:txBody>
          <a:bodyPr>
            <a:normAutofit/>
          </a:bodyPr>
          <a:lstStyle/>
          <a:p>
            <a:pPr>
              <a:lnSpc>
                <a:spcPct val="150000"/>
              </a:lnSpc>
            </a:pPr>
            <a:r>
              <a:rPr lang="zh-CN" altLang="zh-CN" dirty="0"/>
              <a:t>事务隔离级别是通过数据库的锁机制来控制的，在不同的应用场景需要应用不同的事务隔离级别，</a:t>
            </a:r>
            <a:r>
              <a:rPr lang="zh-CN" altLang="en-US" dirty="0"/>
              <a:t>大部分</a:t>
            </a:r>
            <a:r>
              <a:rPr lang="zh-CN" altLang="zh-CN" dirty="0"/>
              <a:t>默认的事务隔离级别是</a:t>
            </a:r>
            <a:r>
              <a:rPr lang="en-US" altLang="zh-CN" dirty="0"/>
              <a:t>READ COMMITTED</a:t>
            </a:r>
            <a:r>
              <a:rPr lang="zh-CN" altLang="zh-CN" dirty="0"/>
              <a:t>，默认的隔离级别，已经可以满足我们大部分应用的需求。</a:t>
            </a:r>
            <a:endParaRPr lang="en-US" altLang="zh-CN" dirty="0"/>
          </a:p>
          <a:p>
            <a:pPr>
              <a:lnSpc>
                <a:spcPct val="150000"/>
              </a:lnSpc>
            </a:pPr>
            <a:r>
              <a:rPr lang="zh-CN" altLang="en-US" dirty="0"/>
              <a:t>通常来说，事务隔离级别越低，所需持有锁的时间也就越短，并发性能也就越好。</a:t>
            </a:r>
            <a:endParaRPr lang="zh-CN" altLang="zh-CN" dirty="0"/>
          </a:p>
          <a:p>
            <a:endParaRPr lang="zh-CN" altLang="en-US" dirty="0"/>
          </a:p>
        </p:txBody>
      </p:sp>
    </p:spTree>
    <p:extLst>
      <p:ext uri="{BB962C8B-B14F-4D97-AF65-F5344CB8AC3E}">
        <p14:creationId xmlns:p14="http://schemas.microsoft.com/office/powerpoint/2010/main" val="2157296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读写锁</a:t>
            </a:r>
          </a:p>
        </p:txBody>
      </p:sp>
      <p:sp>
        <p:nvSpPr>
          <p:cNvPr id="3" name="内容占位符 2"/>
          <p:cNvSpPr>
            <a:spLocks noGrp="1"/>
          </p:cNvSpPr>
          <p:nvPr>
            <p:ph idx="1"/>
          </p:nvPr>
        </p:nvSpPr>
        <p:spPr/>
        <p:txBody>
          <a:bodyPr>
            <a:normAutofit/>
          </a:bodyPr>
          <a:lstStyle/>
          <a:p>
            <a:r>
              <a:rPr lang="zh-CN" altLang="en-US" sz="2200" dirty="0"/>
              <a:t>读写锁的概念很平常，在读取数据的时候，应该先加读锁，读取完之后的某个时间再解开读锁。</a:t>
            </a:r>
            <a:endParaRPr lang="en-US" altLang="zh-CN" sz="2200" dirty="0"/>
          </a:p>
          <a:p>
            <a:r>
              <a:rPr lang="zh-CN" altLang="en-US" sz="2200" dirty="0"/>
              <a:t>加了读锁的数据，只能读，不能写，因为加了读锁，说明有事务准备读取这个数据，如果被别的事务重写这个数据，那数据就不准确了。所以一个事务给这个数据加了读锁，别的事务也可以对这个数据加读锁，因为大家都是只读不写。</a:t>
            </a:r>
          </a:p>
          <a:p>
            <a:r>
              <a:rPr lang="zh-CN" altLang="en-US" sz="2200" dirty="0"/>
              <a:t>写锁则具有排他性（</a:t>
            </a:r>
            <a:r>
              <a:rPr lang="en-US" altLang="zh-CN" sz="2200" dirty="0"/>
              <a:t>exclusive lock</a:t>
            </a:r>
            <a:r>
              <a:rPr lang="zh-CN" altLang="en-US" sz="2200" dirty="0"/>
              <a:t>），当一个事务准备对一个数据进行写操作的时候，先要对数据加写锁，那么数据就是可变的，这时候，其他事务就无法对这个数据加读锁了，除非这个写锁释放。</a:t>
            </a:r>
          </a:p>
          <a:p>
            <a:endParaRPr lang="zh-CN" altLang="en-US" dirty="0"/>
          </a:p>
        </p:txBody>
      </p:sp>
    </p:spTree>
    <p:extLst>
      <p:ext uri="{BB962C8B-B14F-4D97-AF65-F5344CB8AC3E}">
        <p14:creationId xmlns:p14="http://schemas.microsoft.com/office/powerpoint/2010/main" val="29450799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两段锁协议</a:t>
            </a:r>
          </a:p>
        </p:txBody>
      </p:sp>
      <p:sp>
        <p:nvSpPr>
          <p:cNvPr id="3" name="内容占位符 2"/>
          <p:cNvSpPr>
            <a:spLocks noGrp="1"/>
          </p:cNvSpPr>
          <p:nvPr>
            <p:ph idx="1"/>
          </p:nvPr>
        </p:nvSpPr>
        <p:spPr/>
        <p:txBody>
          <a:bodyPr/>
          <a:lstStyle/>
          <a:p>
            <a:pPr marL="0" indent="0">
              <a:lnSpc>
                <a:spcPct val="130000"/>
              </a:lnSpc>
              <a:buNone/>
            </a:pPr>
            <a:r>
              <a:rPr lang="zh-CN" altLang="en-US" dirty="0"/>
              <a:t>两段锁协议：两段锁协议要求所有事务必须分两个阶段对数据项加锁和解锁：</a:t>
            </a:r>
          </a:p>
          <a:p>
            <a:pPr marL="0" indent="0">
              <a:lnSpc>
                <a:spcPct val="130000"/>
              </a:lnSpc>
              <a:buNone/>
            </a:pPr>
            <a:r>
              <a:rPr lang="zh-CN" altLang="en-US" dirty="0"/>
              <a:t>（</a:t>
            </a:r>
            <a:r>
              <a:rPr lang="en-US" altLang="zh-CN" dirty="0"/>
              <a:t>1</a:t>
            </a:r>
            <a:r>
              <a:rPr lang="zh-CN" altLang="en-US" dirty="0"/>
              <a:t>）在对任何数据进行读、写操作之前，先要申请并获得对该数据的封锁；</a:t>
            </a:r>
          </a:p>
          <a:p>
            <a:pPr marL="0" indent="0">
              <a:lnSpc>
                <a:spcPct val="130000"/>
              </a:lnSpc>
              <a:buNone/>
            </a:pPr>
            <a:r>
              <a:rPr lang="zh-CN" altLang="en-US" dirty="0"/>
              <a:t>（</a:t>
            </a:r>
            <a:r>
              <a:rPr lang="en-US" altLang="zh-CN" dirty="0"/>
              <a:t>2</a:t>
            </a:r>
            <a:r>
              <a:rPr lang="zh-CN" altLang="en-US" dirty="0"/>
              <a:t>）在释放一个封锁之后，事务不再申请和获得任何其他封锁。</a:t>
            </a:r>
          </a:p>
          <a:p>
            <a:endParaRPr lang="zh-CN" altLang="en-US" dirty="0"/>
          </a:p>
        </p:txBody>
      </p:sp>
    </p:spTree>
    <p:extLst>
      <p:ext uri="{BB962C8B-B14F-4D97-AF65-F5344CB8AC3E}">
        <p14:creationId xmlns:p14="http://schemas.microsoft.com/office/powerpoint/2010/main" val="38174925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2CA5E269-C683-4CA5-9DA1-A80DAC461E78}"/>
              </a:ext>
            </a:extLst>
          </p:cNvPr>
          <p:cNvSpPr>
            <a:spLocks noGrp="1"/>
          </p:cNvSpPr>
          <p:nvPr>
            <p:ph type="sldNum" sz="quarter" idx="4294967295"/>
          </p:nvPr>
        </p:nvSpPr>
        <p:spPr>
          <a:xfrm>
            <a:off x="11555413" y="6415088"/>
            <a:ext cx="636587" cy="365125"/>
          </a:xfrm>
        </p:spPr>
        <p:txBody>
          <a:bodyPr/>
          <a:lstStyle/>
          <a:p>
            <a:fld id="{FE673DF7-B377-4C9F-990C-2692878016CD}" type="slidenum">
              <a:rPr lang="zh-CN" altLang="en-US" smtClean="0"/>
              <a:t>34</a:t>
            </a:fld>
            <a:endParaRPr lang="zh-CN" altLang="en-US"/>
          </a:p>
        </p:txBody>
      </p:sp>
      <p:sp>
        <p:nvSpPr>
          <p:cNvPr id="8" name="日期占位符 8">
            <a:extLst>
              <a:ext uri="{FF2B5EF4-FFF2-40B4-BE49-F238E27FC236}">
                <a16:creationId xmlns:a16="http://schemas.microsoft.com/office/drawing/2014/main" id="{AB7B00E5-902A-436B-B33E-44D379F28B95}"/>
              </a:ext>
            </a:extLst>
          </p:cNvPr>
          <p:cNvSpPr txBox="1">
            <a:spLocks/>
          </p:cNvSpPr>
          <p:nvPr/>
        </p:nvSpPr>
        <p:spPr>
          <a:xfrm>
            <a:off x="5546391" y="6384063"/>
            <a:ext cx="2046669" cy="365125"/>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2D4A9E8-3A00-470F-8F7D-3C0BFD86293F}" type="datetime2">
              <a:rPr lang="zh-CN" altLang="en-US" smtClean="0"/>
              <a:pPr/>
              <a:t>2020年11月15日</a:t>
            </a:fld>
            <a:endParaRPr lang="zh-CN" altLang="en-US" dirty="0"/>
          </a:p>
        </p:txBody>
      </p:sp>
      <p:graphicFrame>
        <p:nvGraphicFramePr>
          <p:cNvPr id="10" name="对象 4099">
            <a:extLst>
              <a:ext uri="{FF2B5EF4-FFF2-40B4-BE49-F238E27FC236}">
                <a16:creationId xmlns:a16="http://schemas.microsoft.com/office/drawing/2014/main" id="{BF1DAB67-31F7-47DD-9FAC-DF27A5505A5E}"/>
              </a:ext>
            </a:extLst>
          </p:cNvPr>
          <p:cNvGraphicFramePr>
            <a:graphicFrameLocks/>
          </p:cNvGraphicFramePr>
          <p:nvPr>
            <p:extLst>
              <p:ext uri="{D42A27DB-BD31-4B8C-83A1-F6EECF244321}">
                <p14:modId xmlns:p14="http://schemas.microsoft.com/office/powerpoint/2010/main" val="2594146763"/>
              </p:ext>
            </p:extLst>
          </p:nvPr>
        </p:nvGraphicFramePr>
        <p:xfrm>
          <a:off x="4847577" y="1907616"/>
          <a:ext cx="1397627" cy="2410996"/>
        </p:xfrm>
        <a:graphic>
          <a:graphicData uri="http://schemas.openxmlformats.org/presentationml/2006/ole">
            <mc:AlternateContent xmlns:mc="http://schemas.openxmlformats.org/markup-compatibility/2006">
              <mc:Choice xmlns:v="urn:schemas-microsoft-com:vml" Requires="v">
                <p:oleObj spid="_x0000_s11281" r:id="rId4" imgW="1700871" imgH="3659054" progId="">
                  <p:embed/>
                </p:oleObj>
              </mc:Choice>
              <mc:Fallback>
                <p:oleObj r:id="rId4" imgW="1700871" imgH="3659054" progId="">
                  <p:embed/>
                  <p:pic>
                    <p:nvPicPr>
                      <p:cNvPr id="6" name="对象 4099">
                        <a:extLst>
                          <a:ext uri="{FF2B5EF4-FFF2-40B4-BE49-F238E27FC236}">
                            <a16:creationId xmlns:a16="http://schemas.microsoft.com/office/drawing/2014/main" id="{DD3A3685-9C54-44C7-991E-D346F30265E6}"/>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7577" y="1907616"/>
                        <a:ext cx="1397627" cy="241099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875123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460542-BD1C-4BFD-9A5E-1303B8DA14DD}"/>
              </a:ext>
            </a:extLst>
          </p:cNvPr>
          <p:cNvSpPr>
            <a:spLocks noGrp="1"/>
          </p:cNvSpPr>
          <p:nvPr>
            <p:ph type="title"/>
          </p:nvPr>
        </p:nvSpPr>
        <p:spPr/>
        <p:txBody>
          <a:bodyPr/>
          <a:lstStyle/>
          <a:p>
            <a:r>
              <a:rPr lang="zh-CN" altLang="en-US" dirty="0"/>
              <a:t>事务（</a:t>
            </a:r>
            <a:r>
              <a:rPr lang="en-US" altLang="zh-CN" dirty="0"/>
              <a:t>Transaction</a:t>
            </a:r>
            <a:r>
              <a:rPr lang="zh-CN" altLang="en-US" dirty="0"/>
              <a:t>）</a:t>
            </a:r>
          </a:p>
        </p:txBody>
      </p:sp>
      <p:sp>
        <p:nvSpPr>
          <p:cNvPr id="3" name="内容占位符 2">
            <a:extLst>
              <a:ext uri="{FF2B5EF4-FFF2-40B4-BE49-F238E27FC236}">
                <a16:creationId xmlns:a16="http://schemas.microsoft.com/office/drawing/2014/main" id="{E8AD9B79-3522-4830-8279-2E58433853E3}"/>
              </a:ext>
            </a:extLst>
          </p:cNvPr>
          <p:cNvSpPr>
            <a:spLocks noGrp="1"/>
          </p:cNvSpPr>
          <p:nvPr>
            <p:ph idx="1"/>
          </p:nvPr>
        </p:nvSpPr>
        <p:spPr/>
        <p:txBody>
          <a:bodyPr/>
          <a:lstStyle/>
          <a:p>
            <a:r>
              <a:rPr lang="zh-CN" altLang="en-US" dirty="0"/>
              <a:t>事务是用户定义的一个数据库操作序列，这些操作要么全做要么全不做，是一个不可分割的工作单位。</a:t>
            </a:r>
            <a:endParaRPr lang="en-US" altLang="zh-CN" dirty="0"/>
          </a:p>
          <a:p>
            <a:r>
              <a:rPr lang="zh-CN" altLang="en-US" dirty="0"/>
              <a:t>事务的显式定义</a:t>
            </a:r>
            <a:endParaRPr lang="en-US" altLang="zh-CN" dirty="0"/>
          </a:p>
          <a:p>
            <a:pPr marL="0" indent="0">
              <a:buNone/>
            </a:pPr>
            <a:r>
              <a:rPr lang="en-US" altLang="zh-CN" sz="2200" dirty="0"/>
              <a:t>        BEGIN TRANSACTION</a:t>
            </a:r>
          </a:p>
          <a:p>
            <a:pPr marL="0" indent="0">
              <a:buNone/>
            </a:pPr>
            <a:r>
              <a:rPr lang="en-US" altLang="zh-CN" sz="2200" dirty="0"/>
              <a:t> 	SELECT </a:t>
            </a:r>
            <a:r>
              <a:rPr lang="en-US" altLang="zh-CN" sz="2200" dirty="0">
                <a:solidFill>
                  <a:srgbClr val="0070C0"/>
                </a:solidFill>
              </a:rPr>
              <a:t>amount</a:t>
            </a:r>
            <a:r>
              <a:rPr lang="en-US" altLang="zh-CN" sz="2200" dirty="0"/>
              <a:t> FROM </a:t>
            </a:r>
            <a:r>
              <a:rPr lang="en-US" altLang="zh-CN" sz="2200" dirty="0">
                <a:solidFill>
                  <a:srgbClr val="0070C0"/>
                </a:solidFill>
              </a:rPr>
              <a:t>A</a:t>
            </a:r>
            <a:r>
              <a:rPr lang="en-US" altLang="zh-CN" sz="2200" dirty="0"/>
              <a:t>;</a:t>
            </a:r>
            <a:br>
              <a:rPr lang="en-US" altLang="zh-CN" sz="2200" dirty="0"/>
            </a:br>
            <a:r>
              <a:rPr lang="en-US" altLang="zh-CN" sz="2200" dirty="0"/>
              <a:t>    	UPDATE </a:t>
            </a:r>
            <a:r>
              <a:rPr lang="en-US" altLang="zh-CN" sz="2200" dirty="0">
                <a:solidFill>
                  <a:srgbClr val="0070C0"/>
                </a:solidFill>
              </a:rPr>
              <a:t>A</a:t>
            </a:r>
            <a:r>
              <a:rPr lang="en-US" altLang="zh-CN" sz="2200" dirty="0"/>
              <a:t> SET </a:t>
            </a:r>
            <a:r>
              <a:rPr lang="en-US" altLang="zh-CN" sz="2200" dirty="0">
                <a:solidFill>
                  <a:srgbClr val="0070C0"/>
                </a:solidFill>
              </a:rPr>
              <a:t>amount</a:t>
            </a:r>
            <a:r>
              <a:rPr lang="en-US" altLang="zh-CN" sz="2200" dirty="0"/>
              <a:t> = </a:t>
            </a:r>
            <a:r>
              <a:rPr lang="en-US" altLang="zh-CN" sz="2200" dirty="0">
                <a:solidFill>
                  <a:srgbClr val="0070C0"/>
                </a:solidFill>
              </a:rPr>
              <a:t>amount</a:t>
            </a:r>
            <a:r>
              <a:rPr lang="en-US" altLang="zh-CN" sz="2200" dirty="0"/>
              <a:t> - 1000</a:t>
            </a:r>
            <a:r>
              <a:rPr lang="zh-CN" altLang="en-US" sz="2200" dirty="0"/>
              <a:t>；</a:t>
            </a:r>
            <a:br>
              <a:rPr lang="en-US" altLang="zh-CN" sz="2200" dirty="0"/>
            </a:br>
            <a:r>
              <a:rPr lang="en-US" altLang="zh-CN" sz="2200" dirty="0"/>
              <a:t>    	UPDATE </a:t>
            </a:r>
            <a:r>
              <a:rPr lang="en-US" altLang="zh-CN" sz="2200" dirty="0">
                <a:solidFill>
                  <a:srgbClr val="0070C0"/>
                </a:solidFill>
              </a:rPr>
              <a:t>B</a:t>
            </a:r>
            <a:r>
              <a:rPr lang="en-US" altLang="zh-CN" sz="2200" dirty="0"/>
              <a:t> SET </a:t>
            </a:r>
            <a:r>
              <a:rPr lang="en-US" altLang="zh-CN" sz="2200" dirty="0">
                <a:solidFill>
                  <a:srgbClr val="0070C0"/>
                </a:solidFill>
              </a:rPr>
              <a:t>amount</a:t>
            </a:r>
            <a:r>
              <a:rPr lang="en-US" altLang="zh-CN" sz="2200" dirty="0"/>
              <a:t> = </a:t>
            </a:r>
            <a:r>
              <a:rPr lang="en-US" altLang="zh-CN" sz="2200" dirty="0">
                <a:solidFill>
                  <a:srgbClr val="0070C0"/>
                </a:solidFill>
              </a:rPr>
              <a:t>amount</a:t>
            </a:r>
            <a:r>
              <a:rPr lang="en-US" altLang="zh-CN" sz="2200" dirty="0"/>
              <a:t> + 1000</a:t>
            </a:r>
            <a:r>
              <a:rPr lang="zh-CN" altLang="en-US" sz="2200" dirty="0"/>
              <a:t>；</a:t>
            </a:r>
            <a:endParaRPr lang="en-US" altLang="zh-CN" sz="2200" dirty="0"/>
          </a:p>
          <a:p>
            <a:pPr marL="0" indent="0">
              <a:buNone/>
            </a:pPr>
            <a:r>
              <a:rPr lang="en-US" altLang="zh-CN" sz="2200" dirty="0"/>
              <a:t>       COMMIT</a:t>
            </a:r>
          </a:p>
          <a:p>
            <a:r>
              <a:rPr lang="zh-CN" altLang="en-US" dirty="0"/>
              <a:t>事务的隐式定义</a:t>
            </a:r>
          </a:p>
        </p:txBody>
      </p:sp>
      <p:sp>
        <p:nvSpPr>
          <p:cNvPr id="4" name="日期占位符 3">
            <a:extLst>
              <a:ext uri="{FF2B5EF4-FFF2-40B4-BE49-F238E27FC236}">
                <a16:creationId xmlns:a16="http://schemas.microsoft.com/office/drawing/2014/main" id="{974A78ED-4A64-4C6F-BFAE-01B14BF83D9F}"/>
              </a:ext>
            </a:extLst>
          </p:cNvPr>
          <p:cNvSpPr>
            <a:spLocks noGrp="1"/>
          </p:cNvSpPr>
          <p:nvPr>
            <p:ph type="dt" sz="half" idx="10"/>
          </p:nvPr>
        </p:nvSpPr>
        <p:spPr/>
        <p:txBody>
          <a:bodyPr/>
          <a:lstStyle/>
          <a:p>
            <a:fld id="{728344AA-C0EA-4DAE-9184-4F05780F5082}" type="datetime1">
              <a:rPr lang="zh-CN" altLang="en-US" smtClean="0"/>
              <a:t>2020/11/15</a:t>
            </a:fld>
            <a:endParaRPr lang="zh-CN" altLang="en-US"/>
          </a:p>
        </p:txBody>
      </p:sp>
      <p:sp>
        <p:nvSpPr>
          <p:cNvPr id="5" name="灯片编号占位符 4">
            <a:extLst>
              <a:ext uri="{FF2B5EF4-FFF2-40B4-BE49-F238E27FC236}">
                <a16:creationId xmlns:a16="http://schemas.microsoft.com/office/drawing/2014/main" id="{BCCDEBFB-7108-41D1-84C1-C68AA1497254}"/>
              </a:ext>
            </a:extLst>
          </p:cNvPr>
          <p:cNvSpPr>
            <a:spLocks noGrp="1"/>
          </p:cNvSpPr>
          <p:nvPr>
            <p:ph type="sldNum" sz="quarter" idx="12"/>
          </p:nvPr>
        </p:nvSpPr>
        <p:spPr/>
        <p:txBody>
          <a:bodyPr/>
          <a:lstStyle/>
          <a:p>
            <a:fld id="{FE673DF7-B377-4C9F-990C-2692878016CD}" type="slidenum">
              <a:rPr lang="zh-CN" altLang="en-US" smtClean="0"/>
              <a:t>4</a:t>
            </a:fld>
            <a:endParaRPr lang="zh-CN" altLang="en-US"/>
          </a:p>
        </p:txBody>
      </p:sp>
    </p:spTree>
    <p:extLst>
      <p:ext uri="{BB962C8B-B14F-4D97-AF65-F5344CB8AC3E}">
        <p14:creationId xmlns:p14="http://schemas.microsoft.com/office/powerpoint/2010/main" val="1515480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8" dur="500"/>
                                        <p:tgtEl>
                                          <p:spTgt spid="3">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 calcmode="lin" valueType="num">
                                      <p:cBhvr additive="base">
                                        <p:cTn id="2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BB13E1-A53A-40B7-8A93-F734F29F44FE}"/>
              </a:ext>
            </a:extLst>
          </p:cNvPr>
          <p:cNvSpPr>
            <a:spLocks noGrp="1"/>
          </p:cNvSpPr>
          <p:nvPr>
            <p:ph type="title"/>
          </p:nvPr>
        </p:nvSpPr>
        <p:spPr/>
        <p:txBody>
          <a:bodyPr/>
          <a:lstStyle/>
          <a:p>
            <a:r>
              <a:rPr lang="zh-CN" altLang="en-US" dirty="0"/>
              <a:t>事务的原子性</a:t>
            </a:r>
          </a:p>
        </p:txBody>
      </p:sp>
      <p:sp>
        <p:nvSpPr>
          <p:cNvPr id="3" name="内容占位符 2">
            <a:extLst>
              <a:ext uri="{FF2B5EF4-FFF2-40B4-BE49-F238E27FC236}">
                <a16:creationId xmlns:a16="http://schemas.microsoft.com/office/drawing/2014/main" id="{4FD72C90-DCCB-4D49-8EDC-5B5CC76448CB}"/>
              </a:ext>
            </a:extLst>
          </p:cNvPr>
          <p:cNvSpPr>
            <a:spLocks noGrp="1"/>
          </p:cNvSpPr>
          <p:nvPr>
            <p:ph idx="1"/>
          </p:nvPr>
        </p:nvSpPr>
        <p:spPr/>
        <p:txBody>
          <a:bodyPr/>
          <a:lstStyle/>
          <a:p>
            <a:r>
              <a:rPr lang="zh-CN" altLang="en-US" dirty="0"/>
              <a:t>事务有四个性质：原子性（</a:t>
            </a:r>
            <a:r>
              <a:rPr lang="en-US" altLang="zh-CN" dirty="0"/>
              <a:t>Atomicity</a:t>
            </a:r>
            <a:r>
              <a:rPr lang="zh-CN" altLang="en-US" dirty="0"/>
              <a:t>）、一致性（</a:t>
            </a:r>
            <a:r>
              <a:rPr lang="en-US" altLang="zh-CN" dirty="0"/>
              <a:t>Consistency</a:t>
            </a:r>
            <a:r>
              <a:rPr lang="zh-CN" altLang="en-US" dirty="0"/>
              <a:t>）、隔离性（</a:t>
            </a:r>
            <a:r>
              <a:rPr lang="en-US" altLang="zh-CN" dirty="0"/>
              <a:t>Isolation</a:t>
            </a:r>
            <a:r>
              <a:rPr lang="zh-CN" altLang="en-US" dirty="0"/>
              <a:t>）和持久性（</a:t>
            </a:r>
            <a:r>
              <a:rPr lang="en-US" altLang="zh-CN" dirty="0"/>
              <a:t>Durability</a:t>
            </a:r>
            <a:r>
              <a:rPr lang="zh-CN" altLang="en-US" dirty="0"/>
              <a:t>），简称</a:t>
            </a:r>
            <a:r>
              <a:rPr lang="en-US" altLang="zh-CN" dirty="0"/>
              <a:t>ACID</a:t>
            </a:r>
            <a:r>
              <a:rPr lang="zh-CN" altLang="en-US" dirty="0"/>
              <a:t>性质</a:t>
            </a:r>
            <a:endParaRPr lang="en-US" altLang="zh-CN" dirty="0"/>
          </a:p>
          <a:p>
            <a:r>
              <a:rPr lang="zh-CN" altLang="en-US" dirty="0"/>
              <a:t>原子性：</a:t>
            </a:r>
            <a:endParaRPr lang="en-US" altLang="zh-CN" dirty="0"/>
          </a:p>
          <a:p>
            <a:pPr lvl="1"/>
            <a:r>
              <a:rPr lang="zh-CN" altLang="en-US" dirty="0"/>
              <a:t>事务包含的所有操作是一个整体，包含在其中的对数据库的操作要么都被执行，要么都不执行。</a:t>
            </a:r>
            <a:endParaRPr lang="en-US" altLang="zh-CN" dirty="0"/>
          </a:p>
          <a:p>
            <a:pPr lvl="1"/>
            <a:r>
              <a:rPr lang="zh-CN" altLang="en-US" dirty="0"/>
              <a:t>不能只执行部分操作</a:t>
            </a:r>
            <a:endParaRPr lang="en-US" altLang="zh-CN" dirty="0"/>
          </a:p>
          <a:p>
            <a:pPr lvl="1"/>
            <a:r>
              <a:rPr lang="zh-CN" altLang="en-US" dirty="0">
                <a:solidFill>
                  <a:srgbClr val="0070C0"/>
                </a:solidFill>
              </a:rPr>
              <a:t>做事情要有始有终，不能半途而废</a:t>
            </a:r>
            <a:endParaRPr lang="en-US" altLang="zh-CN" dirty="0">
              <a:solidFill>
                <a:srgbClr val="0070C0"/>
              </a:solidFill>
            </a:endParaRPr>
          </a:p>
        </p:txBody>
      </p:sp>
      <p:sp>
        <p:nvSpPr>
          <p:cNvPr id="4" name="日期占位符 3">
            <a:extLst>
              <a:ext uri="{FF2B5EF4-FFF2-40B4-BE49-F238E27FC236}">
                <a16:creationId xmlns:a16="http://schemas.microsoft.com/office/drawing/2014/main" id="{23A7C86C-CB0A-467C-BF0F-F3A8447D570B}"/>
              </a:ext>
            </a:extLst>
          </p:cNvPr>
          <p:cNvSpPr>
            <a:spLocks noGrp="1"/>
          </p:cNvSpPr>
          <p:nvPr>
            <p:ph type="dt" sz="half" idx="10"/>
          </p:nvPr>
        </p:nvSpPr>
        <p:spPr/>
        <p:txBody>
          <a:bodyPr/>
          <a:lstStyle/>
          <a:p>
            <a:fld id="{728344AA-C0EA-4DAE-9184-4F05780F5082}" type="datetime1">
              <a:rPr lang="zh-CN" altLang="en-US" smtClean="0"/>
              <a:t>2020/11/15</a:t>
            </a:fld>
            <a:endParaRPr lang="zh-CN" altLang="en-US"/>
          </a:p>
        </p:txBody>
      </p:sp>
      <p:sp>
        <p:nvSpPr>
          <p:cNvPr id="5" name="灯片编号占位符 4">
            <a:extLst>
              <a:ext uri="{FF2B5EF4-FFF2-40B4-BE49-F238E27FC236}">
                <a16:creationId xmlns:a16="http://schemas.microsoft.com/office/drawing/2014/main" id="{28ECDA08-618D-4249-AA7B-32996683DD34}"/>
              </a:ext>
            </a:extLst>
          </p:cNvPr>
          <p:cNvSpPr>
            <a:spLocks noGrp="1"/>
          </p:cNvSpPr>
          <p:nvPr>
            <p:ph type="sldNum" sz="quarter" idx="12"/>
          </p:nvPr>
        </p:nvSpPr>
        <p:spPr/>
        <p:txBody>
          <a:bodyPr/>
          <a:lstStyle/>
          <a:p>
            <a:fld id="{FE673DF7-B377-4C9F-990C-2692878016CD}" type="slidenum">
              <a:rPr lang="zh-CN" altLang="en-US" smtClean="0"/>
              <a:t>5</a:t>
            </a:fld>
            <a:endParaRPr lang="zh-CN" altLang="en-US"/>
          </a:p>
        </p:txBody>
      </p:sp>
    </p:spTree>
    <p:extLst>
      <p:ext uri="{BB962C8B-B14F-4D97-AF65-F5344CB8AC3E}">
        <p14:creationId xmlns:p14="http://schemas.microsoft.com/office/powerpoint/2010/main" val="73728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2B4357-EF20-439B-A919-520C5E2003BE}"/>
              </a:ext>
            </a:extLst>
          </p:cNvPr>
          <p:cNvSpPr>
            <a:spLocks noGrp="1"/>
          </p:cNvSpPr>
          <p:nvPr>
            <p:ph type="title"/>
          </p:nvPr>
        </p:nvSpPr>
        <p:spPr/>
        <p:txBody>
          <a:bodyPr/>
          <a:lstStyle/>
          <a:p>
            <a:r>
              <a:rPr lang="zh-CN" altLang="en-US" dirty="0"/>
              <a:t>事务的一致性</a:t>
            </a:r>
          </a:p>
        </p:txBody>
      </p:sp>
      <p:sp>
        <p:nvSpPr>
          <p:cNvPr id="3" name="内容占位符 2">
            <a:extLst>
              <a:ext uri="{FF2B5EF4-FFF2-40B4-BE49-F238E27FC236}">
                <a16:creationId xmlns:a16="http://schemas.microsoft.com/office/drawing/2014/main" id="{1A31A3DF-A11B-4821-B5AA-503F5D0A823E}"/>
              </a:ext>
            </a:extLst>
          </p:cNvPr>
          <p:cNvSpPr>
            <a:spLocks noGrp="1"/>
          </p:cNvSpPr>
          <p:nvPr>
            <p:ph idx="1"/>
          </p:nvPr>
        </p:nvSpPr>
        <p:spPr>
          <a:xfrm>
            <a:off x="838199" y="1481328"/>
            <a:ext cx="10828663" cy="4695635"/>
          </a:xfrm>
        </p:spPr>
        <p:txBody>
          <a:bodyPr>
            <a:normAutofit/>
          </a:bodyPr>
          <a:lstStyle/>
          <a:p>
            <a:r>
              <a:rPr lang="zh-CN" altLang="en-US" dirty="0"/>
              <a:t>一致性：</a:t>
            </a:r>
            <a:endParaRPr lang="en-US" altLang="zh-CN" dirty="0"/>
          </a:p>
          <a:p>
            <a:pPr lvl="1"/>
            <a:r>
              <a:rPr lang="zh-CN" altLang="en-US" dirty="0"/>
              <a:t>一致指的是数据符合数据库本身的定义和要求，没有包含非法或无效的错误数据。</a:t>
            </a:r>
            <a:endParaRPr lang="en-US" altLang="zh-CN" dirty="0"/>
          </a:p>
          <a:p>
            <a:pPr lvl="1"/>
            <a:r>
              <a:rPr lang="zh-CN" altLang="en-US" sz="2000" dirty="0">
                <a:latin typeface="Noto Sans Mono CJK SC" panose="020B0500000000000000" charset="-122"/>
                <a:ea typeface="Noto Sans Mono CJK SC" panose="020B0500000000000000" charset="-122"/>
                <a:cs typeface="Noto Sans Mono CJK SC" panose="020B0500000000000000" charset="-122"/>
              </a:rPr>
              <a:t>一致性是指事务必须使数据库从一个一致的状态变到另外一个一致的状态，也就是执行事务之前和之后的状态都必须处于一致的状态。</a:t>
            </a:r>
          </a:p>
          <a:p>
            <a:pPr lvl="2"/>
            <a:r>
              <a:rPr lang="zh-CN" altLang="en-US" dirty="0"/>
              <a:t>如，转账事务执行前后，</a:t>
            </a:r>
            <a:r>
              <a:rPr lang="en-US" altLang="zh-CN" dirty="0"/>
              <a:t>A</a:t>
            </a:r>
            <a:r>
              <a:rPr lang="zh-CN" altLang="en-US" dirty="0"/>
              <a:t>、</a:t>
            </a:r>
            <a:r>
              <a:rPr lang="en-US" altLang="zh-CN" dirty="0"/>
              <a:t>B</a:t>
            </a:r>
            <a:r>
              <a:rPr lang="zh-CN" altLang="en-US" dirty="0"/>
              <a:t>账户的余额之和不变；一张车票只卖给一个乘客</a:t>
            </a:r>
            <a:endParaRPr lang="en-US" altLang="zh-CN" dirty="0"/>
          </a:p>
          <a:p>
            <a:pPr lvl="1"/>
            <a:r>
              <a:rPr lang="zh-CN" altLang="en-US" dirty="0"/>
              <a:t>一致性是用户自己定义的</a:t>
            </a:r>
            <a:endParaRPr lang="en-US" altLang="zh-CN" dirty="0"/>
          </a:p>
          <a:p>
            <a:pPr lvl="2"/>
            <a:r>
              <a:rPr lang="zh-CN" altLang="en-US" dirty="0"/>
              <a:t>取钱操作的一致性又不一样</a:t>
            </a:r>
            <a:endParaRPr lang="en-US" altLang="zh-CN" dirty="0"/>
          </a:p>
          <a:p>
            <a:pPr lvl="1"/>
            <a:r>
              <a:rPr lang="zh-CN" altLang="en-US" dirty="0"/>
              <a:t>一致性也可以理解为：事务的执行</a:t>
            </a:r>
            <a:r>
              <a:rPr lang="zh-CN" altLang="en-US" dirty="0">
                <a:solidFill>
                  <a:srgbClr val="0070C0"/>
                </a:solidFill>
              </a:rPr>
              <a:t>要遵守规则、约束</a:t>
            </a:r>
            <a:endParaRPr lang="en-US" altLang="zh-CN" dirty="0">
              <a:solidFill>
                <a:srgbClr val="0070C0"/>
              </a:solidFill>
            </a:endParaRPr>
          </a:p>
          <a:p>
            <a:pPr lvl="1"/>
            <a:r>
              <a:rPr lang="zh-CN" altLang="en-US" dirty="0"/>
              <a:t>一致也可以理解为一种“</a:t>
            </a:r>
            <a:r>
              <a:rPr lang="zh-CN" altLang="en-US" dirty="0">
                <a:solidFill>
                  <a:srgbClr val="0070C0"/>
                </a:solidFill>
              </a:rPr>
              <a:t>和谐</a:t>
            </a:r>
            <a:r>
              <a:rPr lang="zh-CN" altLang="en-US" dirty="0"/>
              <a:t>”，事务的一致性就是不破坏这种和谐</a:t>
            </a:r>
            <a:endParaRPr lang="en-US" altLang="zh-CN" dirty="0"/>
          </a:p>
        </p:txBody>
      </p:sp>
      <p:sp>
        <p:nvSpPr>
          <p:cNvPr id="4" name="日期占位符 3">
            <a:extLst>
              <a:ext uri="{FF2B5EF4-FFF2-40B4-BE49-F238E27FC236}">
                <a16:creationId xmlns:a16="http://schemas.microsoft.com/office/drawing/2014/main" id="{6486DBD3-FDE1-43BC-83CE-1FA4AE0A2C15}"/>
              </a:ext>
            </a:extLst>
          </p:cNvPr>
          <p:cNvSpPr>
            <a:spLocks noGrp="1"/>
          </p:cNvSpPr>
          <p:nvPr>
            <p:ph type="dt" sz="half" idx="10"/>
          </p:nvPr>
        </p:nvSpPr>
        <p:spPr/>
        <p:txBody>
          <a:bodyPr/>
          <a:lstStyle/>
          <a:p>
            <a:fld id="{728344AA-C0EA-4DAE-9184-4F05780F5082}" type="datetime1">
              <a:rPr lang="zh-CN" altLang="en-US" smtClean="0"/>
              <a:t>2020/11/15</a:t>
            </a:fld>
            <a:endParaRPr lang="zh-CN" altLang="en-US"/>
          </a:p>
        </p:txBody>
      </p:sp>
      <p:sp>
        <p:nvSpPr>
          <p:cNvPr id="5" name="灯片编号占位符 4">
            <a:extLst>
              <a:ext uri="{FF2B5EF4-FFF2-40B4-BE49-F238E27FC236}">
                <a16:creationId xmlns:a16="http://schemas.microsoft.com/office/drawing/2014/main" id="{957E5C73-D914-418D-B882-A19C8274D2A3}"/>
              </a:ext>
            </a:extLst>
          </p:cNvPr>
          <p:cNvSpPr>
            <a:spLocks noGrp="1"/>
          </p:cNvSpPr>
          <p:nvPr>
            <p:ph type="sldNum" sz="quarter" idx="12"/>
          </p:nvPr>
        </p:nvSpPr>
        <p:spPr/>
        <p:txBody>
          <a:bodyPr/>
          <a:lstStyle/>
          <a:p>
            <a:fld id="{FE673DF7-B377-4C9F-990C-2692878016CD}" type="slidenum">
              <a:rPr lang="zh-CN" altLang="en-US" smtClean="0"/>
              <a:t>6</a:t>
            </a:fld>
            <a:endParaRPr lang="zh-CN" altLang="en-US"/>
          </a:p>
        </p:txBody>
      </p:sp>
    </p:spTree>
    <p:extLst>
      <p:ext uri="{BB962C8B-B14F-4D97-AF65-F5344CB8AC3E}">
        <p14:creationId xmlns:p14="http://schemas.microsoft.com/office/powerpoint/2010/main" val="2481406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B0EC75-CE33-4705-A172-3E6CB9082E55}"/>
              </a:ext>
            </a:extLst>
          </p:cNvPr>
          <p:cNvSpPr>
            <a:spLocks noGrp="1"/>
          </p:cNvSpPr>
          <p:nvPr>
            <p:ph type="title"/>
          </p:nvPr>
        </p:nvSpPr>
        <p:spPr/>
        <p:txBody>
          <a:bodyPr/>
          <a:lstStyle/>
          <a:p>
            <a:r>
              <a:rPr lang="zh-CN" altLang="en-US" dirty="0"/>
              <a:t>事务的隔离性</a:t>
            </a:r>
          </a:p>
        </p:txBody>
      </p:sp>
      <p:sp>
        <p:nvSpPr>
          <p:cNvPr id="3" name="内容占位符 2">
            <a:extLst>
              <a:ext uri="{FF2B5EF4-FFF2-40B4-BE49-F238E27FC236}">
                <a16:creationId xmlns:a16="http://schemas.microsoft.com/office/drawing/2014/main" id="{CC1314A1-4765-4C49-A11C-83D11D07CD75}"/>
              </a:ext>
            </a:extLst>
          </p:cNvPr>
          <p:cNvSpPr>
            <a:spLocks noGrp="1"/>
          </p:cNvSpPr>
          <p:nvPr>
            <p:ph idx="1"/>
          </p:nvPr>
        </p:nvSpPr>
        <p:spPr/>
        <p:txBody>
          <a:bodyPr/>
          <a:lstStyle/>
          <a:p>
            <a:r>
              <a:rPr lang="zh-CN" altLang="en-US" dirty="0"/>
              <a:t>隔离性</a:t>
            </a:r>
            <a:endParaRPr lang="en-US" altLang="zh-CN" dirty="0"/>
          </a:p>
          <a:p>
            <a:pPr lvl="1"/>
            <a:r>
              <a:rPr lang="zh-CN" altLang="en-US" dirty="0"/>
              <a:t>事务的隔离性指的是，即使数据库中有多个事务并发地执行，各个事务之间不应互相影响，并且在并发状态下执行的事务和串行执行的事务产生的结果完全相同。</a:t>
            </a:r>
            <a:endParaRPr lang="en-US" altLang="zh-CN" dirty="0"/>
          </a:p>
          <a:p>
            <a:pPr lvl="1"/>
            <a:r>
              <a:rPr lang="zh-CN" altLang="en-US" dirty="0"/>
              <a:t>在多个事务并发执行时，系统应保证与这些事务先后单独执行时的结果一样</a:t>
            </a:r>
          </a:p>
          <a:p>
            <a:pPr lvl="1"/>
            <a:r>
              <a:rPr lang="zh-CN" altLang="en-US" dirty="0"/>
              <a:t>车票预订的例子</a:t>
            </a:r>
            <a:endParaRPr lang="en-US" altLang="zh-CN" dirty="0"/>
          </a:p>
          <a:p>
            <a:pPr lvl="1"/>
            <a:r>
              <a:rPr lang="zh-CN" altLang="en-US" dirty="0"/>
              <a:t>隔离性也可以理解为事务之间相互不干扰，体现了一种“</a:t>
            </a:r>
            <a:r>
              <a:rPr lang="zh-CN" altLang="en-US" dirty="0">
                <a:solidFill>
                  <a:srgbClr val="0070C0"/>
                </a:solidFill>
              </a:rPr>
              <a:t>自由</a:t>
            </a:r>
            <a:r>
              <a:rPr lang="zh-CN" altLang="en-US" dirty="0"/>
              <a:t>”和“</a:t>
            </a:r>
            <a:r>
              <a:rPr lang="zh-CN" altLang="en-US" dirty="0">
                <a:solidFill>
                  <a:srgbClr val="0070C0"/>
                </a:solidFill>
              </a:rPr>
              <a:t>平等</a:t>
            </a:r>
            <a:r>
              <a:rPr lang="zh-CN" altLang="en-US" dirty="0"/>
              <a:t>”</a:t>
            </a:r>
            <a:endParaRPr lang="en-US" altLang="zh-CN" dirty="0"/>
          </a:p>
          <a:p>
            <a:pPr lvl="2"/>
            <a:r>
              <a:rPr lang="zh-CN" altLang="en-US" dirty="0"/>
              <a:t>自由与规则相辅相成，没有规则约束的自由，犹如无源之水、无本之木。</a:t>
            </a:r>
            <a:endParaRPr lang="en-US" altLang="zh-CN" dirty="0"/>
          </a:p>
          <a:p>
            <a:pPr lvl="2"/>
            <a:r>
              <a:rPr lang="zh-CN" altLang="en-US" dirty="0"/>
              <a:t>平等是兼顾效率与公平的平等</a:t>
            </a:r>
          </a:p>
        </p:txBody>
      </p:sp>
      <p:sp>
        <p:nvSpPr>
          <p:cNvPr id="4" name="日期占位符 3">
            <a:extLst>
              <a:ext uri="{FF2B5EF4-FFF2-40B4-BE49-F238E27FC236}">
                <a16:creationId xmlns:a16="http://schemas.microsoft.com/office/drawing/2014/main" id="{7178888C-4312-41E0-8329-66B193ABC118}"/>
              </a:ext>
            </a:extLst>
          </p:cNvPr>
          <p:cNvSpPr>
            <a:spLocks noGrp="1"/>
          </p:cNvSpPr>
          <p:nvPr>
            <p:ph type="dt" sz="half" idx="10"/>
          </p:nvPr>
        </p:nvSpPr>
        <p:spPr/>
        <p:txBody>
          <a:bodyPr/>
          <a:lstStyle/>
          <a:p>
            <a:fld id="{728344AA-C0EA-4DAE-9184-4F05780F5082}" type="datetime1">
              <a:rPr lang="zh-CN" altLang="en-US" smtClean="0"/>
              <a:t>2020/11/15</a:t>
            </a:fld>
            <a:endParaRPr lang="zh-CN" altLang="en-US"/>
          </a:p>
        </p:txBody>
      </p:sp>
      <p:sp>
        <p:nvSpPr>
          <p:cNvPr id="5" name="灯片编号占位符 4">
            <a:extLst>
              <a:ext uri="{FF2B5EF4-FFF2-40B4-BE49-F238E27FC236}">
                <a16:creationId xmlns:a16="http://schemas.microsoft.com/office/drawing/2014/main" id="{0089D9EB-0E09-4A0D-8CE4-61F152C532BB}"/>
              </a:ext>
            </a:extLst>
          </p:cNvPr>
          <p:cNvSpPr>
            <a:spLocks noGrp="1"/>
          </p:cNvSpPr>
          <p:nvPr>
            <p:ph type="sldNum" sz="quarter" idx="12"/>
          </p:nvPr>
        </p:nvSpPr>
        <p:spPr/>
        <p:txBody>
          <a:bodyPr/>
          <a:lstStyle/>
          <a:p>
            <a:fld id="{FE673DF7-B377-4C9F-990C-2692878016CD}" type="slidenum">
              <a:rPr lang="zh-CN" altLang="en-US" smtClean="0"/>
              <a:t>7</a:t>
            </a:fld>
            <a:endParaRPr lang="zh-CN" altLang="en-US"/>
          </a:p>
        </p:txBody>
      </p:sp>
    </p:spTree>
    <p:extLst>
      <p:ext uri="{BB962C8B-B14F-4D97-AF65-F5344CB8AC3E}">
        <p14:creationId xmlns:p14="http://schemas.microsoft.com/office/powerpoint/2010/main" val="3736562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up)">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up)">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wipe(down)">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61C3A-5C8B-4599-B2CF-C077CA944205}"/>
              </a:ext>
            </a:extLst>
          </p:cNvPr>
          <p:cNvSpPr>
            <a:spLocks noGrp="1"/>
          </p:cNvSpPr>
          <p:nvPr>
            <p:ph type="title"/>
          </p:nvPr>
        </p:nvSpPr>
        <p:spPr/>
        <p:txBody>
          <a:bodyPr/>
          <a:lstStyle/>
          <a:p>
            <a:r>
              <a:rPr lang="zh-CN" altLang="en-US" dirty="0"/>
              <a:t>事务的持久性</a:t>
            </a:r>
          </a:p>
        </p:txBody>
      </p:sp>
      <p:sp>
        <p:nvSpPr>
          <p:cNvPr id="3" name="内容占位符 2">
            <a:extLst>
              <a:ext uri="{FF2B5EF4-FFF2-40B4-BE49-F238E27FC236}">
                <a16:creationId xmlns:a16="http://schemas.microsoft.com/office/drawing/2014/main" id="{C2758810-5FE5-4199-B7AB-2717C16F8977}"/>
              </a:ext>
            </a:extLst>
          </p:cNvPr>
          <p:cNvSpPr>
            <a:spLocks noGrp="1"/>
          </p:cNvSpPr>
          <p:nvPr>
            <p:ph idx="1"/>
          </p:nvPr>
        </p:nvSpPr>
        <p:spPr>
          <a:xfrm>
            <a:off x="838200" y="1481328"/>
            <a:ext cx="10515600" cy="4695635"/>
          </a:xfrm>
        </p:spPr>
        <p:txBody>
          <a:bodyPr/>
          <a:lstStyle/>
          <a:p>
            <a:r>
              <a:rPr lang="zh-CN" altLang="en-US" dirty="0"/>
              <a:t>持久性：</a:t>
            </a:r>
            <a:endParaRPr lang="en-US" altLang="zh-CN" dirty="0"/>
          </a:p>
          <a:p>
            <a:pPr lvl="1"/>
            <a:r>
              <a:rPr lang="zh-CN" altLang="en-US" dirty="0"/>
              <a:t>当一个事务执行完毕时，执行这个事务的结果已经被保存在永久性存储介质中了，即使服务器在事务执行完毕后停机，执行事务所得的结果也不会丢失。</a:t>
            </a:r>
            <a:endParaRPr lang="en-US" altLang="zh-CN" dirty="0"/>
          </a:p>
          <a:p>
            <a:pPr lvl="1"/>
            <a:r>
              <a:rPr lang="zh-CN" altLang="en-US" dirty="0"/>
              <a:t>例子</a:t>
            </a:r>
            <a:endParaRPr lang="en-US" altLang="zh-CN" dirty="0"/>
          </a:p>
          <a:p>
            <a:pPr marL="457200" lvl="1" indent="0">
              <a:buNone/>
            </a:pPr>
            <a:r>
              <a:rPr lang="en-US" altLang="zh-CN" sz="2000" dirty="0"/>
              <a:t> BEGIN TRANSACTION</a:t>
            </a:r>
          </a:p>
          <a:p>
            <a:pPr marL="457200" lvl="1" indent="0">
              <a:buNone/>
            </a:pPr>
            <a:r>
              <a:rPr lang="en-US" altLang="zh-CN" sz="2000" dirty="0"/>
              <a:t> 	SELECT </a:t>
            </a:r>
            <a:r>
              <a:rPr lang="en-US" altLang="zh-CN" sz="2000" dirty="0">
                <a:solidFill>
                  <a:srgbClr val="0070C0"/>
                </a:solidFill>
              </a:rPr>
              <a:t>amount</a:t>
            </a:r>
            <a:r>
              <a:rPr lang="en-US" altLang="zh-CN" sz="2000" dirty="0"/>
              <a:t> FROM </a:t>
            </a:r>
            <a:r>
              <a:rPr lang="en-US" altLang="zh-CN" sz="2000" dirty="0">
                <a:solidFill>
                  <a:srgbClr val="0070C0"/>
                </a:solidFill>
              </a:rPr>
              <a:t>A</a:t>
            </a:r>
            <a:r>
              <a:rPr lang="en-US" altLang="zh-CN" sz="2000" dirty="0"/>
              <a:t>;</a:t>
            </a:r>
            <a:br>
              <a:rPr lang="en-US" altLang="zh-CN" sz="2000" dirty="0"/>
            </a:br>
            <a:r>
              <a:rPr lang="en-US" altLang="zh-CN" sz="2000" dirty="0"/>
              <a:t>    	UPDATE </a:t>
            </a:r>
            <a:r>
              <a:rPr lang="en-US" altLang="zh-CN" sz="2000" dirty="0">
                <a:solidFill>
                  <a:srgbClr val="0070C0"/>
                </a:solidFill>
              </a:rPr>
              <a:t>A</a:t>
            </a:r>
            <a:r>
              <a:rPr lang="en-US" altLang="zh-CN" sz="2000" dirty="0"/>
              <a:t> SET </a:t>
            </a:r>
            <a:r>
              <a:rPr lang="en-US" altLang="zh-CN" sz="2000" dirty="0">
                <a:solidFill>
                  <a:srgbClr val="0070C0"/>
                </a:solidFill>
              </a:rPr>
              <a:t>amount</a:t>
            </a:r>
            <a:r>
              <a:rPr lang="en-US" altLang="zh-CN" sz="2000" dirty="0"/>
              <a:t> = </a:t>
            </a:r>
            <a:r>
              <a:rPr lang="en-US" altLang="zh-CN" sz="2000" dirty="0">
                <a:solidFill>
                  <a:srgbClr val="0070C0"/>
                </a:solidFill>
              </a:rPr>
              <a:t>amount</a:t>
            </a:r>
            <a:r>
              <a:rPr lang="en-US" altLang="zh-CN" sz="2000" dirty="0"/>
              <a:t> - 1000</a:t>
            </a:r>
            <a:r>
              <a:rPr lang="zh-CN" altLang="en-US" sz="2000" dirty="0"/>
              <a:t>；</a:t>
            </a:r>
            <a:br>
              <a:rPr lang="en-US" altLang="zh-CN" sz="2000" dirty="0"/>
            </a:br>
            <a:r>
              <a:rPr lang="en-US" altLang="zh-CN" sz="2000" dirty="0"/>
              <a:t>    	UPDATE </a:t>
            </a:r>
            <a:r>
              <a:rPr lang="en-US" altLang="zh-CN" sz="2000" dirty="0">
                <a:solidFill>
                  <a:srgbClr val="0070C0"/>
                </a:solidFill>
              </a:rPr>
              <a:t>B</a:t>
            </a:r>
            <a:r>
              <a:rPr lang="en-US" altLang="zh-CN" sz="2000" dirty="0"/>
              <a:t> SET </a:t>
            </a:r>
            <a:r>
              <a:rPr lang="en-US" altLang="zh-CN" sz="2000" dirty="0">
                <a:solidFill>
                  <a:srgbClr val="0070C0"/>
                </a:solidFill>
              </a:rPr>
              <a:t>amount</a:t>
            </a:r>
            <a:r>
              <a:rPr lang="en-US" altLang="zh-CN" sz="2000" dirty="0"/>
              <a:t> = </a:t>
            </a:r>
            <a:r>
              <a:rPr lang="en-US" altLang="zh-CN" sz="2000" dirty="0">
                <a:solidFill>
                  <a:srgbClr val="0070C0"/>
                </a:solidFill>
              </a:rPr>
              <a:t>amount</a:t>
            </a:r>
            <a:r>
              <a:rPr lang="en-US" altLang="zh-CN" sz="2000" dirty="0"/>
              <a:t> + 1000</a:t>
            </a:r>
            <a:r>
              <a:rPr lang="zh-CN" altLang="en-US" sz="2000" dirty="0"/>
              <a:t>；</a:t>
            </a:r>
            <a:endParaRPr lang="en-US" altLang="zh-CN" sz="2000" dirty="0"/>
          </a:p>
          <a:p>
            <a:pPr marL="457200" lvl="1" indent="0">
              <a:buNone/>
            </a:pPr>
            <a:r>
              <a:rPr lang="en-US" altLang="zh-CN" sz="2000" dirty="0"/>
              <a:t>COMMIT</a:t>
            </a:r>
          </a:p>
          <a:p>
            <a:pPr lvl="1"/>
            <a:r>
              <a:rPr lang="zh-CN" altLang="en-US" dirty="0">
                <a:solidFill>
                  <a:srgbClr val="0070C0"/>
                </a:solidFill>
              </a:rPr>
              <a:t>爱岗敬业，科学严谨</a:t>
            </a:r>
          </a:p>
        </p:txBody>
      </p:sp>
      <p:sp>
        <p:nvSpPr>
          <p:cNvPr id="4" name="日期占位符 3">
            <a:extLst>
              <a:ext uri="{FF2B5EF4-FFF2-40B4-BE49-F238E27FC236}">
                <a16:creationId xmlns:a16="http://schemas.microsoft.com/office/drawing/2014/main" id="{47A201B8-F399-4244-9989-6086CCD1DB08}"/>
              </a:ext>
            </a:extLst>
          </p:cNvPr>
          <p:cNvSpPr>
            <a:spLocks noGrp="1"/>
          </p:cNvSpPr>
          <p:nvPr>
            <p:ph type="dt" sz="half" idx="10"/>
          </p:nvPr>
        </p:nvSpPr>
        <p:spPr/>
        <p:txBody>
          <a:bodyPr/>
          <a:lstStyle/>
          <a:p>
            <a:fld id="{728344AA-C0EA-4DAE-9184-4F05780F5082}" type="datetime1">
              <a:rPr lang="zh-CN" altLang="en-US" smtClean="0"/>
              <a:t>2020/11/15</a:t>
            </a:fld>
            <a:endParaRPr lang="zh-CN" altLang="en-US"/>
          </a:p>
        </p:txBody>
      </p:sp>
      <p:sp>
        <p:nvSpPr>
          <p:cNvPr id="5" name="灯片编号占位符 4">
            <a:extLst>
              <a:ext uri="{FF2B5EF4-FFF2-40B4-BE49-F238E27FC236}">
                <a16:creationId xmlns:a16="http://schemas.microsoft.com/office/drawing/2014/main" id="{0EF3225F-7556-437C-AC56-42BC89673FD1}"/>
              </a:ext>
            </a:extLst>
          </p:cNvPr>
          <p:cNvSpPr>
            <a:spLocks noGrp="1"/>
          </p:cNvSpPr>
          <p:nvPr>
            <p:ph type="sldNum" sz="quarter" idx="12"/>
          </p:nvPr>
        </p:nvSpPr>
        <p:spPr/>
        <p:txBody>
          <a:bodyPr/>
          <a:lstStyle/>
          <a:p>
            <a:fld id="{FE673DF7-B377-4C9F-990C-2692878016CD}" type="slidenum">
              <a:rPr lang="zh-CN" altLang="en-US" smtClean="0"/>
              <a:t>8</a:t>
            </a:fld>
            <a:endParaRPr lang="zh-CN" altLang="en-US"/>
          </a:p>
        </p:txBody>
      </p:sp>
      <p:pic>
        <p:nvPicPr>
          <p:cNvPr id="10242" name="Picture 2" descr="持久性">
            <a:extLst>
              <a:ext uri="{FF2B5EF4-FFF2-40B4-BE49-F238E27FC236}">
                <a16:creationId xmlns:a16="http://schemas.microsoft.com/office/drawing/2014/main" id="{A787CBB4-68D1-4850-A57D-9A6300E518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2244" y="3023847"/>
            <a:ext cx="7429500" cy="218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184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animEffect transition="in" filter="randombar(horizontal)">
                                      <p:cBhvr>
                                        <p:cTn id="12" dur="500"/>
                                        <p:tgtEl>
                                          <p:spTgt spid="1024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xit" presetSubtype="10" fill="hold" nodeType="clickEffect">
                                  <p:stCondLst>
                                    <p:cond delay="0"/>
                                  </p:stCondLst>
                                  <p:childTnLst>
                                    <p:animEffect transition="out" filter="randombar(horizontal)">
                                      <p:cBhvr>
                                        <p:cTn id="16" dur="500"/>
                                        <p:tgtEl>
                                          <p:spTgt spid="10242"/>
                                        </p:tgtEl>
                                      </p:cBhvr>
                                    </p:animEffect>
                                    <p:set>
                                      <p:cBhvr>
                                        <p:cTn id="17" dur="1" fill="hold">
                                          <p:stCondLst>
                                            <p:cond delay="499"/>
                                          </p:stCondLst>
                                        </p:cTn>
                                        <p:tgtEl>
                                          <p:spTgt spid="1024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arn(inVertical)">
                                      <p:cBhvr>
                                        <p:cTn id="25" dur="500"/>
                                        <p:tgtEl>
                                          <p:spTgt spid="3">
                                            <p:txEl>
                                              <p:pRg st="3" end="3"/>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arn(inVertical)">
                                      <p:cBhvr>
                                        <p:cTn id="28" dur="500"/>
                                        <p:tgtEl>
                                          <p:spTgt spid="3">
                                            <p:txEl>
                                              <p:pRg st="4" end="4"/>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arn(inVertical)">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additive="base">
                                        <p:cTn id="3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C42E5-A819-434B-977A-75A77650BDDC}"/>
              </a:ext>
            </a:extLst>
          </p:cNvPr>
          <p:cNvSpPr>
            <a:spLocks noGrp="1"/>
          </p:cNvSpPr>
          <p:nvPr>
            <p:ph type="title"/>
          </p:nvPr>
        </p:nvSpPr>
        <p:spPr/>
        <p:txBody>
          <a:bodyPr/>
          <a:lstStyle/>
          <a:p>
            <a:r>
              <a:rPr lang="zh-CN" altLang="en-US" dirty="0"/>
              <a:t>事务性质的保证</a:t>
            </a:r>
          </a:p>
        </p:txBody>
      </p:sp>
      <p:sp>
        <p:nvSpPr>
          <p:cNvPr id="3" name="内容占位符 2">
            <a:extLst>
              <a:ext uri="{FF2B5EF4-FFF2-40B4-BE49-F238E27FC236}">
                <a16:creationId xmlns:a16="http://schemas.microsoft.com/office/drawing/2014/main" id="{CA06449E-E092-4E1D-B04D-8D263642FD7F}"/>
              </a:ext>
            </a:extLst>
          </p:cNvPr>
          <p:cNvSpPr>
            <a:spLocks noGrp="1"/>
          </p:cNvSpPr>
          <p:nvPr>
            <p:ph idx="1"/>
          </p:nvPr>
        </p:nvSpPr>
        <p:spPr/>
        <p:txBody>
          <a:bodyPr/>
          <a:lstStyle/>
          <a:p>
            <a:r>
              <a:rPr lang="zh-CN" altLang="en-US" dirty="0"/>
              <a:t>数据库的</a:t>
            </a:r>
            <a:r>
              <a:rPr lang="zh-CN" altLang="en-US" dirty="0">
                <a:latin typeface="楷体" panose="02010609060101010101" pitchFamily="49" charset="-122"/>
                <a:ea typeface="楷体" panose="02010609060101010101" pitchFamily="49" charset="-122"/>
              </a:rPr>
              <a:t>数据恢复技术</a:t>
            </a:r>
            <a:r>
              <a:rPr lang="zh-CN" altLang="en-US" dirty="0"/>
              <a:t>可以保证事务的原子性、一致性和持久性</a:t>
            </a:r>
            <a:endParaRPr lang="en-US" altLang="zh-CN" dirty="0"/>
          </a:p>
          <a:p>
            <a:r>
              <a:rPr lang="zh-CN" altLang="en-US" dirty="0"/>
              <a:t>数据库的</a:t>
            </a:r>
            <a:r>
              <a:rPr lang="zh-CN" altLang="en-US" dirty="0">
                <a:latin typeface="楷体" panose="02010609060101010101" pitchFamily="49" charset="-122"/>
                <a:ea typeface="楷体" panose="02010609060101010101" pitchFamily="49" charset="-122"/>
              </a:rPr>
              <a:t>并发控制技术</a:t>
            </a:r>
            <a:r>
              <a:rPr lang="zh-CN" altLang="en-US" dirty="0"/>
              <a:t>可以保证事务的隔离性</a:t>
            </a:r>
            <a:endParaRPr lang="en-US" altLang="zh-CN" dirty="0"/>
          </a:p>
          <a:p>
            <a:r>
              <a:rPr lang="en-US" altLang="zh-CN" dirty="0"/>
              <a:t>DBMS</a:t>
            </a:r>
            <a:r>
              <a:rPr lang="zh-CN" altLang="en-US" dirty="0"/>
              <a:t>由许多不同的功能模块组成，它们之间</a:t>
            </a:r>
            <a:r>
              <a:rPr lang="zh-CN" altLang="en-US" dirty="0">
                <a:solidFill>
                  <a:srgbClr val="0070C0"/>
                </a:solidFill>
              </a:rPr>
              <a:t>明确分工、各司其职、相互合作</a:t>
            </a:r>
            <a:r>
              <a:rPr lang="zh-CN" altLang="en-US" dirty="0"/>
              <a:t>形成了安全可靠的数据库系统。</a:t>
            </a:r>
            <a:endParaRPr lang="en-US" altLang="zh-CN" dirty="0"/>
          </a:p>
          <a:p>
            <a:r>
              <a:rPr lang="zh-CN" altLang="en-US" dirty="0"/>
              <a:t>将</a:t>
            </a:r>
            <a:r>
              <a:rPr lang="en-US" altLang="zh-CN" dirty="0"/>
              <a:t>DBMS</a:t>
            </a:r>
            <a:r>
              <a:rPr lang="zh-CN" altLang="en-US" dirty="0"/>
              <a:t>看成一个团队，各功能模块就是团队成员，数据库系统是</a:t>
            </a:r>
            <a:r>
              <a:rPr lang="zh-CN" altLang="en-US" dirty="0">
                <a:solidFill>
                  <a:srgbClr val="0070C0"/>
                </a:solidFill>
              </a:rPr>
              <a:t>团队合作</a:t>
            </a:r>
            <a:r>
              <a:rPr lang="zh-CN" altLang="en-US" dirty="0"/>
              <a:t>的结果。</a:t>
            </a:r>
            <a:endParaRPr lang="en-US" altLang="zh-CN" dirty="0"/>
          </a:p>
          <a:p>
            <a:r>
              <a:rPr lang="zh-CN" altLang="en-US" dirty="0"/>
              <a:t>团队精神包含</a:t>
            </a:r>
            <a:r>
              <a:rPr lang="zh-CN" altLang="en-US" dirty="0">
                <a:solidFill>
                  <a:srgbClr val="0070C0"/>
                </a:solidFill>
              </a:rPr>
              <a:t>协作、奉献、实干</a:t>
            </a:r>
            <a:endParaRPr lang="en-US" altLang="zh-CN" dirty="0">
              <a:solidFill>
                <a:srgbClr val="0070C0"/>
              </a:solidFill>
            </a:endParaRPr>
          </a:p>
          <a:p>
            <a:r>
              <a:rPr lang="zh-CN" altLang="en-US" dirty="0">
                <a:solidFill>
                  <a:srgbClr val="0070C0"/>
                </a:solidFill>
              </a:rPr>
              <a:t>要心往一处想、劲往一处使</a:t>
            </a:r>
          </a:p>
        </p:txBody>
      </p:sp>
      <p:sp>
        <p:nvSpPr>
          <p:cNvPr id="4" name="日期占位符 3">
            <a:extLst>
              <a:ext uri="{FF2B5EF4-FFF2-40B4-BE49-F238E27FC236}">
                <a16:creationId xmlns:a16="http://schemas.microsoft.com/office/drawing/2014/main" id="{A0908B04-B9A2-4FD1-B550-0BE4BEBD7DAC}"/>
              </a:ext>
            </a:extLst>
          </p:cNvPr>
          <p:cNvSpPr>
            <a:spLocks noGrp="1"/>
          </p:cNvSpPr>
          <p:nvPr>
            <p:ph type="dt" sz="half" idx="10"/>
          </p:nvPr>
        </p:nvSpPr>
        <p:spPr/>
        <p:txBody>
          <a:bodyPr/>
          <a:lstStyle/>
          <a:p>
            <a:fld id="{728344AA-C0EA-4DAE-9184-4F05780F5082}" type="datetime1">
              <a:rPr lang="zh-CN" altLang="en-US" smtClean="0"/>
              <a:t>2020/11/15</a:t>
            </a:fld>
            <a:endParaRPr lang="zh-CN" altLang="en-US"/>
          </a:p>
        </p:txBody>
      </p:sp>
      <p:sp>
        <p:nvSpPr>
          <p:cNvPr id="5" name="灯片编号占位符 4">
            <a:extLst>
              <a:ext uri="{FF2B5EF4-FFF2-40B4-BE49-F238E27FC236}">
                <a16:creationId xmlns:a16="http://schemas.microsoft.com/office/drawing/2014/main" id="{0B1A22D1-2CFA-488F-80B2-30923DFAFDF9}"/>
              </a:ext>
            </a:extLst>
          </p:cNvPr>
          <p:cNvSpPr>
            <a:spLocks noGrp="1"/>
          </p:cNvSpPr>
          <p:nvPr>
            <p:ph type="sldNum" sz="quarter" idx="12"/>
          </p:nvPr>
        </p:nvSpPr>
        <p:spPr/>
        <p:txBody>
          <a:bodyPr/>
          <a:lstStyle/>
          <a:p>
            <a:fld id="{FE673DF7-B377-4C9F-990C-2692878016CD}" type="slidenum">
              <a:rPr lang="zh-CN" altLang="en-US" smtClean="0"/>
              <a:t>9</a:t>
            </a:fld>
            <a:endParaRPr lang="zh-CN" altLang="en-US"/>
          </a:p>
        </p:txBody>
      </p:sp>
      <p:pic>
        <p:nvPicPr>
          <p:cNvPr id="6" name="图片 5">
            <a:extLst>
              <a:ext uri="{FF2B5EF4-FFF2-40B4-BE49-F238E27FC236}">
                <a16:creationId xmlns:a16="http://schemas.microsoft.com/office/drawing/2014/main" id="{D0CDD938-CD98-41E1-96A1-2EEFDB163462}"/>
              </a:ext>
            </a:extLst>
          </p:cNvPr>
          <p:cNvPicPr>
            <a:picLocks noChangeAspect="1"/>
          </p:cNvPicPr>
          <p:nvPr/>
        </p:nvPicPr>
        <p:blipFill rotWithShape="1">
          <a:blip r:embed="rId2"/>
          <a:srcRect l="17188" t="27631" r="11246" b="12129"/>
          <a:stretch/>
        </p:blipFill>
        <p:spPr>
          <a:xfrm>
            <a:off x="6400799" y="3064472"/>
            <a:ext cx="4616070" cy="2914187"/>
          </a:xfrm>
          <a:prstGeom prst="rect">
            <a:avLst/>
          </a:prstGeom>
        </p:spPr>
      </p:pic>
    </p:spTree>
    <p:extLst>
      <p:ext uri="{BB962C8B-B14F-4D97-AF65-F5344CB8AC3E}">
        <p14:creationId xmlns:p14="http://schemas.microsoft.com/office/powerpoint/2010/main" val="220126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randombar(horizontal)">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ID" val="custom0_3*i*5"/>
  <p:tag name="KSO_WM_TEMPLATE_CATEGORY" val="custom"/>
  <p:tag name="KSO_WM_TEMPLATE_INDEX" val="0"/>
  <p:tag name="KSO_WM_UNIT_LAYERLEVEL" val="1"/>
  <p:tag name="KSO_WM_TAG_VERSION" val="1.0"/>
  <p:tag name="KSO_WM_BEAUTIFY_FLAG" val="#wm#"/>
  <p:tag name="KSO_WM_UNIT_TYPE" val="i"/>
  <p:tag name="KSO_WM_UNIT_INDEX" val="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3261</TotalTime>
  <Words>2263</Words>
  <Application>Microsoft Office PowerPoint</Application>
  <PresentationFormat>宽屏</PresentationFormat>
  <Paragraphs>241</Paragraphs>
  <Slides>34</Slides>
  <Notes>8</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0</vt:i4>
      </vt:variant>
      <vt:variant>
        <vt:lpstr>幻灯片标题</vt:lpstr>
      </vt:variant>
      <vt:variant>
        <vt:i4>34</vt:i4>
      </vt:variant>
    </vt:vector>
  </HeadingPairs>
  <TitlesOfParts>
    <vt:vector size="51" baseType="lpstr">
      <vt:lpstr>Courier</vt:lpstr>
      <vt:lpstr>Monotype Sorts</vt:lpstr>
      <vt:lpstr>Noto Sans Mono CJK SC</vt:lpstr>
      <vt:lpstr>阿里巴巴普惠体</vt:lpstr>
      <vt:lpstr>等线</vt:lpstr>
      <vt:lpstr>等线 Light</vt:lpstr>
      <vt:lpstr>黑体</vt:lpstr>
      <vt:lpstr>楷体</vt:lpstr>
      <vt:lpstr>宋体</vt:lpstr>
      <vt:lpstr>微软雅黑</vt:lpstr>
      <vt:lpstr>Alibaba Sans</vt:lpstr>
      <vt:lpstr>Arial</vt:lpstr>
      <vt:lpstr>Courier New</vt:lpstr>
      <vt:lpstr>Tahoma</vt:lpstr>
      <vt:lpstr>Times New Roman</vt:lpstr>
      <vt:lpstr>Wingdings</vt:lpstr>
      <vt:lpstr>Office 主题​​</vt:lpstr>
      <vt:lpstr>事务（Transaction）  （ Sec. 6.6 ）</vt:lpstr>
      <vt:lpstr>例子1</vt:lpstr>
      <vt:lpstr>例子2</vt:lpstr>
      <vt:lpstr>事务（Transaction）</vt:lpstr>
      <vt:lpstr>事务的原子性</vt:lpstr>
      <vt:lpstr>事务的一致性</vt:lpstr>
      <vt:lpstr>事务的隔离性</vt:lpstr>
      <vt:lpstr>事务的持久性</vt:lpstr>
      <vt:lpstr>事务性质的保证</vt:lpstr>
      <vt:lpstr>Example: Interacting Processes</vt:lpstr>
      <vt:lpstr>Sally’s Program</vt:lpstr>
      <vt:lpstr>Joe’s Program</vt:lpstr>
      <vt:lpstr>Interleaving of Statements</vt:lpstr>
      <vt:lpstr>Example: Strange Interleaving</vt:lpstr>
      <vt:lpstr>Transactions</vt:lpstr>
      <vt:lpstr>COMMIT</vt:lpstr>
      <vt:lpstr>ROLLBACK</vt:lpstr>
      <vt:lpstr>Fixing the Problem by Using Transactions</vt:lpstr>
      <vt:lpstr>Another Problem: Rollback</vt:lpstr>
      <vt:lpstr>Solution</vt:lpstr>
      <vt:lpstr>事务的隔离级别</vt:lpstr>
      <vt:lpstr>事务的隔离级别</vt:lpstr>
      <vt:lpstr>Isolation Levels</vt:lpstr>
      <vt:lpstr>Choosing the Isolation Level</vt:lpstr>
      <vt:lpstr>Serializable Transactions</vt:lpstr>
      <vt:lpstr>Isolation Level Is Personal Choice</vt:lpstr>
      <vt:lpstr>Read-Commited Transactions</vt:lpstr>
      <vt:lpstr>Repeatable-Read Transactions</vt:lpstr>
      <vt:lpstr>Example: Repeatable Read</vt:lpstr>
      <vt:lpstr>Read Uncommitted</vt:lpstr>
      <vt:lpstr>隔离级别的控制</vt:lpstr>
      <vt:lpstr>读写锁</vt:lpstr>
      <vt:lpstr>两段锁协议</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Loong</dc:creator>
  <cp:lastModifiedBy>Loong</cp:lastModifiedBy>
  <cp:revision>136</cp:revision>
  <dcterms:created xsi:type="dcterms:W3CDTF">2020-08-25T08:13:37Z</dcterms:created>
  <dcterms:modified xsi:type="dcterms:W3CDTF">2020-11-15T10:22:39Z</dcterms:modified>
</cp:coreProperties>
</file>